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96" r:id="rId5"/>
    <p:sldId id="259" r:id="rId6"/>
    <p:sldId id="298" r:id="rId7"/>
    <p:sldId id="297" r:id="rId8"/>
    <p:sldId id="260" r:id="rId9"/>
    <p:sldId id="299" r:id="rId10"/>
    <p:sldId id="261" r:id="rId11"/>
    <p:sldId id="262" r:id="rId12"/>
    <p:sldId id="263" r:id="rId13"/>
    <p:sldId id="267" r:id="rId14"/>
    <p:sldId id="266" r:id="rId15"/>
    <p:sldId id="264" r:id="rId16"/>
    <p:sldId id="265" r:id="rId17"/>
    <p:sldId id="281" r:id="rId18"/>
    <p:sldId id="268" r:id="rId19"/>
    <p:sldId id="269" r:id="rId20"/>
    <p:sldId id="282" r:id="rId21"/>
    <p:sldId id="283" r:id="rId22"/>
    <p:sldId id="300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7" r:id="rId35"/>
    <p:sldId id="284" r:id="rId36"/>
    <p:sldId id="288" r:id="rId37"/>
    <p:sldId id="285" r:id="rId38"/>
    <p:sldId id="286" r:id="rId39"/>
    <p:sldId id="289" r:id="rId40"/>
    <p:sldId id="290" r:id="rId41"/>
    <p:sldId id="301" r:id="rId42"/>
    <p:sldId id="291" r:id="rId43"/>
    <p:sldId id="302" r:id="rId44"/>
    <p:sldId id="292" r:id="rId45"/>
    <p:sldId id="293" r:id="rId46"/>
    <p:sldId id="295" r:id="rId47"/>
    <p:sldId id="294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Viral </a:t>
            </a:r>
            <a:r>
              <a:rPr lang="en-US" dirty="0" smtClean="0"/>
              <a:t>infections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Doaa</a:t>
            </a:r>
            <a:r>
              <a:rPr lang="en-US" dirty="0" smtClean="0"/>
              <a:t> </a:t>
            </a:r>
            <a:r>
              <a:rPr lang="en-US" dirty="0" err="1" smtClean="0"/>
              <a:t>Gaber</a:t>
            </a:r>
            <a:r>
              <a:rPr lang="en-US" dirty="0" smtClean="0"/>
              <a:t> Abdel </a:t>
            </a:r>
            <a:r>
              <a:rPr lang="en-US" dirty="0" err="1" smtClean="0"/>
              <a:t>baset</a:t>
            </a:r>
            <a:endParaRPr lang="en-US" dirty="0" smtClean="0"/>
          </a:p>
          <a:p>
            <a:r>
              <a:rPr lang="en-US" dirty="0" smtClean="0"/>
              <a:t>Assistant lecturer of Dermatology</a:t>
            </a:r>
          </a:p>
          <a:p>
            <a:r>
              <a:rPr lang="en-US" dirty="0" smtClean="0"/>
              <a:t>2020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45757" y="2557463"/>
            <a:ext cx="5900486" cy="33178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1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8"/>
    </mc:Choice>
    <mc:Fallback>
      <p:transition spd="slow" advTm="13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6429375" y="3125788"/>
          <p14:tracePt t="822" x="6419850" y="3125788"/>
          <p14:tracePt t="835" x="6394450" y="3125788"/>
          <p14:tracePt t="847" x="6367463" y="3125788"/>
          <p14:tracePt t="860" x="6340475" y="3133725"/>
          <p14:tracePt t="873" x="6313488" y="3152775"/>
          <p14:tracePt t="887" x="6251575" y="3152775"/>
          <p14:tracePt t="904" x="6161088" y="3160713"/>
          <p14:tracePt t="919" x="5983288" y="3160713"/>
          <p14:tracePt t="937" x="5884863" y="3160713"/>
          <p14:tracePt t="952" x="5776913" y="3160713"/>
          <p14:tracePt t="969" x="5680075" y="3160713"/>
          <p14:tracePt t="986" x="5491163" y="3197225"/>
          <p14:tracePt t="1003" x="5394325" y="3259138"/>
          <p14:tracePt t="1019" x="5295900" y="3330575"/>
          <p14:tracePt t="1036" x="5170488" y="3446463"/>
          <p14:tracePt t="1053" x="5126038" y="3527425"/>
          <p14:tracePt t="1069" x="5081588" y="3616325"/>
          <p14:tracePt t="1085" x="5037138" y="3714750"/>
          <p14:tracePt t="1102" x="5027613" y="3751263"/>
          <p14:tracePt t="1118" x="5010150" y="3795713"/>
          <p14:tracePt t="1135" x="5000625" y="3902075"/>
          <p14:tracePt t="1152" x="5000625" y="3983038"/>
          <p14:tracePt t="1168" x="5000625" y="4044950"/>
          <p14:tracePt t="1185" x="5000625" y="4089400"/>
          <p14:tracePt t="1202" x="5037138" y="4187825"/>
          <p14:tracePt t="1220" x="5054600" y="4251325"/>
          <p14:tracePt t="1235" x="5089525" y="4313238"/>
          <p14:tracePt t="1251" x="5170488" y="4402138"/>
          <p14:tracePt t="1269" x="5251450" y="4446588"/>
          <p14:tracePt t="1285" x="5348288" y="4473575"/>
          <p14:tracePt t="1301" x="5500688" y="4491038"/>
          <p14:tracePt t="1319" x="5608638" y="4500563"/>
          <p14:tracePt t="1335" x="5705475" y="4510088"/>
          <p14:tracePt t="1351" x="5848350" y="4510088"/>
          <p14:tracePt t="1370" x="5946775" y="4510088"/>
          <p14:tracePt t="1386" x="6072188" y="4510088"/>
          <p14:tracePt t="1403" x="6259513" y="4473575"/>
          <p14:tracePt t="1421" x="6323013" y="4456113"/>
          <p14:tracePt t="1436" x="6411913" y="4411663"/>
          <p14:tracePt t="1452" x="6473825" y="4357688"/>
          <p14:tracePt t="1469" x="6581775" y="4241800"/>
          <p14:tracePt t="1486" x="6634163" y="4197350"/>
          <p14:tracePt t="1503" x="6705600" y="4125913"/>
          <p14:tracePt t="1518" x="6769100" y="4000500"/>
          <p14:tracePt t="1536" x="6777038" y="3946525"/>
          <p14:tracePt t="1552" x="6796088" y="3902075"/>
          <p14:tracePt t="1569" x="6804025" y="3867150"/>
          <p14:tracePt t="1586" x="6804025" y="3848100"/>
          <p14:tracePt t="1601" x="6804025" y="3822700"/>
          <p14:tracePt t="1619" x="6804025" y="3813175"/>
          <p14:tracePt t="1619" x="6804025" y="3803650"/>
          <p14:tracePt t="1636" x="6804025" y="3795713"/>
          <p14:tracePt t="1661" x="6796088" y="3795713"/>
          <p14:tracePt t="1675" x="6769100" y="3786188"/>
          <p14:tracePt t="1687" x="6742113" y="3768725"/>
          <p14:tracePt t="1701" x="6680200" y="3751263"/>
          <p14:tracePt t="1718" x="6616700" y="3741738"/>
          <p14:tracePt t="1735" x="6429375" y="3724275"/>
          <p14:tracePt t="1752" x="6330950" y="3724275"/>
          <p14:tracePt t="1769" x="6251575" y="3724275"/>
          <p14:tracePt t="1785" x="6170613" y="3724275"/>
          <p14:tracePt t="1802" x="5965825" y="3724275"/>
          <p14:tracePt t="1820" x="5848350" y="3724275"/>
          <p14:tracePt t="1835" x="5759450" y="3741738"/>
          <p14:tracePt t="1851" x="5616575" y="3795713"/>
          <p14:tracePt t="1869" x="5572125" y="3822700"/>
          <p14:tracePt t="1885" x="5545138" y="3830638"/>
          <p14:tracePt t="1902" x="5500688" y="3867150"/>
          <p14:tracePt t="1919" x="5483225" y="3884613"/>
          <p14:tracePt t="1935" x="5465763" y="3919538"/>
          <p14:tracePt t="1951" x="5446713" y="3973513"/>
          <p14:tracePt t="1971" x="5438775" y="4017963"/>
          <p14:tracePt t="1986" x="5438775" y="4044950"/>
          <p14:tracePt t="2003" x="5438775" y="4098925"/>
          <p14:tracePt t="2021" x="5438775" y="4125913"/>
          <p14:tracePt t="2036" x="5438775" y="4152900"/>
          <p14:tracePt t="2052" x="5446713" y="4241800"/>
          <p14:tracePt t="2069" x="5456238" y="4268788"/>
          <p14:tracePt t="2085" x="5500688" y="4313238"/>
          <p14:tracePt t="2102" x="5527675" y="4340225"/>
          <p14:tracePt t="2119" x="5643563" y="4411663"/>
          <p14:tracePt t="2135" x="5705475" y="4446588"/>
          <p14:tracePt t="2152" x="5759450" y="4473575"/>
          <p14:tracePt t="2168" x="5983288" y="4537075"/>
          <p14:tracePt t="2185" x="6081713" y="4562475"/>
          <p14:tracePt t="2202" x="6170613" y="4581525"/>
          <p14:tracePt t="2218" x="6394450" y="4589463"/>
          <p14:tracePt t="2236" x="6465888" y="4589463"/>
          <p14:tracePt t="2252" x="6527800" y="4581525"/>
          <p14:tracePt t="2269" x="6581775" y="4572000"/>
          <p14:tracePt t="2269" x="6608763" y="4554538"/>
          <p14:tracePt t="2286" x="6653213" y="4527550"/>
          <p14:tracePt t="2302" x="6680200" y="4518025"/>
          <p14:tracePt t="2318" x="6715125" y="4491038"/>
          <p14:tracePt t="2335" x="6769100" y="4438650"/>
          <p14:tracePt t="2352" x="6786563" y="4394200"/>
          <p14:tracePt t="2369" x="6804025" y="4340225"/>
          <p14:tracePt t="2386" x="6831013" y="4259263"/>
          <p14:tracePt t="2402" x="6840538" y="4232275"/>
          <p14:tracePt t="2419" x="6848475" y="4214813"/>
          <p14:tracePt t="2435" x="6848475" y="4160838"/>
          <p14:tracePt t="2453" x="6848475" y="4098925"/>
          <p14:tracePt t="2468" x="6848475" y="4017963"/>
          <p14:tracePt t="2485" x="6804025" y="3894138"/>
          <p14:tracePt t="2503" x="6759575" y="3857625"/>
          <p14:tracePt t="2519" x="6705600" y="3830638"/>
          <p14:tracePt t="2535" x="6653213" y="3795713"/>
          <p14:tracePt t="2552" x="6473825" y="3714750"/>
          <p14:tracePt t="2569" x="6340475" y="3679825"/>
          <p14:tracePt t="2585" x="6153150" y="3633788"/>
          <p14:tracePt t="2602" x="5848350" y="3625850"/>
          <p14:tracePt t="2620" x="5715000" y="3625850"/>
          <p14:tracePt t="2635" x="5634038" y="3643313"/>
          <p14:tracePt t="2652" x="5483225" y="3705225"/>
          <p14:tracePt t="2669" x="5419725" y="3732213"/>
          <p14:tracePt t="2685" x="5375275" y="3768725"/>
          <p14:tracePt t="2702" x="5286375" y="3848100"/>
          <p14:tracePt t="2719" x="5251450" y="3911600"/>
          <p14:tracePt t="2735" x="5205413" y="3965575"/>
          <p14:tracePt t="2752" x="5160963" y="4027488"/>
          <p14:tracePt t="2769" x="5133975" y="4116388"/>
          <p14:tracePt t="2785" x="5126038" y="4160838"/>
          <p14:tracePt t="2802" x="5126038" y="4205288"/>
          <p14:tracePt t="2819" x="5116513" y="4286250"/>
          <p14:tracePt t="2836" x="5116513" y="4303713"/>
          <p14:tracePt t="2852" x="5116513" y="4322763"/>
          <p14:tracePt t="2869" x="5116513" y="4357688"/>
          <p14:tracePt t="2886" x="5116513" y="4384675"/>
          <p14:tracePt t="2902" x="5116513" y="4411663"/>
          <p14:tracePt t="2918" x="5170488" y="4500563"/>
          <p14:tracePt t="2936" x="5197475" y="4545013"/>
          <p14:tracePt t="2952" x="5232400" y="4572000"/>
          <p14:tracePt t="2968" x="5286375" y="4608513"/>
          <p14:tracePt t="2986" x="5429250" y="4679950"/>
          <p14:tracePt t="3003" x="5491163" y="4697413"/>
          <p14:tracePt t="3019" x="5562600" y="4705350"/>
          <p14:tracePt t="3036" x="5840413" y="4714875"/>
          <p14:tracePt t="3053" x="5946775" y="4697413"/>
          <p14:tracePt t="3068" x="6037263" y="4660900"/>
          <p14:tracePt t="3085" x="6303963" y="4527550"/>
          <p14:tracePt t="3102" x="6348413" y="4491038"/>
          <p14:tracePt t="3119" x="6394450" y="4465638"/>
          <p14:tracePt t="3135" x="6438900" y="4438650"/>
          <p14:tracePt t="3152" x="6456363" y="4429125"/>
          <p14:tracePt t="3169" x="6465888" y="4429125"/>
          <p14:tracePt t="3190" x="6473825" y="4419600"/>
          <p14:tracePt t="3204" x="6465888" y="4419600"/>
          <p14:tracePt t="3382" x="6456363" y="4419600"/>
          <p14:tracePt t="3420" x="6446838" y="4429125"/>
          <p14:tracePt t="3433" x="6438900" y="4429125"/>
          <p14:tracePt t="3445" x="6438900" y="4438650"/>
          <p14:tracePt t="3458" x="6429375" y="4446588"/>
          <p14:tracePt t="3471" x="6419850" y="4456113"/>
          <p14:tracePt t="3486" x="6411913" y="4465638"/>
          <p14:tracePt t="3503" x="6402388" y="4473575"/>
          <p14:tracePt t="3520" x="6384925" y="4491038"/>
          <p14:tracePt t="3536" x="6375400" y="4500563"/>
          <p14:tracePt t="3552" x="6367463" y="4518025"/>
          <p14:tracePt t="3569" x="6348413" y="4527550"/>
          <p14:tracePt t="3587" x="6330950" y="4527550"/>
          <p14:tracePt t="3602" x="6330950" y="4537075"/>
          <p14:tracePt t="3619" x="6313488" y="4537075"/>
          <p14:tracePt t="3636" x="6303963" y="4545013"/>
          <p14:tracePt t="3652" x="6286500" y="4554538"/>
          <p14:tracePt t="3669" x="6259513" y="4572000"/>
          <p14:tracePt t="3686" x="6180138" y="4581525"/>
          <p14:tracePt t="3703" x="6089650" y="4589463"/>
          <p14:tracePt t="3718" x="6010275" y="4598988"/>
          <p14:tracePt t="3737" x="5857875" y="4616450"/>
          <p14:tracePt t="3753" x="5786438" y="4616450"/>
          <p14:tracePt t="3769" x="5724525" y="4616450"/>
          <p14:tracePt t="3785" x="5661025" y="4616450"/>
          <p14:tracePt t="3802" x="5581650" y="4598988"/>
          <p14:tracePt t="3820" x="5554663" y="4589463"/>
          <p14:tracePt t="3836" x="5510213" y="4581525"/>
          <p14:tracePt t="3852" x="5465763" y="4572000"/>
          <p14:tracePt t="3869" x="5456238" y="4562475"/>
          <p14:tracePt t="3886" x="5446713" y="4562475"/>
          <p14:tracePt t="3902" x="5438775" y="4554538"/>
          <p14:tracePt t="3919" x="5429250" y="4545013"/>
          <p14:tracePt t="3936" x="5419725" y="4545013"/>
          <p14:tracePt t="3981" x="5419725" y="4537075"/>
          <p14:tracePt t="3994" x="5411788" y="4537075"/>
          <p14:tracePt t="4173" x="5402263" y="4537075"/>
          <p14:tracePt t="4224" x="5394325" y="4537075"/>
          <p14:tracePt t="4313" x="5384800" y="4527550"/>
          <p14:tracePt t="4326" x="5375275" y="4518025"/>
          <p14:tracePt t="4339" x="5348288" y="4491038"/>
          <p14:tracePt t="4353" x="5348288" y="4473575"/>
          <p14:tracePt t="4370" x="5330825" y="4456113"/>
          <p14:tracePt t="4386" x="5322888" y="4411663"/>
          <p14:tracePt t="4404" x="5313363" y="4411663"/>
          <p14:tracePt t="4420" x="5313363" y="4402138"/>
          <p14:tracePt t="4437" x="5313363" y="4394200"/>
          <p14:tracePt t="4453" x="5313363" y="4402138"/>
          <p14:tracePt t="4684" x="5313363" y="4411663"/>
          <p14:tracePt t="4723" x="5313363" y="4429125"/>
          <p14:tracePt t="4735" x="5322888" y="4456113"/>
          <p14:tracePt t="4747" x="5357813" y="4500563"/>
          <p14:tracePt t="4760" x="5402263" y="4554538"/>
          <p14:tracePt t="4773" x="5446713" y="4589463"/>
          <p14:tracePt t="4786" x="5491163" y="4616450"/>
          <p14:tracePt t="4802" x="5537200" y="4633913"/>
          <p14:tracePt t="4819" x="5572125" y="4660900"/>
          <p14:tracePt t="4836" x="5653088" y="4679950"/>
          <p14:tracePt t="4853" x="5697538" y="4687888"/>
          <p14:tracePt t="4869" x="5715000" y="4697413"/>
          <p14:tracePt t="4886" x="5732463" y="4705350"/>
          <p14:tracePt t="4902" x="5741988" y="4705350"/>
          <p14:tracePt t="4919" x="5751513" y="4714875"/>
          <p14:tracePt t="4964" x="5741988" y="4714875"/>
          <p14:tracePt t="5028" x="5705475" y="4714875"/>
          <p14:tracePt t="5041" x="5643563" y="4705350"/>
          <p14:tracePt t="5053" x="5446713" y="4652963"/>
          <p14:tracePt t="5067" x="5295900" y="4608513"/>
          <p14:tracePt t="5079" x="5089525" y="4545013"/>
          <p14:tracePt t="5092" x="5010150" y="4510088"/>
          <p14:tracePt t="5104" x="4973638" y="4491038"/>
          <p14:tracePt t="5120" x="4938713" y="4483100"/>
          <p14:tracePt t="5136" x="4911725" y="4446588"/>
          <p14:tracePt t="5152" x="4884738" y="4411663"/>
          <p14:tracePt t="5170" x="4857750" y="4394200"/>
          <p14:tracePt t="5186" x="4857750" y="4384675"/>
          <p14:tracePt t="5203" x="4840288" y="4367213"/>
          <p14:tracePt t="5220" x="4840288" y="4357688"/>
          <p14:tracePt t="5245" x="4840288" y="4348163"/>
          <p14:tracePt t="5257" x="4840288" y="4340225"/>
          <p14:tracePt t="5322" x="4840288" y="4330700"/>
          <p14:tracePt t="5360" x="4840288" y="4322763"/>
          <p14:tracePt t="5386" x="4840288" y="4313238"/>
          <p14:tracePt t="5398" x="4840288" y="4303713"/>
          <p14:tracePt t="5411" x="4840288" y="4295775"/>
          <p14:tracePt t="5424" x="4840288" y="4276725"/>
          <p14:tracePt t="5437" x="4840288" y="4251325"/>
          <p14:tracePt t="5453" x="4840288" y="4224338"/>
          <p14:tracePt t="5470" x="4840288" y="4197350"/>
          <p14:tracePt t="5486" x="4840288" y="4133850"/>
          <p14:tracePt t="5504" x="4848225" y="4108450"/>
          <p14:tracePt t="5520" x="4857750" y="4071938"/>
          <p14:tracePt t="5536" x="4884738" y="4027488"/>
          <p14:tracePt t="5553" x="4884738" y="4017963"/>
          <p14:tracePt t="5569" x="4894263" y="4000500"/>
          <p14:tracePt t="5586" x="4902200" y="4000500"/>
          <p14:tracePt t="5603" x="4902200" y="3990975"/>
          <p14:tracePt t="5619" x="4902200" y="4000500"/>
          <p14:tracePt t="5730" x="4902200" y="4010025"/>
          <p14:tracePt t="5755" x="4902200" y="4017963"/>
          <p14:tracePt t="5769" x="4902200" y="4037013"/>
          <p14:tracePt t="5781" x="4902200" y="4071938"/>
          <p14:tracePt t="5793" x="4911725" y="4108450"/>
          <p14:tracePt t="5806" x="4929188" y="4170363"/>
          <p14:tracePt t="5821" x="4946650" y="4224338"/>
          <p14:tracePt t="5837" x="4956175" y="4251325"/>
          <p14:tracePt t="5854" x="4991100" y="4313238"/>
          <p14:tracePt t="5871" x="5000625" y="4340225"/>
          <p14:tracePt t="5887" x="5037138" y="4367213"/>
          <p14:tracePt t="5904" x="5054600" y="4394200"/>
          <p14:tracePt t="5920" x="5089525" y="4419600"/>
          <p14:tracePt t="5938" x="5108575" y="4429125"/>
          <p14:tracePt t="5954" x="5143500" y="4446588"/>
          <p14:tracePt t="5970" x="5214938" y="4483100"/>
          <p14:tracePt t="5988" x="5276850" y="4518025"/>
          <p14:tracePt t="6004" x="5340350" y="4545013"/>
          <p14:tracePt t="6021" x="5438775" y="4581525"/>
          <p14:tracePt t="6038" x="5537200" y="4608513"/>
          <p14:tracePt t="6054" x="5626100" y="4608513"/>
          <p14:tracePt t="6070" x="5803900" y="4608513"/>
          <p14:tracePt t="6088" x="5919788" y="4554538"/>
          <p14:tracePt t="6104" x="6062663" y="4510088"/>
          <p14:tracePt t="6120" x="6153150" y="4491038"/>
          <p14:tracePt t="6137" x="6269038" y="4456113"/>
          <p14:tracePt t="6154" x="6323013" y="4438650"/>
          <p14:tracePt t="6170" x="6411913" y="4419600"/>
          <p14:tracePt t="6188" x="6537325" y="4367213"/>
          <p14:tracePt t="6204" x="6589713" y="4340225"/>
          <p14:tracePt t="6220" x="6661150" y="4322763"/>
          <p14:tracePt t="6237" x="6769100" y="4268788"/>
          <p14:tracePt t="6255" x="6796088" y="4259263"/>
          <p14:tracePt t="6271" x="6813550" y="4232275"/>
          <p14:tracePt t="6289" x="6840538" y="4205288"/>
          <p14:tracePt t="6305" x="6840538" y="4187825"/>
          <p14:tracePt t="6320" x="6848475" y="4187825"/>
          <p14:tracePt t="6337" x="6858000" y="4152900"/>
          <p14:tracePt t="6354" x="6867525" y="4143375"/>
          <p14:tracePt t="6371" x="6867525" y="4116388"/>
          <p14:tracePt t="6387" x="6875463" y="4098925"/>
          <p14:tracePt t="6404" x="6884988" y="4044950"/>
          <p14:tracePt t="6421" x="6884988" y="4037013"/>
          <p14:tracePt t="6437" x="6884988" y="4000500"/>
          <p14:tracePt t="6454" x="6884988" y="3965575"/>
          <p14:tracePt t="6471" x="6884988" y="3956050"/>
          <p14:tracePt t="6487" x="6884988" y="3938588"/>
          <p14:tracePt t="6504" x="6867525" y="3919538"/>
          <p14:tracePt t="6522" x="6831013" y="3902075"/>
          <p14:tracePt t="6537" x="6804025" y="3894138"/>
          <p14:tracePt t="6553" x="6769100" y="3875088"/>
          <p14:tracePt t="6569" x="6653213" y="3857625"/>
          <p14:tracePt t="6586" x="6572250" y="3848100"/>
          <p14:tracePt t="6603" x="6491288" y="3848100"/>
          <p14:tracePt t="6620" x="6286500" y="3848100"/>
          <p14:tracePt t="6637" x="6197600" y="3840163"/>
          <p14:tracePt t="6653" x="6126163" y="3840163"/>
          <p14:tracePt t="6669" x="5973763" y="3822700"/>
          <p14:tracePt t="6687" x="5911850" y="3822700"/>
          <p14:tracePt t="6703" x="5848350" y="3822700"/>
          <p14:tracePt t="6720" x="5776913" y="3822700"/>
          <p14:tracePt t="6737" x="5751513" y="3822700"/>
          <p14:tracePt t="6753" x="5732463" y="3822700"/>
          <p14:tracePt t="6769" x="5715000" y="3822700"/>
          <p14:tracePt t="6787" x="5688013" y="3822700"/>
          <p14:tracePt t="6803" x="5680075" y="3822700"/>
          <p14:tracePt t="6819" x="5670550" y="3822700"/>
          <p14:tracePt t="6836" x="5661025" y="3822700"/>
          <p14:tracePt t="6864" x="5661025" y="3830638"/>
          <p14:tracePt t="6902" x="5661025" y="3840163"/>
          <p14:tracePt t="6915" x="5680075" y="3857625"/>
          <p14:tracePt t="6928" x="5697538" y="3875088"/>
          <p14:tracePt t="6941" x="5732463" y="3911600"/>
          <p14:tracePt t="6954" x="5786438" y="3946525"/>
          <p14:tracePt t="6969" x="5830888" y="3973513"/>
          <p14:tracePt t="6986" x="5857875" y="3983038"/>
          <p14:tracePt t="7003" x="5911850" y="4010025"/>
          <p14:tracePt t="7021" x="5991225" y="4017963"/>
          <p14:tracePt t="7036" x="6062663" y="4017963"/>
          <p14:tracePt t="7053" x="6205538" y="4000500"/>
          <p14:tracePt t="7070" x="6259513" y="3956050"/>
          <p14:tracePt t="7086" x="6313488" y="3929063"/>
          <p14:tracePt t="7103" x="6465888" y="3857625"/>
          <p14:tracePt t="7121" x="6500813" y="3830638"/>
          <p14:tracePt t="7136" x="6527800" y="3830638"/>
          <p14:tracePt t="7153" x="6562725" y="3803650"/>
          <p14:tracePt t="7171" x="6562725" y="3795713"/>
          <p14:tracePt t="7186" x="6581775" y="3786188"/>
          <p14:tracePt t="7203" x="6581775" y="3776663"/>
          <p14:tracePt t="7221" x="6589713" y="3768725"/>
          <p14:tracePt t="7246" x="6589713" y="3759200"/>
          <p14:tracePt t="7284" x="6562725" y="3751263"/>
          <p14:tracePt t="7386" x="6527800" y="3741738"/>
          <p14:tracePt t="7399" x="6473825" y="3732213"/>
          <p14:tracePt t="7412" x="6375400" y="3714750"/>
          <p14:tracePt t="7425" x="6296025" y="3705225"/>
          <p14:tracePt t="7438" x="6197600" y="3705225"/>
          <p14:tracePt t="7454" x="6143625" y="3705225"/>
          <p14:tracePt t="7470" x="6089650" y="3705225"/>
          <p14:tracePt t="7487" x="6045200" y="3732213"/>
          <p14:tracePt t="7504" x="6018213" y="3741738"/>
          <p14:tracePt t="7520" x="5991225" y="3759200"/>
          <p14:tracePt t="7537" x="5946775" y="3795713"/>
          <p14:tracePt t="7555" x="5946775" y="3813175"/>
          <p14:tracePt t="7571" x="5929313" y="3848100"/>
          <p14:tracePt t="7588" x="5919788" y="3983038"/>
          <p14:tracePt t="7605" x="5919788" y="4044950"/>
          <p14:tracePt t="7621" x="5929313" y="4098925"/>
          <p14:tracePt t="7638" x="6027738" y="4214813"/>
          <p14:tracePt t="7655" x="6116638" y="4286250"/>
          <p14:tracePt t="7671" x="6188075" y="4357688"/>
          <p14:tracePt t="7688" x="6232525" y="4394200"/>
          <p14:tracePt t="7704" x="6313488" y="4446588"/>
          <p14:tracePt t="7722" x="6367463" y="4456113"/>
          <p14:tracePt t="7738" x="6473825" y="4465638"/>
          <p14:tracePt t="7754" x="6643688" y="4473575"/>
          <p14:tracePt t="7772" x="6705600" y="4473575"/>
          <p14:tracePt t="7787" x="6769100" y="4465638"/>
          <p14:tracePt t="7804" x="6858000" y="4402138"/>
          <p14:tracePt t="7821" x="6875463" y="4375150"/>
          <p14:tracePt t="7838" x="6894513" y="4348163"/>
          <p14:tracePt t="7854" x="6902450" y="4330700"/>
          <p14:tracePt t="7854" x="6911975" y="4313238"/>
          <p14:tracePt t="7873" x="6911975" y="4295775"/>
          <p14:tracePt t="7888" x="6911975" y="4268788"/>
          <p14:tracePt t="7904" x="6911975" y="4241800"/>
          <p14:tracePt t="7922" x="6911975" y="4160838"/>
          <p14:tracePt t="7938" x="6911975" y="4116388"/>
          <p14:tracePt t="7954" x="6911975" y="4081463"/>
          <p14:tracePt t="7971" x="6875463" y="4010025"/>
          <p14:tracePt t="7989" x="6848475" y="3973513"/>
          <p14:tracePt t="8004" x="6813550" y="3929063"/>
          <p14:tracePt t="8022" x="6732588" y="3848100"/>
          <p14:tracePt t="8038" x="6653213" y="3803650"/>
          <p14:tracePt t="8054" x="6572250" y="3786188"/>
          <p14:tracePt t="8071" x="6500813" y="3768725"/>
          <p14:tracePt t="8088" x="6357938" y="3759200"/>
          <p14:tracePt t="8105" x="6323013" y="3759200"/>
          <p14:tracePt t="8121" x="6286500" y="3759200"/>
          <p14:tracePt t="8138" x="6251575" y="3776663"/>
          <p14:tracePt t="8154" x="6242050" y="3786188"/>
          <p14:tracePt t="8170" x="6232525" y="3786188"/>
          <p14:tracePt t="8186" x="6224588" y="3795713"/>
          <p14:tracePt t="8203" x="6215063" y="3813175"/>
          <p14:tracePt t="8220" x="6205538" y="3840163"/>
          <p14:tracePt t="8237" x="6197600" y="3919538"/>
          <p14:tracePt t="8254" x="6188075" y="3956050"/>
          <p14:tracePt t="8270" x="6188075" y="4010025"/>
          <p14:tracePt t="8286" x="6188075" y="4062413"/>
          <p14:tracePt t="8304" x="6188075" y="4081463"/>
          <p14:tracePt t="8320" x="6188075" y="4098925"/>
          <p14:tracePt t="8336" x="6215063" y="4125913"/>
          <p14:tracePt t="8353" x="6296025" y="4160838"/>
          <p14:tracePt t="8372" x="6340475" y="4179888"/>
          <p14:tracePt t="8386" x="6419850" y="4197350"/>
          <p14:tracePt t="8403" x="6562725" y="4214813"/>
          <p14:tracePt t="8422" x="6608763" y="4214813"/>
          <p14:tracePt t="8437" x="6661150" y="4214813"/>
          <p14:tracePt t="8454" x="6813550" y="4197350"/>
          <p14:tracePt t="8472" x="6867525" y="4170363"/>
          <p14:tracePt t="8487" x="6894513" y="4143375"/>
          <p14:tracePt t="8504" x="6938963" y="4081463"/>
          <p14:tracePt t="8521" x="6956425" y="4037013"/>
          <p14:tracePt t="8537" x="6965950" y="3990975"/>
          <p14:tracePt t="8553" x="6965950" y="3965575"/>
          <p14:tracePt t="8570" x="6965950" y="3919538"/>
          <p14:tracePt t="8587" x="6965950" y="3902075"/>
          <p14:tracePt t="8603" x="6965950" y="3894138"/>
          <p14:tracePt t="8620" x="6965950" y="3848100"/>
          <p14:tracePt t="8637" x="6965950" y="3795713"/>
          <p14:tracePt t="8654" x="6929438" y="3741738"/>
          <p14:tracePt t="8670" x="6867525" y="3670300"/>
          <p14:tracePt t="8687" x="6804025" y="3643313"/>
          <p14:tracePt t="8703" x="6751638" y="3625850"/>
          <p14:tracePt t="8720" x="6562725" y="3608388"/>
          <p14:tracePt t="8738" x="6473825" y="3608388"/>
          <p14:tracePt t="8753" x="6402388" y="3608388"/>
          <p14:tracePt t="8770" x="6348413" y="3608388"/>
          <p14:tracePt t="8787" x="6232525" y="3687763"/>
          <p14:tracePt t="8804" x="6197600" y="3732213"/>
          <p14:tracePt t="8820" x="6153150" y="3786188"/>
          <p14:tracePt t="8837" x="6108700" y="3867150"/>
          <p14:tracePt t="8854" x="6089650" y="3919538"/>
          <p14:tracePt t="8870" x="6081713" y="3965575"/>
          <p14:tracePt t="8887" x="6072188" y="4054475"/>
          <p14:tracePt t="8904" x="6072188" y="4081463"/>
          <p14:tracePt t="8920" x="6072188" y="4108450"/>
          <p14:tracePt t="8937" x="6081713" y="4152900"/>
          <p14:tracePt t="8954" x="6108700" y="4187825"/>
          <p14:tracePt t="8970" x="6153150" y="4224338"/>
          <p14:tracePt t="8987" x="6215063" y="4259263"/>
          <p14:tracePt t="9004" x="6330950" y="4322763"/>
          <p14:tracePt t="9020" x="6429375" y="4348163"/>
          <p14:tracePt t="9037" x="6518275" y="4357688"/>
          <p14:tracePt t="9053" x="6608763" y="4357688"/>
          <p14:tracePt t="9071" x="6634163" y="4357688"/>
          <p14:tracePt t="9087" x="6670675" y="4340225"/>
          <p14:tracePt t="9103" x="6786563" y="4276725"/>
          <p14:tracePt t="9120" x="6813550" y="4232275"/>
          <p14:tracePt t="9137" x="6867525" y="4179888"/>
          <p14:tracePt t="9153" x="6911975" y="4044950"/>
          <p14:tracePt t="9171" x="6919913" y="4000500"/>
          <p14:tracePt t="9187" x="6929438" y="3965575"/>
          <p14:tracePt t="9203" x="6929438" y="3919538"/>
          <p14:tracePt t="9221" x="6929438" y="3902075"/>
          <p14:tracePt t="9237" x="6929438" y="3867150"/>
          <p14:tracePt t="9253" x="6894513" y="3822700"/>
          <p14:tracePt t="9270" x="6777038" y="3705225"/>
          <p14:tracePt t="9287" x="6688138" y="3670300"/>
          <p14:tracePt t="9303" x="6589713" y="3633788"/>
          <p14:tracePt t="9322" x="6384925" y="3616325"/>
          <p14:tracePt t="9337" x="6330950" y="3616325"/>
          <p14:tracePt t="9354" x="6296025" y="3616325"/>
          <p14:tracePt t="9370" x="6242050" y="3625850"/>
          <p14:tracePt t="9387" x="6224588" y="3633788"/>
          <p14:tracePt t="9403" x="6215063" y="3652838"/>
          <p14:tracePt t="9420" x="6197600" y="3679825"/>
          <p14:tracePt t="9437" x="6161088" y="3768725"/>
          <p14:tracePt t="9454" x="6143625" y="3822700"/>
          <p14:tracePt t="9470" x="6134100" y="3875088"/>
          <p14:tracePt t="9487" x="6134100" y="3983038"/>
          <p14:tracePt t="9504" x="6134100" y="4027488"/>
          <p14:tracePt t="9520" x="6134100" y="4054475"/>
          <p14:tracePt t="9537" x="6134100" y="4089400"/>
          <p14:tracePt t="9554" x="6143625" y="4108450"/>
          <p14:tracePt t="9570" x="6170613" y="4133850"/>
          <p14:tracePt t="9587" x="6224588" y="4179888"/>
          <p14:tracePt t="9604" x="6251575" y="4214813"/>
          <p14:tracePt t="9620" x="6286500" y="4241800"/>
          <p14:tracePt t="9637" x="6303963" y="4259263"/>
          <p14:tracePt t="9654" x="6402388" y="4286250"/>
          <p14:tracePt t="9671" x="6429375" y="4286250"/>
          <p14:tracePt t="9687" x="6446838" y="4286250"/>
          <p14:tracePt t="9704" x="6473825" y="4286250"/>
          <p14:tracePt t="9721" x="6491288" y="4286250"/>
          <p14:tracePt t="9737" x="6500813" y="4286250"/>
          <p14:tracePt t="9753" x="6527800" y="4286250"/>
          <p14:tracePt t="9771" x="6537325" y="4286250"/>
          <p14:tracePt t="9794" x="6545263" y="4276725"/>
          <p14:tracePt t="9985" x="6554788" y="4268788"/>
          <p14:tracePt t="9998" x="6562725" y="4241800"/>
          <p14:tracePt t="10011" x="6581775" y="4224338"/>
          <p14:tracePt t="10024" x="6589713" y="4214813"/>
          <p14:tracePt t="10038" x="6608763" y="4187825"/>
          <p14:tracePt t="10054" x="6608763" y="4179888"/>
          <p14:tracePt t="10070" x="6626225" y="4133850"/>
          <p14:tracePt t="10088" x="6634163" y="4054475"/>
          <p14:tracePt t="10104" x="6643688" y="3938588"/>
          <p14:tracePt t="10120" x="6653213" y="3840163"/>
          <p14:tracePt t="10137" x="6653213" y="3697288"/>
          <p14:tracePt t="10154" x="6653213" y="3670300"/>
          <p14:tracePt t="10170" x="6653213" y="3660775"/>
          <p14:tracePt t="10187" x="6653213" y="3643313"/>
          <p14:tracePt t="10204" x="6653213" y="3633788"/>
          <p14:tracePt t="11247" x="6643688" y="3643313"/>
          <p14:tracePt t="11554" x="6634163" y="3660775"/>
          <p14:tracePt t="11567" x="6616700" y="3697288"/>
          <p14:tracePt t="11580" x="6589713" y="3724275"/>
          <p14:tracePt t="11592" x="6554788" y="3803650"/>
          <p14:tracePt t="11605" x="6500813" y="3867150"/>
          <p14:tracePt t="11621" x="6446838" y="3938588"/>
          <p14:tracePt t="11637" x="6394450" y="4010025"/>
          <p14:tracePt t="11654" x="6242050" y="4098925"/>
          <p14:tracePt t="11671" x="6188075" y="4152900"/>
          <p14:tracePt t="11688" x="6143625" y="4179888"/>
          <p14:tracePt t="11704" x="6045200" y="4224338"/>
          <p14:tracePt t="11721" x="6010275" y="4251325"/>
          <p14:tracePt t="11738" x="5965825" y="4268788"/>
          <p14:tracePt t="11754" x="5867400" y="4303713"/>
          <p14:tracePt t="11772" x="5830888" y="4313238"/>
          <p14:tracePt t="11787" x="5795963" y="4322763"/>
          <p14:tracePt t="11804" x="5715000" y="4330700"/>
          <p14:tracePt t="11821" x="5545138" y="4357688"/>
          <p14:tracePt t="11838" x="5483225" y="4367213"/>
          <p14:tracePt t="11854" x="5394325" y="4384675"/>
          <p14:tracePt t="11871" x="5286375" y="4402138"/>
          <p14:tracePt t="11888" x="5241925" y="4402138"/>
          <p14:tracePt t="11904" x="5205413" y="4402138"/>
          <p14:tracePt t="11921" x="5089525" y="4402138"/>
          <p14:tracePt t="11938" x="5045075" y="4402138"/>
          <p14:tracePt t="11954" x="5018088" y="4402138"/>
          <p14:tracePt t="11971" x="4973638" y="4402138"/>
          <p14:tracePt t="11988" x="4965700" y="4394200"/>
          <p14:tracePt t="12004" x="4946650" y="4375150"/>
          <p14:tracePt t="12021" x="4946650" y="4367213"/>
          <p14:tracePt t="12038" x="4938713" y="4340225"/>
          <p14:tracePt t="12055" x="4929188" y="4340225"/>
          <p14:tracePt t="12071" x="4929188" y="4330700"/>
          <p14:tracePt t="12088" x="4929188" y="4313238"/>
          <p14:tracePt t="12105" x="4929188" y="4303713"/>
          <p14:tracePt t="12128" x="4929188" y="4295775"/>
          <p14:tracePt t="12154" x="4938713" y="4286250"/>
          <p14:tracePt t="12166" x="4991100" y="4259263"/>
          <p14:tracePt t="12179" x="5045075" y="4232275"/>
          <p14:tracePt t="12192" x="5170488" y="4187825"/>
          <p14:tracePt t="12205" x="5276850" y="4152900"/>
          <p14:tracePt t="12221" x="5394325" y="4116388"/>
          <p14:tracePt t="12238" x="5456238" y="4108450"/>
          <p14:tracePt t="12255" x="5581650" y="4098925"/>
          <p14:tracePt t="12271" x="5653088" y="4098925"/>
          <p14:tracePt t="12287" x="5732463" y="4108450"/>
          <p14:tracePt t="12304" x="5857875" y="4133850"/>
          <p14:tracePt t="12321" x="5911850" y="4152900"/>
          <p14:tracePt t="12338" x="6010275" y="4179888"/>
          <p14:tracePt t="12354" x="6180138" y="4205288"/>
          <p14:tracePt t="12373" x="6224588" y="4205288"/>
          <p14:tracePt t="12388" x="6259513" y="4214813"/>
          <p14:tracePt t="12405" x="6303963" y="4224338"/>
          <p14:tracePt t="12422" x="6313488" y="4224338"/>
          <p14:tracePt t="12438" x="6330950" y="4224338"/>
          <p14:tracePt t="12455" x="6340475" y="4224338"/>
          <p14:tracePt t="12471" x="6357938" y="4224338"/>
          <p14:tracePt t="12488" x="6367463" y="4224338"/>
          <p14:tracePt t="12510" x="6367463" y="4232275"/>
          <p14:tracePt t="12537" x="6375400" y="4232275"/>
          <p14:tracePt t="12548" x="6384925" y="4232275"/>
          <p14:tracePt t="12561" x="6394450" y="4232275"/>
          <p14:tracePt t="12599" x="6394450" y="4241800"/>
          <p14:tracePt t="12778" x="6394450" y="4251325"/>
          <p14:tracePt t="12816" x="6384925" y="4251325"/>
          <p14:tracePt t="12829" x="6375400" y="4251325"/>
          <p14:tracePt t="12855" x="6357938" y="4268788"/>
          <p14:tracePt t="12893" x="6340475" y="4268788"/>
          <p14:tracePt t="12906" x="6303963" y="4286250"/>
          <p14:tracePt t="12919" x="6215063" y="4322763"/>
          <p14:tracePt t="12932" x="6116638" y="4367213"/>
          <p14:tracePt t="12944" x="5973763" y="4411663"/>
          <p14:tracePt t="12957" x="5875338" y="4446588"/>
          <p14:tracePt t="12972" x="5813425" y="4456113"/>
          <p14:tracePt t="12989" x="5724525" y="4465638"/>
          <p14:tracePt t="13006" x="5626100" y="4473575"/>
          <p14:tracePt t="13022" x="5572125" y="4473575"/>
          <p14:tracePt t="13039" x="5554663" y="4473575"/>
          <p14:tracePt t="13055" x="5537200" y="4473575"/>
          <p14:tracePt t="13072" x="5527675" y="44735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Eczema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herpeticum</a:t>
            </a:r>
            <a:endParaRPr lang="ar-E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65172" y="2446986"/>
            <a:ext cx="6439436" cy="34386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75"/>
    </mc:Choice>
    <mc:Fallback>
      <p:transition spd="slow" advTm="30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5527675" y="4456113"/>
          <p14:tracePt t="1132" x="5537200" y="4429125"/>
          <p14:tracePt t="1145" x="5537200" y="4367213"/>
          <p14:tracePt t="1158" x="5554663" y="4259263"/>
          <p14:tracePt t="1170" x="5572125" y="4143375"/>
          <p14:tracePt t="1182" x="5581650" y="4062413"/>
          <p14:tracePt t="1197" x="5589588" y="3973513"/>
          <p14:tracePt t="1214" x="5599113" y="3919538"/>
          <p14:tracePt t="1230" x="5599113" y="3867150"/>
          <p14:tracePt t="1247" x="5599113" y="3857625"/>
          <p14:tracePt t="1264" x="5599113" y="3848100"/>
          <p14:tracePt t="1280" x="5599113" y="3840163"/>
          <p14:tracePt t="1297" x="5581650" y="3840163"/>
          <p14:tracePt t="1314" x="5537200" y="3830638"/>
          <p14:tracePt t="1331" x="5473700" y="3830638"/>
          <p14:tracePt t="1347" x="5251450" y="3867150"/>
          <p14:tracePt t="1364" x="5089525" y="3956050"/>
          <p14:tracePt t="1380" x="5000625" y="4000500"/>
          <p14:tracePt t="1397" x="4875213" y="4089400"/>
          <p14:tracePt t="1415" x="4840288" y="4116388"/>
          <p14:tracePt t="1431" x="4813300" y="4133850"/>
          <p14:tracePt t="1447" x="4768850" y="4170363"/>
          <p14:tracePt t="1465" x="4751388" y="4197350"/>
          <p14:tracePt t="1480" x="4732338" y="4224338"/>
          <p14:tracePt t="1497" x="4687888" y="4330700"/>
          <p14:tracePt t="1515" x="4670425" y="4384675"/>
          <p14:tracePt t="1530" x="4660900" y="4429125"/>
          <p14:tracePt t="1546" x="4643438" y="4473575"/>
          <p14:tracePt t="1563" x="4643438" y="4608513"/>
          <p14:tracePt t="1580" x="4643438" y="4660900"/>
          <p14:tracePt t="1596" x="4643438" y="4705350"/>
          <p14:tracePt t="1615" x="4652963" y="4776788"/>
          <p14:tracePt t="1630" x="4679950" y="4803775"/>
          <p14:tracePt t="1646" x="4714875" y="4848225"/>
          <p14:tracePt t="1663" x="4776788" y="4929188"/>
          <p14:tracePt t="1680" x="4830763" y="4973638"/>
          <p14:tracePt t="1696" x="4894263" y="5010150"/>
          <p14:tracePt t="1713" x="5081588" y="5072063"/>
          <p14:tracePt t="1730" x="5180013" y="5089525"/>
          <p14:tracePt t="1746" x="5313363" y="5116513"/>
          <p14:tracePt t="1763" x="5438775" y="5133975"/>
          <p14:tracePt t="1780" x="5634038" y="5153025"/>
          <p14:tracePt t="1797" x="5768975" y="5153025"/>
          <p14:tracePt t="1813" x="5884863" y="5153025"/>
          <p14:tracePt t="1829" x="6072188" y="5153025"/>
          <p14:tracePt t="1847" x="6180138" y="5153025"/>
          <p14:tracePt t="1863" x="6269038" y="5153025"/>
          <p14:tracePt t="1879" x="6357938" y="5116513"/>
          <p14:tracePt t="1897" x="6394450" y="5108575"/>
          <p14:tracePt t="1913" x="6419850" y="5072063"/>
          <p14:tracePt t="1929" x="6465888" y="5018088"/>
          <p14:tracePt t="1947" x="6473825" y="5000625"/>
          <p14:tracePt t="1963" x="6483350" y="4991100"/>
          <p14:tracePt t="1980" x="6483350" y="4983163"/>
          <p14:tracePt t="1996" x="6491288" y="4973638"/>
          <p14:tracePt t="2013" x="6483350" y="4973638"/>
          <p14:tracePt t="2623" x="6456363" y="4983163"/>
          <p14:tracePt t="2636" x="6402388" y="4983163"/>
          <p14:tracePt t="2649" x="6259513" y="5045075"/>
          <p14:tracePt t="2661" x="6010275" y="5133975"/>
          <p14:tracePt t="2674" x="5732463" y="5205413"/>
          <p14:tracePt t="2688" x="5572125" y="5232400"/>
          <p14:tracePt t="2700" x="5446713" y="5259388"/>
          <p14:tracePt t="2714" x="5348288" y="5268913"/>
          <p14:tracePt t="2731" x="5197475" y="5286375"/>
          <p14:tracePt t="2747" x="4991100" y="5286375"/>
          <p14:tracePt t="2765" x="4911725" y="5251450"/>
          <p14:tracePt t="2781" x="4848225" y="5232400"/>
          <p14:tracePt t="2797" x="4786313" y="5197475"/>
          <p14:tracePt t="2815" x="4759325" y="5180013"/>
          <p14:tracePt t="2831" x="4751388" y="5160963"/>
          <p14:tracePt t="2847" x="4732338" y="5153025"/>
          <p14:tracePt t="2864" x="4714875" y="5133975"/>
          <p14:tracePt t="2881" x="4714875" y="5116513"/>
          <p14:tracePt t="2897" x="4705350" y="5108575"/>
          <p14:tracePt t="2914" x="4705350" y="5099050"/>
          <p14:tracePt t="2931" x="4697413" y="5089525"/>
          <p14:tracePt t="2948" x="4697413" y="5081588"/>
          <p14:tracePt t="2981" x="4687888" y="5062538"/>
          <p14:tracePt t="3606" x="4679950" y="5037138"/>
          <p14:tracePt t="3618" x="4679950" y="4983163"/>
          <p14:tracePt t="3631" x="4679950" y="4776788"/>
          <p14:tracePt t="3644" x="4660900" y="4357688"/>
          <p14:tracePt t="3656" x="4660900" y="4133850"/>
          <p14:tracePt t="3671" x="4660900" y="3946525"/>
          <p14:tracePt t="3682" x="4679950" y="3848100"/>
          <p14:tracePt t="3697" x="4724400" y="3776663"/>
          <p14:tracePt t="3714" x="4759325" y="3714750"/>
          <p14:tracePt t="3730" x="4830763" y="3652838"/>
          <p14:tracePt t="3748" x="4867275" y="3625850"/>
          <p14:tracePt t="3764" x="4884738" y="3616325"/>
          <p14:tracePt t="3781" x="4919663" y="3581400"/>
          <p14:tracePt t="3798" x="4929188" y="3581400"/>
          <p14:tracePt t="4320" x="4938713" y="3598863"/>
          <p14:tracePt t="4333" x="4973638" y="3633788"/>
          <p14:tracePt t="4347" x="5018088" y="3687763"/>
          <p14:tracePt t="4359" x="5072063" y="3759200"/>
          <p14:tracePt t="4372" x="5143500" y="3803650"/>
          <p14:tracePt t="4384" x="5232400" y="3848100"/>
          <p14:tracePt t="4398" x="5394325" y="3884613"/>
          <p14:tracePt t="4415" x="5634038" y="3919538"/>
          <p14:tracePt t="4431" x="5822950" y="3946525"/>
          <p14:tracePt t="4449" x="6251575" y="3990975"/>
          <p14:tracePt t="4465" x="6323013" y="4000500"/>
          <p14:tracePt t="4481" x="6599238" y="4017963"/>
          <p14:tracePt t="4499" x="6670675" y="4037013"/>
          <p14:tracePt t="4515" x="6759575" y="4044950"/>
          <p14:tracePt t="4531" x="6867525" y="4071938"/>
          <p14:tracePt t="4547" x="7037388" y="4116388"/>
          <p14:tracePt t="4564" x="7062788" y="4125913"/>
          <p14:tracePt t="4580" x="7089775" y="4143375"/>
          <p14:tracePt t="4597" x="7126288" y="4187825"/>
          <p14:tracePt t="4615" x="7116763" y="4187825"/>
          <p14:tracePt t="5226" x="7099300" y="4187825"/>
          <p14:tracePt t="5239" x="7062788" y="4179888"/>
          <p14:tracePt t="5252" x="6946900" y="4116388"/>
          <p14:tracePt t="5265" x="6796088" y="4010025"/>
          <p14:tracePt t="5282" x="6705600" y="3938588"/>
          <p14:tracePt t="5298" x="6634163" y="3884613"/>
          <p14:tracePt t="5315" x="6500813" y="3741738"/>
          <p14:tracePt t="5333" x="6394450" y="3608388"/>
          <p14:tracePt t="5348" x="6303963" y="3455988"/>
          <p14:tracePt t="5365" x="6188075" y="3214688"/>
          <p14:tracePt t="5382" x="6134100" y="3071813"/>
          <p14:tracePt t="5398" x="6108700" y="2990850"/>
          <p14:tracePt t="5415" x="6089650" y="2928938"/>
          <p14:tracePt t="5432" x="6081713" y="2928938"/>
          <p14:tracePt t="5449" x="6081713" y="2919413"/>
          <p14:tracePt t="5465" x="6081713" y="2911475"/>
          <p14:tracePt t="5494" x="6089650" y="2928938"/>
          <p14:tracePt t="5596" x="6108700" y="2955925"/>
          <p14:tracePt t="5609" x="6143625" y="3027363"/>
          <p14:tracePt t="5622" x="6197600" y="3098800"/>
          <p14:tracePt t="5634" x="6251575" y="3170238"/>
          <p14:tracePt t="5649" x="6303963" y="3224213"/>
          <p14:tracePt t="5667" x="6357938" y="3268663"/>
          <p14:tracePt t="5681" x="6446838" y="3394075"/>
          <p14:tracePt t="5699" x="6510338" y="3446463"/>
          <p14:tracePt t="5715" x="6572250" y="3490913"/>
          <p14:tracePt t="5732" x="6688138" y="3554413"/>
          <p14:tracePt t="5732" x="6777038" y="3581400"/>
          <p14:tracePt t="5750" x="6831013" y="3608388"/>
          <p14:tracePt t="5765" x="6884988" y="3625850"/>
          <p14:tracePt t="5783" x="6938963" y="3643313"/>
          <p14:tracePt t="5798" x="7054850" y="3687763"/>
          <p14:tracePt t="5816" x="7089775" y="3705225"/>
          <p14:tracePt t="5832" x="7116763" y="3714750"/>
          <p14:tracePt t="5848" x="7134225" y="3741738"/>
          <p14:tracePt t="5866" x="7143750" y="3751263"/>
          <p14:tracePt t="5889" x="7153275" y="3759200"/>
          <p14:tracePt t="5902" x="7153275" y="3768725"/>
          <p14:tracePt t="5915" x="7161213" y="3776663"/>
          <p14:tracePt t="5932" x="7161213" y="3786188"/>
          <p14:tracePt t="5949" x="7180263" y="3803650"/>
          <p14:tracePt t="5966" x="7188200" y="3822700"/>
          <p14:tracePt t="5982" x="7197725" y="3840163"/>
          <p14:tracePt t="6004" x="7197725" y="3848100"/>
          <p14:tracePt t="6030" x="7205663" y="3857625"/>
          <p14:tracePt t="6042" x="7205663" y="3867150"/>
          <p14:tracePt t="6055" x="7205663" y="3875088"/>
          <p14:tracePt t="7172" x="7215188" y="3875088"/>
          <p14:tracePt t="7320" x="7224713" y="3875088"/>
          <p14:tracePt t="7332" x="7242175" y="3875088"/>
          <p14:tracePt t="7345" x="7269163" y="3884613"/>
          <p14:tracePt t="7358" x="7358063" y="3902075"/>
          <p14:tracePt t="7370" x="7466013" y="3929063"/>
          <p14:tracePt t="7384" x="7562850" y="3938588"/>
          <p14:tracePt t="7399" x="7653338" y="3956050"/>
          <p14:tracePt t="7415" x="7742238" y="3973513"/>
          <p14:tracePt t="7432" x="7929563" y="4037013"/>
          <p14:tracePt t="7450" x="7991475" y="4071938"/>
          <p14:tracePt t="7466" x="8037513" y="4098925"/>
          <p14:tracePt t="7482" x="8126413" y="4224338"/>
          <p14:tracePt t="7500" x="8170863" y="4348163"/>
          <p14:tracePt t="7527" x="8170863" y="4402138"/>
          <p14:tracePt t="7536" x="8180388" y="4473575"/>
          <p14:tracePt t="7549" x="8180388" y="4608513"/>
          <p14:tracePt t="7565" x="8180388" y="4705350"/>
          <p14:tracePt t="7581" x="8161338" y="4768850"/>
          <p14:tracePt t="7598" x="8062913" y="4867275"/>
          <p14:tracePt t="7615" x="8010525" y="4919663"/>
          <p14:tracePt t="7631" x="7939088" y="4956175"/>
          <p14:tracePt t="7648" x="7831138" y="5000625"/>
          <p14:tracePt t="7665" x="7769225" y="5018088"/>
          <p14:tracePt t="7681" x="7697788" y="5018088"/>
          <p14:tracePt t="7699" x="7643813" y="5018088"/>
          <p14:tracePt t="7715" x="7581900" y="5000625"/>
          <p14:tracePt t="7732" x="7562850" y="4991100"/>
          <p14:tracePt t="7748" x="7545388" y="4983163"/>
          <p14:tracePt t="7765" x="7518400" y="4956175"/>
          <p14:tracePt t="7782" x="7500938" y="4938713"/>
          <p14:tracePt t="7798" x="7483475" y="4911725"/>
          <p14:tracePt t="7815" x="7456488" y="4848225"/>
          <p14:tracePt t="7832" x="7446963" y="4795838"/>
          <p14:tracePt t="7848" x="7439025" y="4759325"/>
          <p14:tracePt t="7864" x="7429500" y="4697413"/>
          <p14:tracePt t="7882" x="7429500" y="4679950"/>
          <p14:tracePt t="7898" x="7429500" y="4660900"/>
          <p14:tracePt t="7914" x="7429500" y="4616450"/>
          <p14:tracePt t="7932" x="7429500" y="4598988"/>
          <p14:tracePt t="7948" x="7429500" y="4581525"/>
          <p14:tracePt t="7965" x="7429500" y="4572000"/>
          <p14:tracePt t="7982" x="7429500" y="4545013"/>
          <p14:tracePt t="7998" x="7429500" y="4537075"/>
          <p14:tracePt t="8015" x="7429500" y="4510088"/>
          <p14:tracePt t="8031" x="7446963" y="4491038"/>
          <p14:tracePt t="8049" x="7473950" y="4483100"/>
          <p14:tracePt t="8065" x="7491413" y="4456113"/>
          <p14:tracePt t="8081" x="7608888" y="4402138"/>
          <p14:tracePt t="8098" x="7697788" y="4375150"/>
          <p14:tracePt t="8115" x="7786688" y="4348163"/>
          <p14:tracePt t="8131" x="7912100" y="4322763"/>
          <p14:tracePt t="8149" x="7991475" y="4313238"/>
          <p14:tracePt t="8165" x="8054975" y="4303713"/>
          <p14:tracePt t="8181" x="8116888" y="4303713"/>
          <p14:tracePt t="8201" x="8134350" y="4303713"/>
          <p14:tracePt t="8215" x="8143875" y="4303713"/>
          <p14:tracePt t="8231" x="8161338" y="4303713"/>
          <p14:tracePt t="8248" x="8188325" y="4322763"/>
          <p14:tracePt t="8265" x="8197850" y="4348163"/>
          <p14:tracePt t="8282" x="8197850" y="4357688"/>
          <p14:tracePt t="8390" x="8180388" y="4375150"/>
          <p14:tracePt t="8402" x="8161338" y="4402138"/>
          <p14:tracePt t="8416" x="8116888" y="4438650"/>
          <p14:tracePt t="8428" x="8072438" y="4473575"/>
          <p14:tracePt t="8441" x="8018463" y="4500563"/>
          <p14:tracePt t="8454" x="7991475" y="4518025"/>
          <p14:tracePt t="8467" x="7956550" y="4537075"/>
          <p14:tracePt t="8482" x="7929563" y="4554538"/>
          <p14:tracePt t="8499" x="7885113" y="4572000"/>
          <p14:tracePt t="8499" x="7840663" y="4589463"/>
          <p14:tracePt t="8517" x="7786688" y="4608513"/>
          <p14:tracePt t="8534" x="7724775" y="4625975"/>
          <p14:tracePt t="8549" x="7661275" y="4633913"/>
          <p14:tracePt t="8565" x="7599363" y="4643438"/>
          <p14:tracePt t="8582" x="7572375" y="4643438"/>
          <p14:tracePt t="8598" x="7537450" y="4643438"/>
          <p14:tracePt t="8615" x="7500938" y="4643438"/>
          <p14:tracePt t="8632" x="7491413" y="4643438"/>
          <p14:tracePt t="8648" x="7483475" y="4643438"/>
          <p14:tracePt t="8665" x="7473950" y="4643438"/>
          <p14:tracePt t="8682" x="7456488" y="4633913"/>
          <p14:tracePt t="8699" x="7439025" y="4625975"/>
          <p14:tracePt t="8715" x="7419975" y="4608513"/>
          <p14:tracePt t="8732" x="7394575" y="4598988"/>
          <p14:tracePt t="8748" x="7394575" y="4589463"/>
          <p14:tracePt t="8765" x="7385050" y="4589463"/>
          <p14:tracePt t="8782" x="7358063" y="4572000"/>
          <p14:tracePt t="8799" x="7340600" y="4572000"/>
          <p14:tracePt t="8816" x="7331075" y="4562475"/>
          <p14:tracePt t="8832" x="7313613" y="4554538"/>
          <p14:tracePt t="8849" x="7304088" y="4554538"/>
          <p14:tracePt t="8874" x="7296150" y="4554538"/>
          <p14:tracePt t="8887" x="7286625" y="4545013"/>
          <p14:tracePt t="8925" x="7277100" y="4545013"/>
          <p14:tracePt t="8951" x="7269163" y="4545013"/>
          <p14:tracePt t="8976" x="7259638" y="4545013"/>
          <p14:tracePt t="10173" x="7259638" y="4537075"/>
          <p14:tracePt t="11923" x="7251700" y="4537075"/>
          <p14:tracePt t="12078" x="7242175" y="4537075"/>
          <p14:tracePt t="12167" x="7232650" y="4537075"/>
          <p14:tracePt t="12206" x="7224713" y="4537075"/>
          <p14:tracePt t="12231" x="7215188" y="4537075"/>
          <p14:tracePt t="12244" x="7205663" y="4537075"/>
          <p14:tracePt t="12257" x="7180263" y="4537075"/>
          <p14:tracePt t="12269" x="7161213" y="4537075"/>
          <p14:tracePt t="12284" x="7134225" y="4554538"/>
          <p14:tracePt t="12300" x="7108825" y="4554538"/>
          <p14:tracePt t="12317" x="7054850" y="4581525"/>
          <p14:tracePt t="12334" x="7010400" y="4589463"/>
          <p14:tracePt t="12350" x="6973888" y="4589463"/>
          <p14:tracePt t="12367" x="6911975" y="4598988"/>
          <p14:tracePt t="12385" x="6894513" y="4598988"/>
          <p14:tracePt t="12400" x="6875463" y="4598988"/>
          <p14:tracePt t="12417" x="6867525" y="4598988"/>
          <p14:tracePt t="12433" x="6858000" y="4598988"/>
          <p14:tracePt t="12450" x="6848475" y="4598988"/>
          <p14:tracePt t="12467" x="6840538" y="4598988"/>
          <p14:tracePt t="14423" x="6823075" y="4589463"/>
          <p14:tracePt t="14799" x="6796088" y="4581525"/>
          <p14:tracePt t="14811" x="6751638" y="4554538"/>
          <p14:tracePt t="14824" x="6705600" y="4510088"/>
          <p14:tracePt t="14837" x="6661150" y="4465638"/>
          <p14:tracePt t="14851" x="6634163" y="4411663"/>
          <p14:tracePt t="14868" x="6626225" y="4348163"/>
          <p14:tracePt t="14885" x="6608763" y="4232275"/>
          <p14:tracePt t="14902" x="6608763" y="4179888"/>
          <p14:tracePt t="14918" x="6608763" y="4125913"/>
          <p14:tracePt t="14934" x="6688138" y="4000500"/>
          <p14:tracePt t="14952" x="6732588" y="3938588"/>
          <p14:tracePt t="14968" x="6777038" y="3884613"/>
          <p14:tracePt t="14985" x="6848475" y="3830638"/>
          <p14:tracePt t="15001" x="7054850" y="3705225"/>
          <p14:tracePt t="15018" x="7143750" y="3652838"/>
          <p14:tracePt t="15034" x="7242175" y="3616325"/>
          <p14:tracePt t="15050" x="7527925" y="3544888"/>
          <p14:tracePt t="15067" x="7634288" y="3544888"/>
          <p14:tracePt t="15084" x="7732713" y="3544888"/>
          <p14:tracePt t="15100" x="7848600" y="3554413"/>
          <p14:tracePt t="15117" x="8027988" y="3652838"/>
          <p14:tracePt t="15134" x="8081963" y="3697288"/>
          <p14:tracePt t="15150" x="8134350" y="3732213"/>
          <p14:tracePt t="15167" x="8215313" y="3822700"/>
          <p14:tracePt t="15184" x="8232775" y="3875088"/>
          <p14:tracePt t="15201" x="8251825" y="3946525"/>
          <p14:tracePt t="15217" x="8251825" y="4089400"/>
          <p14:tracePt t="15234" x="8215313" y="4160838"/>
          <p14:tracePt t="15250" x="8134350" y="4295775"/>
          <p14:tracePt t="15267" x="7813675" y="4581525"/>
          <p14:tracePt t="15285" x="7715250" y="4643438"/>
          <p14:tracePt t="15300" x="7581900" y="4705350"/>
          <p14:tracePt t="15317" x="7313613" y="4776788"/>
          <p14:tracePt t="15334" x="7242175" y="4786313"/>
          <p14:tracePt t="15350" x="7215188" y="4795838"/>
          <p14:tracePt t="15367" x="7197725" y="4795838"/>
          <p14:tracePt t="15383" x="7170738" y="4795838"/>
          <p14:tracePt t="15401" x="7161213" y="4795838"/>
          <p14:tracePt t="15417" x="7153275" y="4795838"/>
          <p14:tracePt t="16424" x="7170738" y="4786313"/>
          <p14:tracePt t="16661" x="7180263" y="4776788"/>
          <p14:tracePt t="16674" x="7205663" y="4768850"/>
          <p14:tracePt t="16686" x="7259638" y="4759325"/>
          <p14:tracePt t="16701" x="7331075" y="4741863"/>
          <p14:tracePt t="16712" x="7385050" y="4724400"/>
          <p14:tracePt t="16725" x="7446963" y="4705350"/>
          <p14:tracePt t="16737" x="7483475" y="4705350"/>
          <p14:tracePt t="16752" x="7500938" y="4687888"/>
          <p14:tracePt t="16768" x="7518400" y="4670425"/>
          <p14:tracePt t="16785" x="7537450" y="4660900"/>
          <p14:tracePt t="16803" x="7545388" y="4643438"/>
          <p14:tracePt t="16818" x="7554913" y="4633913"/>
          <p14:tracePt t="16835" x="7572375" y="4581525"/>
          <p14:tracePt t="16852" x="7742238" y="4170363"/>
          <p14:tracePt t="16869" x="7804150" y="3946525"/>
          <p14:tracePt t="16885" x="7840663" y="3867150"/>
          <p14:tracePt t="16902" x="7848600" y="3768725"/>
          <p14:tracePt t="16920" x="7848600" y="3732213"/>
          <p14:tracePt t="16936" x="7848600" y="3697288"/>
          <p14:tracePt t="16952" x="7848600" y="3643313"/>
          <p14:tracePt t="16969" x="7848600" y="3633788"/>
          <p14:tracePt t="16985" x="7840663" y="3625850"/>
          <p14:tracePt t="17002" x="7831138" y="3616325"/>
          <p14:tracePt t="17031" x="7823200" y="3608388"/>
          <p14:tracePt t="17044" x="7796213" y="3589338"/>
          <p14:tracePt t="17056" x="7759700" y="3571875"/>
          <p14:tracePt t="17069" x="7697788" y="3544888"/>
          <p14:tracePt t="17084" x="7634288" y="3527425"/>
          <p14:tracePt t="17101" x="7554913" y="3517900"/>
          <p14:tracePt t="17118" x="7412038" y="3509963"/>
          <p14:tracePt t="17134" x="7340600" y="3509963"/>
          <p14:tracePt t="17151" x="7259638" y="3517900"/>
          <p14:tracePt t="17167" x="7116763" y="3562350"/>
          <p14:tracePt t="17185" x="7054850" y="3616325"/>
          <p14:tracePt t="17201" x="6983413" y="3660775"/>
          <p14:tracePt t="17218" x="6929438" y="3741738"/>
          <p14:tracePt t="17235" x="6902450" y="3768725"/>
          <p14:tracePt t="17251" x="6875463" y="3803650"/>
          <p14:tracePt t="17267" x="6867525" y="3830638"/>
          <p14:tracePt t="17284" x="6823075" y="3929063"/>
          <p14:tracePt t="17301" x="6813550" y="4000500"/>
          <p14:tracePt t="17318" x="6813550" y="4071938"/>
          <p14:tracePt t="17334" x="6804025" y="4160838"/>
          <p14:tracePt t="17352" x="6804025" y="4214813"/>
          <p14:tracePt t="17367" x="6804025" y="4241800"/>
          <p14:tracePt t="17384" x="6848475" y="4348163"/>
          <p14:tracePt t="17401" x="6867525" y="4384675"/>
          <p14:tracePt t="17417" x="6884988" y="4402138"/>
          <p14:tracePt t="17434" x="6894513" y="4429125"/>
          <p14:tracePt t="17452" x="6902450" y="4438650"/>
          <p14:tracePt t="17468" x="6902450" y="4446588"/>
          <p14:tracePt t="17485" x="6911975" y="4446588"/>
          <p14:tracePt t="19423" x="6919913" y="4446588"/>
          <p14:tracePt t="19815" x="6929438" y="4446588"/>
          <p14:tracePt t="19841" x="6938963" y="4446588"/>
          <p14:tracePt t="19918" x="6938963" y="4438650"/>
          <p14:tracePt t="19930" x="6938963" y="4429125"/>
          <p14:tracePt t="19943" x="6956425" y="4411663"/>
          <p14:tracePt t="19956" x="6973888" y="4375150"/>
          <p14:tracePt t="19969" x="7000875" y="4340225"/>
          <p14:tracePt t="19986" x="7037388" y="4303713"/>
          <p14:tracePt t="20003" x="7134225" y="4251325"/>
          <p14:tracePt t="20021" x="7170738" y="4232275"/>
          <p14:tracePt t="20036" x="7224713" y="4224338"/>
          <p14:tracePt t="20052" x="7286625" y="4224338"/>
          <p14:tracePt t="20068" x="7429500" y="4224338"/>
          <p14:tracePt t="20086" x="7518400" y="4224338"/>
          <p14:tracePt t="20102" x="7634288" y="4259263"/>
          <p14:tracePt t="20118" x="7751763" y="4340225"/>
          <p14:tracePt t="20136" x="7786688" y="4394200"/>
          <p14:tracePt t="20152" x="7804150" y="4429125"/>
          <p14:tracePt t="20168" x="7831138" y="4510088"/>
          <p14:tracePt t="20186" x="7840663" y="4545013"/>
          <p14:tracePt t="20202" x="7848600" y="4598988"/>
          <p14:tracePt t="20219" x="7848600" y="4660900"/>
          <p14:tracePt t="20235" x="7823200" y="4803775"/>
          <p14:tracePt t="20252" x="7759700" y="4857750"/>
          <p14:tracePt t="20269" x="7661275" y="4911725"/>
          <p14:tracePt t="20285" x="7483475" y="4991100"/>
          <p14:tracePt t="20302" x="7394575" y="5018088"/>
          <p14:tracePt t="20318" x="7304088" y="5037138"/>
          <p14:tracePt t="20335" x="7170738" y="5045075"/>
          <p14:tracePt t="20353" x="7108825" y="5045075"/>
          <p14:tracePt t="20369" x="7054850" y="5045075"/>
          <p14:tracePt t="20386" x="6894513" y="4991100"/>
          <p14:tracePt t="20403" x="6840538" y="4946650"/>
          <p14:tracePt t="20419" x="6804025" y="4929188"/>
          <p14:tracePt t="20435" x="6777038" y="4884738"/>
          <p14:tracePt t="20452" x="6732588" y="4776788"/>
          <p14:tracePt t="20470" x="6724650" y="4724400"/>
          <p14:tracePt t="20486" x="6724650" y="4679950"/>
          <p14:tracePt t="20502" x="6732588" y="4589463"/>
          <p14:tracePt t="20520" x="6759575" y="4537075"/>
          <p14:tracePt t="20535" x="6796088" y="4473575"/>
          <p14:tracePt t="20552" x="6938963" y="4348163"/>
          <p14:tracePt t="20570" x="7018338" y="4313238"/>
          <p14:tracePt t="20585" x="7099300" y="4286250"/>
          <p14:tracePt t="20602" x="7277100" y="4241800"/>
          <p14:tracePt t="20619" x="7348538" y="4241800"/>
          <p14:tracePt t="20636" x="7412038" y="4241800"/>
          <p14:tracePt t="20652" x="7473950" y="4241800"/>
          <p14:tracePt t="20669" x="7599363" y="4295775"/>
          <p14:tracePt t="20686" x="7680325" y="4348163"/>
          <p14:tracePt t="20702" x="7742238" y="4402138"/>
          <p14:tracePt t="20719" x="7831138" y="4500563"/>
          <p14:tracePt t="20736" x="7848600" y="4527550"/>
          <p14:tracePt t="20752" x="7875588" y="4572000"/>
          <p14:tracePt t="20769" x="7902575" y="4616450"/>
          <p14:tracePt t="20786" x="7902575" y="4670425"/>
          <p14:tracePt t="20802" x="7902575" y="4751388"/>
          <p14:tracePt t="20819" x="7813675" y="4875213"/>
          <p14:tracePt t="20837" x="7697788" y="4929188"/>
          <p14:tracePt t="20852" x="7626350" y="4956175"/>
          <p14:tracePt t="20869" x="7562850" y="4973638"/>
          <p14:tracePt t="20886" x="7446963" y="4983163"/>
          <p14:tracePt t="20903" x="7385050" y="4983163"/>
          <p14:tracePt t="20919" x="7323138" y="4983163"/>
          <p14:tracePt t="20935" x="7251700" y="4965700"/>
          <p14:tracePt t="20953" x="7232650" y="4946650"/>
          <p14:tracePt t="20969" x="7215188" y="4938713"/>
          <p14:tracePt t="20986" x="7180263" y="4884738"/>
          <p14:tracePt t="21003" x="7170738" y="4840288"/>
          <p14:tracePt t="21019" x="7161213" y="4803775"/>
          <p14:tracePt t="21036" x="7161213" y="4732338"/>
          <p14:tracePt t="21053" x="7161213" y="4705350"/>
          <p14:tracePt t="21069" x="7161213" y="4687888"/>
          <p14:tracePt t="21086" x="7161213" y="4679950"/>
          <p14:tracePt t="21103" x="7161213" y="4670425"/>
          <p14:tracePt t="21119" x="7153275" y="4670425"/>
          <p14:tracePt t="21449" x="7143750" y="4670425"/>
          <p14:tracePt t="21627" x="7134225" y="4670425"/>
          <p14:tracePt t="22924" x="7126288" y="4670425"/>
          <p14:tracePt t="22995" x="7108825" y="4670425"/>
          <p14:tracePt t="23059" x="7089775" y="4670425"/>
          <p14:tracePt t="23071" x="7072313" y="4670425"/>
          <p14:tracePt t="23085" x="7045325" y="4660900"/>
          <p14:tracePt t="23097" x="7027863" y="4643438"/>
          <p14:tracePt t="23110" x="7000875" y="4625975"/>
          <p14:tracePt t="23123" x="6983413" y="4598988"/>
          <p14:tracePt t="23137" x="6973888" y="4581525"/>
          <p14:tracePt t="23152" x="6965950" y="4545013"/>
          <p14:tracePt t="23169" x="6956425" y="4446588"/>
          <p14:tracePt t="23187" x="6983413" y="4367213"/>
          <p14:tracePt t="23203" x="7045325" y="4214813"/>
          <p14:tracePt t="23220" x="7143750" y="4071938"/>
          <p14:tracePt t="23236" x="7286625" y="3911600"/>
          <p14:tracePt t="23253" x="7358063" y="3813175"/>
          <p14:tracePt t="23269" x="7419975" y="3751263"/>
          <p14:tracePt t="23286" x="7562850" y="3633788"/>
          <p14:tracePt t="23303" x="7616825" y="3581400"/>
          <p14:tracePt t="23319" x="7697788" y="3536950"/>
          <p14:tracePt t="23337" x="7858125" y="3429000"/>
          <p14:tracePt t="23354" x="7947025" y="3375025"/>
          <p14:tracePt t="23370" x="8037513" y="3330575"/>
          <p14:tracePt t="23386" x="8170863" y="3259138"/>
          <p14:tracePt t="23404" x="8232775" y="3241675"/>
          <p14:tracePt t="23420" x="8259763" y="3224213"/>
          <p14:tracePt t="23437" x="8277225" y="3224213"/>
          <p14:tracePt t="23453" x="8277225" y="3214688"/>
          <p14:tracePt t="23470" x="8286750" y="3214688"/>
          <p14:tracePt t="23486" x="8296275" y="3205163"/>
          <p14:tracePt t="23503" x="8296275" y="3197225"/>
          <p14:tracePt t="23850" x="8296275" y="3187700"/>
          <p14:tracePt t="23863" x="8304213" y="3160713"/>
          <p14:tracePt t="23876" x="8323263" y="3116263"/>
          <p14:tracePt t="23888" x="8348663" y="3054350"/>
          <p14:tracePt t="23904" x="8385175" y="2990850"/>
          <p14:tracePt t="23921" x="8402638" y="2938463"/>
          <p14:tracePt t="23937" x="8447088" y="2874963"/>
          <p14:tracePt t="23954" x="8456613" y="2847975"/>
          <p14:tracePt t="23970" x="8474075" y="2840038"/>
          <p14:tracePt t="23987" x="8599488" y="2786063"/>
          <p14:tracePt t="24004" x="8680450" y="2776538"/>
          <p14:tracePt t="24021" x="8732838" y="2768600"/>
          <p14:tracePt t="24037" x="8796338" y="2768600"/>
          <p14:tracePt t="24055" x="8823325" y="2776538"/>
          <p14:tracePt t="24070" x="8858250" y="2822575"/>
          <p14:tracePt t="24087" x="8902700" y="2867025"/>
          <p14:tracePt t="24104" x="8974138" y="3009900"/>
          <p14:tracePt t="24122" x="9001125" y="3108325"/>
          <p14:tracePt t="24137" x="9018588" y="3214688"/>
          <p14:tracePt t="24154" x="9037638" y="3322638"/>
          <p14:tracePt t="24172" x="9045575" y="3375025"/>
          <p14:tracePt t="24187" x="9055100" y="3429000"/>
          <p14:tracePt t="24204" x="9055100" y="3598863"/>
          <p14:tracePt t="24221" x="9055100" y="3660775"/>
          <p14:tracePt t="24237" x="9055100" y="3724275"/>
          <p14:tracePt t="24254" x="9028113" y="3786188"/>
          <p14:tracePt t="24271" x="8929688" y="3929063"/>
          <p14:tracePt t="24288" x="8875713" y="3983038"/>
          <p14:tracePt t="24304" x="8777288" y="4062413"/>
          <p14:tracePt t="24322" x="8670925" y="4116388"/>
          <p14:tracePt t="24337" x="8491538" y="4187825"/>
          <p14:tracePt t="24354" x="7912100" y="4375150"/>
          <p14:tracePt t="24372" x="7724775" y="4411663"/>
          <p14:tracePt t="24387" x="7626350" y="4429125"/>
          <p14:tracePt t="24404" x="7466013" y="4456113"/>
          <p14:tracePt t="24421" x="7242175" y="4483100"/>
          <p14:tracePt t="24439" x="7143750" y="4491038"/>
          <p14:tracePt t="24454" x="7045325" y="4500563"/>
          <p14:tracePt t="24470" x="6956425" y="4510088"/>
          <p14:tracePt t="24488" x="6929438" y="4518025"/>
          <p14:tracePt t="24504" x="6919913" y="4518025"/>
          <p14:tracePt t="24520" x="6911975" y="4518025"/>
          <p14:tracePt t="24538" x="6902450" y="4518025"/>
          <p14:tracePt t="24973" x="6875463" y="4518025"/>
          <p14:tracePt t="24986" x="6769100" y="4473575"/>
          <p14:tracePt t="24998" x="6483350" y="4340225"/>
          <p14:tracePt t="25024" x="6313488" y="4251325"/>
          <p14:tracePt t="25037" x="6099175" y="4152900"/>
          <p14:tracePt t="25053" x="5946775" y="4037013"/>
          <p14:tracePt t="25070" x="5822950" y="3938588"/>
          <p14:tracePt t="25086" x="5562600" y="3776663"/>
          <p14:tracePt t="25104" x="5483225" y="3732213"/>
          <p14:tracePt t="25120" x="5429250" y="3679825"/>
          <p14:tracePt t="25137" x="5330825" y="3589338"/>
          <p14:tracePt t="25153" x="5313363" y="3544888"/>
          <p14:tracePt t="25170" x="5276850" y="3517900"/>
          <p14:tracePt t="25186" x="5251450" y="3473450"/>
          <p14:tracePt t="25203" x="5232400" y="3455988"/>
          <p14:tracePt t="25220" x="5214938" y="3438525"/>
          <p14:tracePt t="25237" x="5197475" y="3429000"/>
          <p14:tracePt t="25254" x="5187950" y="3429000"/>
          <p14:tracePt t="25278" x="5187950" y="3419475"/>
          <p14:tracePt t="25291" x="5180013" y="3419475"/>
          <p14:tracePt t="25317" x="5170488" y="3419475"/>
          <p14:tracePt t="25342" x="5160963" y="3419475"/>
          <p14:tracePt t="25367" x="5153025" y="3419475"/>
          <p14:tracePt t="25380" x="5143500" y="3429000"/>
          <p14:tracePt t="25393" x="5116513" y="3438525"/>
          <p14:tracePt t="25406" x="5045075" y="3473450"/>
          <p14:tracePt t="25420" x="4965700" y="3536950"/>
          <p14:tracePt t="25437" x="4884738" y="3608388"/>
          <p14:tracePt t="25455" x="4776788" y="3724275"/>
          <p14:tracePt t="25471" x="4732338" y="3776663"/>
          <p14:tracePt t="25487" x="4697413" y="3830638"/>
          <p14:tracePt t="25504" x="4652963" y="4010025"/>
          <p14:tracePt t="25521" x="4643438" y="4081463"/>
          <p14:tracePt t="25537" x="4633913" y="4133850"/>
          <p14:tracePt t="25553" x="4625975" y="4197350"/>
          <p14:tracePt t="25570" x="4625975" y="4357688"/>
          <p14:tracePt t="25587" x="4643438" y="4446588"/>
          <p14:tracePt t="25604" x="4679950" y="4518025"/>
          <p14:tracePt t="25620" x="4786313" y="4687888"/>
          <p14:tracePt t="25638" x="4830763" y="4786313"/>
          <p14:tracePt t="25654" x="4875213" y="4857750"/>
          <p14:tracePt t="25670" x="4929188" y="4946650"/>
          <p14:tracePt t="25688" x="4965700" y="4991100"/>
          <p14:tracePt t="25704" x="5000625" y="5045075"/>
          <p14:tracePt t="25720" x="5037138" y="5099050"/>
          <p14:tracePt t="25737" x="5108575" y="5197475"/>
          <p14:tracePt t="25754" x="5133975" y="5232400"/>
          <p14:tracePt t="25770" x="5170488" y="5259388"/>
          <p14:tracePt t="25787" x="5224463" y="5313363"/>
          <p14:tracePt t="25804" x="5268913" y="5340350"/>
          <p14:tracePt t="25820" x="5313363" y="5375275"/>
          <p14:tracePt t="25837" x="5367338" y="5429250"/>
          <p14:tracePt t="25854" x="5375275" y="5446713"/>
          <p14:tracePt t="25870" x="5384800" y="5446713"/>
          <p14:tracePt t="25887" x="5384800" y="5456238"/>
          <p14:tracePt t="25904" x="5367338" y="5456238"/>
          <p14:tracePt t="26082" x="5313363" y="5446713"/>
          <p14:tracePt t="26094" x="5187950" y="5402263"/>
          <p14:tracePt t="26107" x="4830763" y="5251450"/>
          <p14:tracePt t="26122" x="4545013" y="5126038"/>
          <p14:tracePt t="26138" x="4394200" y="5037138"/>
          <p14:tracePt t="26154" x="4303713" y="4983163"/>
          <p14:tracePt t="26171" x="4143375" y="4776788"/>
          <p14:tracePt t="26188" x="4108450" y="4687888"/>
          <p14:tracePt t="26204" x="4071938" y="4589463"/>
          <p14:tracePt t="26221" x="4037013" y="4384675"/>
          <p14:tracePt t="26239" x="4037013" y="4322763"/>
          <p14:tracePt t="26254" x="4037013" y="4286250"/>
          <p14:tracePt t="26271" x="4027488" y="4241800"/>
          <p14:tracePt t="26288" x="4027488" y="4232275"/>
          <p14:tracePt t="26305" x="4027488" y="4214813"/>
          <p14:tracePt t="26321" x="4010025" y="4197350"/>
          <p14:tracePt t="26339" x="4010025" y="4179888"/>
          <p14:tracePt t="26354" x="4010025" y="4152900"/>
          <p14:tracePt t="26371" x="4010025" y="4143375"/>
          <p14:tracePt t="26388" x="4000500" y="4098925"/>
          <p14:tracePt t="26405" x="4000500" y="4089400"/>
          <p14:tracePt t="26421" x="3990975" y="4089400"/>
          <p14:tracePt t="26438" x="3990975" y="4062413"/>
          <p14:tracePt t="26455" x="3990975" y="4054475"/>
          <p14:tracePt t="26471" x="3983038" y="4037013"/>
          <p14:tracePt t="26488" x="3973513" y="4017963"/>
          <p14:tracePt t="26505" x="3973513" y="4000500"/>
          <p14:tracePt t="26521" x="3973513" y="3983038"/>
          <p14:tracePt t="26538" x="3973513" y="3919538"/>
          <p14:tracePt t="26555" x="3973513" y="3867150"/>
          <p14:tracePt t="26571" x="3973513" y="3803650"/>
          <p14:tracePt t="26588" x="4000500" y="3687763"/>
          <p14:tracePt t="26605" x="4010025" y="3660775"/>
          <p14:tracePt t="26621" x="4027488" y="3625850"/>
          <p14:tracePt t="26638" x="4037013" y="3616325"/>
          <p14:tracePt t="26654" x="4044950" y="3589338"/>
          <p14:tracePt t="26671" x="4054475" y="3589338"/>
          <p14:tracePt t="26688" x="4054475" y="3581400"/>
          <p14:tracePt t="26704" x="4062413" y="3581400"/>
          <p14:tracePt t="26722" x="4081463" y="3571875"/>
          <p14:tracePt t="26738" x="4098925" y="3571875"/>
          <p14:tracePt t="26755" x="4133850" y="3571875"/>
          <p14:tracePt t="26772" x="4152900" y="3571875"/>
          <p14:tracePt t="26788" x="4179888" y="3571875"/>
          <p14:tracePt t="26804" x="4214813" y="3571875"/>
          <p14:tracePt t="26822" x="4232275" y="3571875"/>
          <p14:tracePt t="26838" x="4241800" y="3571875"/>
          <p14:tracePt t="26854" x="4259263" y="3571875"/>
          <p14:tracePt t="26871" x="4276725" y="3571875"/>
          <p14:tracePt t="26888" x="4276725" y="3581400"/>
          <p14:tracePt t="26904" x="4286250" y="3581400"/>
          <p14:tracePt t="26923" x="4286250" y="3589338"/>
          <p14:tracePt t="26962" x="4286250" y="3598863"/>
          <p14:tracePt t="26999" x="4286250" y="3608388"/>
          <p14:tracePt t="27050" x="4259263" y="3616325"/>
          <p14:tracePt t="27063" x="4232275" y="3616325"/>
          <p14:tracePt t="27076" x="4197350" y="3616325"/>
          <p14:tracePt t="27088" x="4170363" y="3616325"/>
          <p14:tracePt t="27104" x="4152900" y="3625850"/>
          <p14:tracePt t="27120" x="4133850" y="3625850"/>
          <p14:tracePt t="27137" x="4116388" y="3633788"/>
          <p14:tracePt t="27154" x="4108450" y="3643313"/>
          <p14:tracePt t="27191" x="4108450" y="3652838"/>
          <p14:tracePt t="27204" x="4089400" y="3697288"/>
          <p14:tracePt t="27216" x="4071938" y="3776663"/>
          <p14:tracePt t="27229" x="4044950" y="3919538"/>
          <p14:tracePt t="27242" x="4027488" y="4037013"/>
          <p14:tracePt t="27255" x="4027488" y="4116388"/>
          <p14:tracePt t="27270" x="4017963" y="4187825"/>
          <p14:tracePt t="27287" x="4017963" y="4276725"/>
          <p14:tracePt t="27304" x="4017963" y="4456113"/>
          <p14:tracePt t="27321" x="4017963" y="4510088"/>
          <p14:tracePt t="27337" x="4027488" y="4572000"/>
          <p14:tracePt t="27354" x="4071938" y="4724400"/>
          <p14:tracePt t="27372" x="4098925" y="4776788"/>
          <p14:tracePt t="27387" x="4116388" y="4830763"/>
          <p14:tracePt t="27404" x="4152900" y="4884738"/>
          <p14:tracePt t="27421" x="4179888" y="4911725"/>
          <p14:tracePt t="27437" x="4197350" y="4938713"/>
          <p14:tracePt t="27454" x="4232275" y="4983163"/>
          <p14:tracePt t="27472" x="4232275" y="5000625"/>
          <p14:tracePt t="27488" x="4251325" y="5010150"/>
          <p14:tracePt t="27504" x="4259263" y="5018088"/>
          <p14:tracePt t="27521" x="4286250" y="5045075"/>
          <p14:tracePt t="27538" x="4303713" y="5045075"/>
          <p14:tracePt t="27554" x="4313238" y="5054600"/>
          <p14:tracePt t="27570" x="4340225" y="5062538"/>
          <p14:tracePt t="27588" x="4348163" y="5072063"/>
          <p14:tracePt t="27612" x="4357688" y="5072063"/>
          <p14:tracePt t="28416" x="4367213" y="5081588"/>
          <p14:tracePt t="28454" x="4375150" y="5081588"/>
          <p14:tracePt t="28480" x="4384675" y="5081588"/>
          <p14:tracePt t="28505" x="4394200" y="5089525"/>
          <p14:tracePt t="28518" x="4402138" y="5089525"/>
          <p14:tracePt t="28569" x="4402138" y="5099050"/>
          <p14:tracePt t="28581" x="4411663" y="5099050"/>
          <p14:tracePt t="28607" x="4419600" y="5108575"/>
          <p14:tracePt t="28633" x="4429125" y="5108575"/>
          <p14:tracePt t="28658" x="4438650" y="5108575"/>
          <p14:tracePt t="28696" x="4446588" y="5116513"/>
          <p14:tracePt t="28735" x="4456113" y="5116513"/>
          <p14:tracePt t="28748" x="4473575" y="5116513"/>
          <p14:tracePt t="28761" x="4483100" y="5116513"/>
          <p14:tracePt t="28773" x="4500563" y="5116513"/>
          <p14:tracePt t="28788" x="4510088" y="5116513"/>
          <p14:tracePt t="28805" x="4537075" y="5116513"/>
          <p14:tracePt t="28822" x="4589463" y="5116513"/>
          <p14:tracePt t="28839" x="4616450" y="5116513"/>
          <p14:tracePt t="28855" x="4660900" y="5116513"/>
          <p14:tracePt t="28872" x="4786313" y="5116513"/>
          <p14:tracePt t="28890" x="4830763" y="5116513"/>
          <p14:tracePt t="28905" x="4848225" y="5116513"/>
          <p14:tracePt t="28921" x="4884738" y="5116513"/>
          <p14:tracePt t="28938" x="4911725" y="5116513"/>
          <p14:tracePt t="28956" x="4919663" y="5116513"/>
          <p14:tracePt t="28972" x="4929188" y="5116513"/>
          <p14:tracePt t="28988" x="4938713" y="5116513"/>
          <p14:tracePt t="29006" x="4946650" y="5116513"/>
          <p14:tracePt t="29022" x="4956175" y="5116513"/>
          <p14:tracePt t="29037" x="4991100" y="5116513"/>
          <p14:tracePt t="29054" x="5018088" y="5108575"/>
          <p14:tracePt t="29071" x="5037138" y="5099050"/>
          <p14:tracePt t="29088" x="5062538" y="5081588"/>
          <p14:tracePt t="29105" x="5072063" y="5081588"/>
          <p14:tracePt t="29130" x="5081588" y="50815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Genital herpes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2904230"/>
            <a:ext cx="5211583" cy="3084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92" y="2395469"/>
            <a:ext cx="4911680" cy="38949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8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1"/>
    </mc:Choice>
    <mc:Fallback>
      <p:transition spd="slow" advTm="2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5081588" y="5062538"/>
          <p14:tracePt t="1347" x="5081588" y="5045075"/>
          <p14:tracePt t="1359" x="5081588" y="5018088"/>
          <p14:tracePt t="1372" x="5081588" y="4973638"/>
          <p14:tracePt t="1384" x="5116513" y="4830763"/>
          <p14:tracePt t="1401" x="5133975" y="4732338"/>
          <p14:tracePt t="1417" x="5153025" y="4660900"/>
          <p14:tracePt t="1434" x="5160963" y="4581525"/>
          <p14:tracePt t="1451" x="5160963" y="4554538"/>
          <p14:tracePt t="1467" x="5160963" y="4510088"/>
          <p14:tracePt t="1483" x="5160963" y="4419600"/>
          <p14:tracePt t="1502" x="5160963" y="4367213"/>
          <p14:tracePt t="1517" x="5160963" y="4322763"/>
          <p14:tracePt t="1533" x="5160963" y="4232275"/>
          <p14:tracePt t="1551" x="5160963" y="4179888"/>
          <p14:tracePt t="1567" x="5160963" y="4152900"/>
          <p14:tracePt t="1583" x="5160963" y="4125913"/>
          <p14:tracePt t="1583" x="5160963" y="4098925"/>
          <p14:tracePt t="1601" x="5160963" y="4089400"/>
          <p14:tracePt t="1617" x="5160963" y="4071938"/>
          <p14:tracePt t="1633" x="5143500" y="4044950"/>
          <p14:tracePt t="1650" x="5116513" y="4000500"/>
          <p14:tracePt t="1667" x="5089525" y="3983038"/>
          <p14:tracePt t="1684" x="5062538" y="3965575"/>
          <p14:tracePt t="1700" x="5000625" y="3919538"/>
          <p14:tracePt t="1718" x="4973638" y="3902075"/>
          <p14:tracePt t="1733" x="4938713" y="3894138"/>
          <p14:tracePt t="1751" x="4875213" y="3857625"/>
          <p14:tracePt t="1768" x="4848225" y="3857625"/>
          <p14:tracePt t="1783" x="4830763" y="3848100"/>
          <p14:tracePt t="1800" x="4803775" y="3830638"/>
          <p14:tracePt t="1818" x="4795838" y="3822700"/>
          <p14:tracePt t="1842" x="4795838" y="3813175"/>
          <p14:tracePt t="1868" x="4803775" y="3813175"/>
          <p14:tracePt t="2008" x="4813300" y="3813175"/>
          <p14:tracePt t="2034" x="4840288" y="3813175"/>
          <p14:tracePt t="2046" x="4884738" y="3813175"/>
          <p14:tracePt t="2059" x="5010150" y="3813175"/>
          <p14:tracePt t="2072" x="5153025" y="3813175"/>
          <p14:tracePt t="2085" x="5251450" y="3813175"/>
          <p14:tracePt t="2099" x="5322888" y="3813175"/>
          <p14:tracePt t="2116" x="5402263" y="3830638"/>
          <p14:tracePt t="2133" x="5653088" y="3919538"/>
          <p14:tracePt t="2150" x="5929313" y="4027488"/>
          <p14:tracePt t="2166" x="6286500" y="4179888"/>
          <p14:tracePt t="2183" x="6554788" y="4268788"/>
          <p14:tracePt t="2200" x="6608763" y="4295775"/>
          <p14:tracePt t="2216" x="6616700" y="4303713"/>
          <p14:tracePt t="2232" x="6616700" y="4313238"/>
          <p14:tracePt t="2250" x="6616700" y="4322763"/>
          <p14:tracePt t="2288" x="6616700" y="4330700"/>
          <p14:tracePt t="2403" x="6626225" y="4340225"/>
          <p14:tracePt t="2417" x="6634163" y="4375150"/>
          <p14:tracePt t="2429" x="6643688" y="4394200"/>
          <p14:tracePt t="2441" x="6643688" y="4411663"/>
          <p14:tracePt t="2454" x="6653213" y="4419600"/>
          <p14:tracePt t="2468" x="6653213" y="4429125"/>
          <p14:tracePt t="2484" x="6661150" y="4429125"/>
          <p14:tracePt t="2500" x="6661150" y="4438650"/>
          <p14:tracePt t="2518" x="6670675" y="4438650"/>
          <p14:tracePt t="2850" x="6680200" y="4419600"/>
          <p14:tracePt t="2863" x="6705600" y="4402138"/>
          <p14:tracePt t="2876" x="6759575" y="4375150"/>
          <p14:tracePt t="2888" x="6911975" y="4313238"/>
          <p14:tracePt t="2902" x="7062788" y="4259263"/>
          <p14:tracePt t="2917" x="7180263" y="4224338"/>
          <p14:tracePt t="2934" x="7269163" y="4205288"/>
          <p14:tracePt t="2951" x="7367588" y="4187825"/>
          <p14:tracePt t="2968" x="7394575" y="4187825"/>
          <p14:tracePt t="2984" x="7419975" y="4187825"/>
          <p14:tracePt t="3001" x="7466013" y="4187825"/>
          <p14:tracePt t="3019" x="7491413" y="4187825"/>
          <p14:tracePt t="3033" x="7518400" y="4187825"/>
          <p14:tracePt t="3049" x="7572375" y="4187825"/>
          <p14:tracePt t="3067" x="7599363" y="4197350"/>
          <p14:tracePt t="3083" x="7626350" y="4197350"/>
          <p14:tracePt t="3100" x="7653338" y="4197350"/>
          <p14:tracePt t="3117" x="7697788" y="4197350"/>
          <p14:tracePt t="3134" x="7715250" y="4197350"/>
          <p14:tracePt t="3150" x="7742238" y="4197350"/>
          <p14:tracePt t="3166" x="7786688" y="4197350"/>
          <p14:tracePt t="3183" x="7813675" y="4197350"/>
          <p14:tracePt t="3200" x="7840663" y="4197350"/>
          <p14:tracePt t="3216" x="7867650" y="4197350"/>
          <p14:tracePt t="3233" x="7885113" y="4197350"/>
          <p14:tracePt t="3250" x="7894638" y="4187825"/>
          <p14:tracePt t="3266" x="7920038" y="4160838"/>
          <p14:tracePt t="3283" x="7939088" y="4125913"/>
          <p14:tracePt t="3299" x="7947025" y="4116388"/>
          <p14:tracePt t="3316" x="7956550" y="4098925"/>
          <p14:tracePt t="3333" x="7966075" y="4089400"/>
          <p14:tracePt t="3351" x="7966075" y="4081463"/>
          <p14:tracePt t="3384" x="7966075" y="4071938"/>
          <p14:tracePt t="3436" x="7966075" y="4062413"/>
          <p14:tracePt t="3449" x="7966075" y="4054475"/>
          <p14:tracePt t="3461" x="7956550" y="4044950"/>
          <p14:tracePt t="3474" x="7956550" y="4027488"/>
          <p14:tracePt t="3486" x="7939088" y="4010025"/>
          <p14:tracePt t="3500" x="7939088" y="4000500"/>
          <p14:tracePt t="3517" x="7929563" y="3990975"/>
          <p14:tracePt t="3534" x="7902575" y="3965575"/>
          <p14:tracePt t="3551" x="7867650" y="3929063"/>
          <p14:tracePt t="3566" x="7840663" y="3902075"/>
          <p14:tracePt t="3583" x="7804150" y="3867150"/>
          <p14:tracePt t="3600" x="7742238" y="3830638"/>
          <p14:tracePt t="3617" x="7724775" y="3822700"/>
          <p14:tracePt t="3633" x="7697788" y="3803650"/>
          <p14:tracePt t="3650" x="7653338" y="3795713"/>
          <p14:tracePt t="3667" x="7626350" y="3795713"/>
          <p14:tracePt t="3683" x="7589838" y="3786188"/>
          <p14:tracePt t="3700" x="7510463" y="3776663"/>
          <p14:tracePt t="3717" x="7483475" y="3776663"/>
          <p14:tracePt t="3733" x="7446963" y="3776663"/>
          <p14:tracePt t="3750" x="7394575" y="3776663"/>
          <p14:tracePt t="3767" x="7367588" y="3776663"/>
          <p14:tracePt t="3783" x="7340600" y="3776663"/>
          <p14:tracePt t="3800" x="7331075" y="3776663"/>
          <p14:tracePt t="3816" x="7313613" y="3786188"/>
          <p14:tracePt t="3833" x="7304088" y="3786188"/>
          <p14:tracePt t="3850" x="7296150" y="3786188"/>
          <p14:tracePt t="3866" x="7296150" y="3795713"/>
          <p14:tracePt t="3884" x="7286625" y="3803650"/>
          <p14:tracePt t="3900" x="7286625" y="3813175"/>
          <p14:tracePt t="3917" x="7277100" y="3840163"/>
          <p14:tracePt t="3934" x="7277100" y="3867150"/>
          <p14:tracePt t="3950" x="7269163" y="3884613"/>
          <p14:tracePt t="3966" x="7269163" y="3919538"/>
          <p14:tracePt t="3984" x="7269163" y="3938588"/>
          <p14:tracePt t="4000" x="7269163" y="3946525"/>
          <p14:tracePt t="4017" x="7269163" y="3965575"/>
          <p14:tracePt t="4034" x="7296150" y="4000500"/>
          <p14:tracePt t="4050" x="7304088" y="4010025"/>
          <p14:tracePt t="4066" x="7340600" y="4037013"/>
          <p14:tracePt t="4083" x="7412038" y="4089400"/>
          <p14:tracePt t="4100" x="7456488" y="4125913"/>
          <p14:tracePt t="4116" x="7500938" y="4143375"/>
          <p14:tracePt t="4133" x="7581900" y="4197350"/>
          <p14:tracePt t="4150" x="7643813" y="4214813"/>
          <p14:tracePt t="4166" x="7688263" y="4224338"/>
          <p14:tracePt t="4183" x="7759700" y="4241800"/>
          <p14:tracePt t="4201" x="7796213" y="4241800"/>
          <p14:tracePt t="4216" x="7840663" y="4241800"/>
          <p14:tracePt t="4233" x="7920038" y="4241800"/>
          <p14:tracePt t="4250" x="8018463" y="4241800"/>
          <p14:tracePt t="4267" x="8045450" y="4241800"/>
          <p14:tracePt t="4283" x="8054975" y="4241800"/>
          <p14:tracePt t="4300" x="8089900" y="4241800"/>
          <p14:tracePt t="4317" x="8108950" y="4241800"/>
          <p14:tracePt t="4333" x="8134350" y="4232275"/>
          <p14:tracePt t="4350" x="8197850" y="4197350"/>
          <p14:tracePt t="4367" x="8224838" y="4179888"/>
          <p14:tracePt t="4383" x="8251825" y="4170363"/>
          <p14:tracePt t="4400" x="8259763" y="4160838"/>
          <p14:tracePt t="4417" x="8269288" y="4152900"/>
          <p14:tracePt t="4433" x="8277225" y="4143375"/>
          <p14:tracePt t="4454" x="8277225" y="4133850"/>
          <p14:tracePt t="4467" x="8277225" y="4125913"/>
          <p14:tracePt t="4506" x="8277225" y="4116388"/>
          <p14:tracePt t="4518" x="8277225" y="4098925"/>
          <p14:tracePt t="4531" x="8277225" y="4071938"/>
          <p14:tracePt t="4544" x="8277225" y="4044950"/>
          <p14:tracePt t="4557" x="8277225" y="4017963"/>
          <p14:tracePt t="4570" x="8277225" y="4000500"/>
          <p14:tracePt t="4583" x="8277225" y="3983038"/>
          <p14:tracePt t="4600" x="8277225" y="3973513"/>
          <p14:tracePt t="4620" x="8269288" y="3965575"/>
          <p14:tracePt t="4634" x="8259763" y="3965575"/>
          <p14:tracePt t="4650" x="8242300" y="3965575"/>
          <p14:tracePt t="4666" x="8188325" y="3938588"/>
          <p14:tracePt t="4684" x="8161338" y="3938588"/>
          <p14:tracePt t="4700" x="8134350" y="3929063"/>
          <p14:tracePt t="4717" x="8099425" y="3919538"/>
          <p14:tracePt t="4733" x="8037513" y="3911600"/>
          <p14:tracePt t="4751" x="7983538" y="3902075"/>
          <p14:tracePt t="4767" x="7939088" y="3902075"/>
          <p14:tracePt t="4784" x="7875588" y="3884613"/>
          <p14:tracePt t="4801" x="7858125" y="3884613"/>
          <p14:tracePt t="4816" x="7848600" y="3884613"/>
          <p14:tracePt t="4833" x="7840663" y="3884613"/>
          <p14:tracePt t="4850" x="7831138" y="3884613"/>
          <p14:tracePt t="4867" x="7823200" y="3884613"/>
          <p14:tracePt t="4887" x="7823200" y="3894138"/>
          <p14:tracePt t="5602" x="7840663" y="3919538"/>
          <p14:tracePt t="5615" x="7848600" y="3956050"/>
          <p14:tracePt t="5628" x="7875588" y="4027488"/>
          <p14:tracePt t="5640" x="7894638" y="4081463"/>
          <p14:tracePt t="5653" x="7920038" y="4133850"/>
          <p14:tracePt t="5668" x="7920038" y="4160838"/>
          <p14:tracePt t="5684" x="7947025" y="4224338"/>
          <p14:tracePt t="5701" x="7966075" y="4313238"/>
          <p14:tracePt t="5718" x="7966075" y="4340225"/>
          <p14:tracePt t="5734" x="7974013" y="4367213"/>
          <p14:tracePt t="5751" x="7974013" y="4394200"/>
          <p14:tracePt t="5769" x="7974013" y="4402138"/>
          <p14:tracePt t="5785" x="7974013" y="4411663"/>
          <p14:tracePt t="5801" x="7956550" y="4429125"/>
          <p14:tracePt t="5818" x="7902575" y="4473575"/>
          <p14:tracePt t="5835" x="7858125" y="4510088"/>
          <p14:tracePt t="5851" x="7796213" y="4554538"/>
          <p14:tracePt t="5868" x="7680325" y="4589463"/>
          <p14:tracePt t="5885" x="7518400" y="4660900"/>
          <p14:tracePt t="5902" x="7456488" y="4679950"/>
          <p14:tracePt t="5920" x="7323138" y="4714875"/>
          <p14:tracePt t="5935" x="7277100" y="4724400"/>
          <p14:tracePt t="5952" x="7242175" y="4732338"/>
          <p14:tracePt t="5968" x="7205663" y="4741863"/>
          <p14:tracePt t="5985" x="7188200" y="4751388"/>
          <p14:tracePt t="6001" x="7170738" y="4751388"/>
          <p14:tracePt t="6019" x="7161213" y="4759325"/>
          <p14:tracePt t="6034" x="7134225" y="4759325"/>
          <p14:tracePt t="6051" x="7116763" y="4768850"/>
          <p14:tracePt t="6067" x="7099300" y="4776788"/>
          <p14:tracePt t="6084" x="7045325" y="4786313"/>
          <p14:tracePt t="6101" x="7027863" y="4786313"/>
          <p14:tracePt t="6117" x="7010400" y="4795838"/>
          <p14:tracePt t="6135" x="6965950" y="4803775"/>
          <p14:tracePt t="6152" x="6956425" y="4803775"/>
          <p14:tracePt t="6168" x="6938963" y="4803775"/>
          <p14:tracePt t="6189" x="6929438" y="4803775"/>
          <p14:tracePt t="6215" x="6929438" y="4795838"/>
          <p14:tracePt t="6228" x="6919913" y="4795838"/>
          <p14:tracePt t="6253" x="6919913" y="4786313"/>
          <p14:tracePt t="6266" x="6919913" y="4776788"/>
          <p14:tracePt t="6291" x="6919913" y="4768850"/>
          <p14:tracePt t="6559" x="6919913" y="4759325"/>
          <p14:tracePt t="6713" x="6929438" y="4759325"/>
          <p14:tracePt t="6751" x="6929438" y="4751388"/>
          <p14:tracePt t="6802" x="6929438" y="4741863"/>
          <p14:tracePt t="7199" x="6938963" y="4741863"/>
          <p14:tracePt t="8042" x="6956425" y="4741863"/>
          <p14:tracePt t="8068" x="6973888" y="4741863"/>
          <p14:tracePt t="8093" x="6983413" y="4741863"/>
          <p14:tracePt t="8106" x="6991350" y="4741863"/>
          <p14:tracePt t="8119" x="7000875" y="4741863"/>
          <p14:tracePt t="8131" x="7010400" y="4741863"/>
          <p14:tracePt t="8145" x="7018338" y="4741863"/>
          <p14:tracePt t="8157" x="7027863" y="4741863"/>
          <p14:tracePt t="8170" x="7037388" y="4741863"/>
          <p14:tracePt t="8185" x="7045325" y="4741863"/>
          <p14:tracePt t="8202" x="7062788" y="4741863"/>
          <p14:tracePt t="8219" x="7081838" y="4741863"/>
          <p14:tracePt t="8236" x="7089775" y="4741863"/>
          <p14:tracePt t="8252" x="7099300" y="4741863"/>
          <p14:tracePt t="8272" x="7108825" y="4741863"/>
          <p14:tracePt t="8310" x="7099300" y="4741863"/>
          <p14:tracePt t="8387" x="7081838" y="4741863"/>
          <p14:tracePt t="8399" x="7037388" y="4732338"/>
          <p14:tracePt t="8412" x="6983413" y="4724400"/>
          <p14:tracePt t="8425" x="6938963" y="4705350"/>
          <p14:tracePt t="8438" x="6894513" y="4687888"/>
          <p14:tracePt t="8453" x="6875463" y="4679950"/>
          <p14:tracePt t="8470" x="6858000" y="4670425"/>
          <p14:tracePt t="8486" x="6848475" y="4670425"/>
          <p14:tracePt t="8502" x="6848475" y="4660900"/>
          <p14:tracePt t="8565" x="6848475" y="4652963"/>
          <p14:tracePt t="8604" x="6858000" y="4652963"/>
          <p14:tracePt t="8629" x="6894513" y="4643438"/>
          <p14:tracePt t="8642" x="6965950" y="4625975"/>
          <p14:tracePt t="8655" x="7045325" y="4625975"/>
          <p14:tracePt t="8670" x="7116763" y="4616450"/>
          <p14:tracePt t="8687" x="7170738" y="4616450"/>
          <p14:tracePt t="8703" x="7259638" y="4616450"/>
          <p14:tracePt t="8721" x="7304088" y="4616450"/>
          <p14:tracePt t="8737" x="7331075" y="4616450"/>
          <p14:tracePt t="8753" x="7348538" y="4616450"/>
          <p14:tracePt t="8769" x="7358063" y="4616450"/>
          <p14:tracePt t="8808" x="7358063" y="4625975"/>
          <p14:tracePt t="8833" x="7340600" y="4625975"/>
          <p14:tracePt t="8859" x="7304088" y="4625975"/>
          <p14:tracePt t="8871" x="7251700" y="4625975"/>
          <p14:tracePt t="8885" x="7197725" y="4625975"/>
          <p14:tracePt t="8897" x="7134225" y="4616450"/>
          <p14:tracePt t="8910" x="7072313" y="4608513"/>
          <p14:tracePt t="8923" x="7045325" y="4598988"/>
          <p14:tracePt t="8936" x="7027863" y="4598988"/>
          <p14:tracePt t="8953" x="7018338" y="4598988"/>
          <p14:tracePt t="8970" x="7010400" y="4598988"/>
          <p14:tracePt t="8987" x="7010400" y="4589463"/>
          <p14:tracePt t="9025" x="7027863" y="4589463"/>
          <p14:tracePt t="9088" x="7045325" y="4589463"/>
          <p14:tracePt t="9101" x="7099300" y="4589463"/>
          <p14:tracePt t="9114" x="7143750" y="4589463"/>
          <p14:tracePt t="9127" x="7242175" y="4589463"/>
          <p14:tracePt t="9139" x="7331075" y="4589463"/>
          <p14:tracePt t="9154" x="7402513" y="4589463"/>
          <p14:tracePt t="9170" x="7446963" y="4589463"/>
          <p14:tracePt t="9187" x="7491413" y="4598988"/>
          <p14:tracePt t="9204" x="7500938" y="4598988"/>
          <p14:tracePt t="9220" x="7510463" y="4598988"/>
          <p14:tracePt t="9236" x="7510463" y="4608513"/>
          <p14:tracePt t="9279" x="7491413" y="4608513"/>
          <p14:tracePt t="9344" x="7446963" y="4608513"/>
          <p14:tracePt t="9356" x="7348538" y="4589463"/>
          <p14:tracePt t="9369" x="7251700" y="4562475"/>
          <p14:tracePt t="9383" x="7170738" y="4545013"/>
          <p14:tracePt t="9395" x="7126288" y="4537075"/>
          <p14:tracePt t="9407" x="7099300" y="4537075"/>
          <p14:tracePt t="9421" x="7089775" y="4537075"/>
          <p14:tracePt t="9436" x="7081838" y="4527550"/>
          <p14:tracePt t="9454" x="7081838" y="4518025"/>
          <p14:tracePt t="9573" x="7089775" y="4518025"/>
          <p14:tracePt t="9599" x="7099300" y="4510088"/>
          <p14:tracePt t="9624" x="7099300" y="4500563"/>
          <p14:tracePt t="9663" x="7108825" y="4500563"/>
          <p14:tracePt t="9675" x="7116763" y="4483100"/>
          <p14:tracePt t="9688" x="7126288" y="4456113"/>
          <p14:tracePt t="9703" x="7143750" y="4402138"/>
          <p14:tracePt t="9720" x="7180263" y="4348163"/>
          <p14:tracePt t="9736" x="7296150" y="4214813"/>
          <p14:tracePt t="9754" x="7358063" y="4160838"/>
          <p14:tracePt t="9770" x="7402513" y="4116388"/>
          <p14:tracePt t="9787" x="7491413" y="4054475"/>
          <p14:tracePt t="9805" x="7527925" y="4037013"/>
          <p14:tracePt t="9820" x="7562850" y="4017963"/>
          <p14:tracePt t="9837" x="7608888" y="4000500"/>
          <p14:tracePt t="9854" x="7626350" y="3990975"/>
          <p14:tracePt t="9870" x="7661275" y="3983038"/>
          <p14:tracePt t="9887" x="7680325" y="3973513"/>
          <p14:tracePt t="9903" x="7705725" y="3973513"/>
          <p14:tracePt t="9921" x="7724775" y="3973513"/>
          <p14:tracePt t="9937" x="7732713" y="3973513"/>
          <p14:tracePt t="9956" x="7742238" y="3973513"/>
          <p14:tracePt t="9971" x="7759700" y="3973513"/>
          <p14:tracePt t="9987" x="7777163" y="3973513"/>
          <p14:tracePt t="10003" x="7823200" y="3990975"/>
          <p14:tracePt t="10021" x="7840663" y="4000500"/>
          <p14:tracePt t="10036" x="7858125" y="4017963"/>
          <p14:tracePt t="10052" x="7867650" y="4017963"/>
          <p14:tracePt t="10069" x="7875588" y="4027488"/>
          <p14:tracePt t="10086" x="7885113" y="4037013"/>
          <p14:tracePt t="10102" x="7894638" y="4044950"/>
          <p14:tracePt t="10119" x="7894638" y="4054475"/>
          <p14:tracePt t="10172" x="7867650" y="4054475"/>
          <p14:tracePt t="10186" x="7813675" y="4054475"/>
          <p14:tracePt t="10197" x="7715250" y="4062413"/>
          <p14:tracePt t="10210" x="7616825" y="4062413"/>
          <p14:tracePt t="10223" x="7510463" y="4062413"/>
          <p14:tracePt t="10237" x="7412038" y="4062413"/>
          <p14:tracePt t="10253" x="7348538" y="4062413"/>
          <p14:tracePt t="10271" x="7296150" y="4037013"/>
          <p14:tracePt t="10288" x="7286625" y="4037013"/>
          <p14:tracePt t="10303" x="7286625" y="4027488"/>
          <p14:tracePt t="10338" x="7296150" y="4027488"/>
          <p14:tracePt t="10401" x="7313613" y="4027488"/>
          <p14:tracePt t="10414" x="7358063" y="4027488"/>
          <p14:tracePt t="10427" x="7419975" y="4027488"/>
          <p14:tracePt t="10439" x="7500938" y="4027488"/>
          <p14:tracePt t="10454" x="7589838" y="4027488"/>
          <p14:tracePt t="10471" x="7670800" y="4037013"/>
          <p14:tracePt t="10487" x="7786688" y="4037013"/>
          <p14:tracePt t="10505" x="7823200" y="4037013"/>
          <p14:tracePt t="10521" x="7840663" y="4037013"/>
          <p14:tracePt t="10539" x="7858125" y="4037013"/>
          <p14:tracePt t="10552" x="7867650" y="4037013"/>
          <p14:tracePt t="10569" x="7875588" y="4037013"/>
          <p14:tracePt t="10586" x="7848600" y="4037013"/>
          <p14:tracePt t="10694" x="7804150" y="4037013"/>
          <p14:tracePt t="10707" x="7680325" y="4017963"/>
          <p14:tracePt t="10720" x="7545388" y="4000500"/>
          <p14:tracePt t="10732" x="7446963" y="3990975"/>
          <p14:tracePt t="10745" x="7385050" y="3990975"/>
          <p14:tracePt t="10758" x="7358063" y="3983038"/>
          <p14:tracePt t="10771" x="7340600" y="3973513"/>
          <p14:tracePt t="10786" x="7358063" y="3973513"/>
          <p14:tracePt t="10936" x="7367588" y="3973513"/>
          <p14:tracePt t="10949" x="7375525" y="3973513"/>
          <p14:tracePt t="10962" x="7394575" y="3973513"/>
          <p14:tracePt t="10974" x="7419975" y="3973513"/>
          <p14:tracePt t="10988" x="7456488" y="3973513"/>
          <p14:tracePt t="11004" x="7527925" y="3973513"/>
          <p14:tracePt t="11020" x="7599363" y="3973513"/>
          <p14:tracePt t="11037" x="7715250" y="4000500"/>
          <p14:tracePt t="11055" x="7759700" y="4010025"/>
          <p14:tracePt t="11070" x="7796213" y="4027488"/>
          <p14:tracePt t="11087" x="7840663" y="4027488"/>
          <p14:tracePt t="11105" x="7840663" y="4037013"/>
          <p14:tracePt t="11120" x="7848600" y="4037013"/>
          <p14:tracePt t="11165" x="7848600" y="4044950"/>
          <p14:tracePt t="11178" x="7831138" y="4044950"/>
          <p14:tracePt t="11255" x="7777163" y="4044950"/>
          <p14:tracePt t="11267" x="7697788" y="4054475"/>
          <p14:tracePt t="11280" x="7572375" y="4054475"/>
          <p14:tracePt t="11293" x="7466013" y="4054475"/>
          <p14:tracePt t="11306" x="7402513" y="4044950"/>
          <p14:tracePt t="11320" x="7348538" y="4037013"/>
          <p14:tracePt t="11338" x="7323138" y="4027488"/>
          <p14:tracePt t="11354" x="7304088" y="4017963"/>
          <p14:tracePt t="11370" x="7296150" y="4017963"/>
          <p14:tracePt t="11387" x="7296150" y="4010025"/>
          <p14:tracePt t="11404" x="7296150" y="4000500"/>
          <p14:tracePt t="11497" x="7304088" y="4000500"/>
          <p14:tracePt t="11510" x="7331075" y="4000500"/>
          <p14:tracePt t="11523" x="7385050" y="4000500"/>
          <p14:tracePt t="11538" x="7518400" y="4000500"/>
          <p14:tracePt t="11553" x="7643813" y="4000500"/>
          <p14:tracePt t="11569" x="7786688" y="4054475"/>
          <p14:tracePt t="11587" x="7840663" y="4062413"/>
          <p14:tracePt t="11603" x="7875588" y="4062413"/>
          <p14:tracePt t="11620" x="7894638" y="4071938"/>
          <p14:tracePt t="11636" x="7920038" y="4081463"/>
          <p14:tracePt t="11653" x="7929563" y="4081463"/>
          <p14:tracePt t="11669" x="7939088" y="4081463"/>
          <p14:tracePt t="11686" x="7912100" y="4089400"/>
          <p14:tracePt t="12531" x="7875588" y="4089400"/>
          <p14:tracePt t="12544" x="7804150" y="4098925"/>
          <p14:tracePt t="12557" x="7653338" y="4098925"/>
          <p14:tracePt t="12571" x="7473950" y="4108450"/>
          <p14:tracePt t="12587" x="7340600" y="4108450"/>
          <p14:tracePt t="12604" x="7143750" y="4098925"/>
          <p14:tracePt t="12622" x="7072313" y="4081463"/>
          <p14:tracePt t="12638" x="7018338" y="4062413"/>
          <p14:tracePt t="12654" x="6983413" y="4044950"/>
          <p14:tracePt t="12671" x="6956425" y="4037013"/>
          <p14:tracePt t="12688" x="6956425" y="4027488"/>
          <p14:tracePt t="12704" x="6946900" y="4027488"/>
          <p14:tracePt t="12721" x="6956425" y="4027488"/>
          <p14:tracePt t="12863" x="6965950" y="4027488"/>
          <p14:tracePt t="12875" x="6973888" y="4027488"/>
          <p14:tracePt t="12888" x="6991350" y="4027488"/>
          <p14:tracePt t="12901" x="7018338" y="4017963"/>
          <p14:tracePt t="12913" x="7037388" y="4017963"/>
          <p14:tracePt t="12926" x="7062788" y="4017963"/>
          <p14:tracePt t="12939" x="7089775" y="4010025"/>
          <p14:tracePt t="12954" x="7126288" y="3990975"/>
          <p14:tracePt t="12971" x="7161213" y="3973513"/>
          <p14:tracePt t="12987" x="7224713" y="3956050"/>
          <p14:tracePt t="13006" x="7251700" y="3938588"/>
          <p14:tracePt t="13021" x="7286625" y="3919538"/>
          <p14:tracePt t="13037" x="7340600" y="3911600"/>
          <p14:tracePt t="13054" x="7367588" y="3902075"/>
          <p14:tracePt t="13070" x="7412038" y="3894138"/>
          <p14:tracePt t="13086" x="7446963" y="3875088"/>
          <p14:tracePt t="13103" x="7581900" y="3867150"/>
          <p14:tracePt t="13120" x="7634288" y="3867150"/>
          <p14:tracePt t="13137" x="7661275" y="3867150"/>
          <p14:tracePt t="13153" x="7697788" y="3867150"/>
          <p14:tracePt t="13171" x="7724775" y="3867150"/>
          <p14:tracePt t="13187" x="7732713" y="3867150"/>
          <p14:tracePt t="13203" x="7759700" y="3867150"/>
          <p14:tracePt t="13221" x="7769225" y="3875088"/>
          <p14:tracePt t="13237" x="7786688" y="3884613"/>
          <p14:tracePt t="13253" x="7796213" y="3911600"/>
          <p14:tracePt t="13271" x="7804150" y="3919538"/>
          <p14:tracePt t="13286" x="7804150" y="3946525"/>
          <p14:tracePt t="13303" x="7804150" y="3956050"/>
          <p14:tracePt t="13423" x="7804150" y="3973513"/>
          <p14:tracePt t="13461" x="7804150" y="3983038"/>
          <p14:tracePt t="13475" x="7796213" y="4000500"/>
          <p14:tracePt t="13487" x="7786688" y="4027488"/>
          <p14:tracePt t="13500" x="7777163" y="4054475"/>
          <p14:tracePt t="13513" x="7777163" y="4081463"/>
          <p14:tracePt t="13525" x="7777163" y="4098925"/>
          <p14:tracePt t="13538" x="7777163" y="4116388"/>
          <p14:tracePt t="13554" x="7777163" y="4152900"/>
          <p14:tracePt t="13571" x="7777163" y="4214813"/>
          <p14:tracePt t="13588" x="7848600" y="4446588"/>
          <p14:tracePt t="13605" x="7875588" y="4446588"/>
          <p14:tracePt t="13870" x="7912100" y="4456113"/>
          <p14:tracePt t="13883" x="8010525" y="4483100"/>
          <p14:tracePt t="13895" x="8180388" y="4545013"/>
          <p14:tracePt t="13908" x="8394700" y="4643438"/>
          <p14:tracePt t="13922" x="8510588" y="4724400"/>
          <p14:tracePt t="13938" x="8582025" y="4759325"/>
          <p14:tracePt t="13954" x="8643938" y="4795838"/>
          <p14:tracePt t="13971" x="8796338" y="4884738"/>
          <p14:tracePt t="13988" x="8885238" y="4938713"/>
          <p14:tracePt t="14004" x="8974138" y="4991100"/>
          <p14:tracePt t="14022" x="9109075" y="5099050"/>
          <p14:tracePt t="14041" x="9134475" y="5133975"/>
          <p14:tracePt t="14054" x="9144000" y="5143500"/>
          <p14:tracePt t="14070" x="9153525" y="5153025"/>
          <p14:tracePt t="14087" x="9161463" y="5153025"/>
          <p14:tracePt t="14112" x="9180513" y="5160963"/>
          <p14:tracePt t="14137" x="9197975" y="5160963"/>
          <p14:tracePt t="14150" x="9215438" y="5160963"/>
          <p14:tracePt t="14163" x="9232900" y="5170488"/>
          <p14:tracePt t="14175" x="9251950" y="5170488"/>
          <p14:tracePt t="14189" x="9259888" y="5180013"/>
          <p14:tracePt t="14204" x="9269413" y="5180013"/>
          <p14:tracePt t="14220" x="9277350" y="5180013"/>
          <p14:tracePt t="14237" x="9296400" y="5205413"/>
          <p14:tracePt t="14255" x="9313863" y="5232400"/>
          <p14:tracePt t="14271" x="9323388" y="5276850"/>
          <p14:tracePt t="14287" x="9323388" y="5330825"/>
          <p14:tracePt t="14304" x="9323388" y="5340350"/>
          <p14:tracePt t="14321" x="9323388" y="5348288"/>
          <p14:tracePt t="14337" x="9323388" y="5357813"/>
          <p14:tracePt t="14354" x="9313863" y="5357813"/>
          <p14:tracePt t="14405" x="9296400" y="5357813"/>
          <p14:tracePt t="14418" x="9277350" y="5357813"/>
          <p14:tracePt t="14431" x="9251950" y="5357813"/>
          <p14:tracePt t="14443" x="9232900" y="5357813"/>
          <p14:tracePt t="14456" x="9224963" y="5357813"/>
          <p14:tracePt t="14469" x="9215438" y="5357813"/>
          <p14:tracePt t="14486" x="9205913" y="5357813"/>
          <p14:tracePt t="14503" x="9197975" y="5357813"/>
          <p14:tracePt t="14531" x="9197975" y="5348288"/>
          <p14:tracePt t="14595" x="9197975" y="5340350"/>
          <p14:tracePt t="14671" x="9188450" y="5330825"/>
          <p14:tracePt t="14851" x="9180513" y="5330825"/>
          <p14:tracePt t="14876" x="9161463" y="5322888"/>
          <p14:tracePt t="14889" x="9144000" y="5313363"/>
          <p14:tracePt t="14902" x="9126538" y="5303838"/>
          <p14:tracePt t="14915" x="9090025" y="5295900"/>
          <p14:tracePt t="14927" x="9001125" y="5286375"/>
          <p14:tracePt t="14940" x="8912225" y="5276850"/>
          <p14:tracePt t="14955" x="8813800" y="5268913"/>
          <p14:tracePt t="14971" x="8742363" y="5259388"/>
          <p14:tracePt t="14988" x="8545513" y="5224463"/>
          <p14:tracePt t="15006" x="8447088" y="5187950"/>
          <p14:tracePt t="15021" x="8358188" y="5153025"/>
          <p14:tracePt t="15038" x="8161338" y="5062538"/>
          <p14:tracePt t="15056" x="8062913" y="5027613"/>
          <p14:tracePt t="15072" x="7947025" y="4991100"/>
          <p14:tracePt t="15088" x="7786688" y="4946650"/>
          <p14:tracePt t="15104" x="7537450" y="4875213"/>
          <p14:tracePt t="15122" x="7439025" y="4857750"/>
          <p14:tracePt t="15138" x="7375525" y="4840288"/>
          <p14:tracePt t="15155" x="7323138" y="4813300"/>
          <p14:tracePt t="15172" x="7313613" y="4813300"/>
          <p14:tracePt t="15196" x="7296150" y="4803775"/>
          <p14:tracePt t="15541" x="7251700" y="4786313"/>
          <p14:tracePt t="15553" x="7072313" y="4732338"/>
          <p14:tracePt t="15566" x="6473825" y="4537075"/>
          <p14:tracePt t="15578" x="5732463" y="4295775"/>
          <p14:tracePt t="15591" x="5276850" y="4116388"/>
          <p14:tracePt t="15605" x="4803775" y="3990975"/>
          <p14:tracePt t="15621" x="4214813" y="3813175"/>
          <p14:tracePt t="15638" x="3990975" y="3759200"/>
          <p14:tracePt t="15654" x="3571875" y="3687763"/>
          <p14:tracePt t="15671" x="3482975" y="3679825"/>
          <p14:tracePt t="15687" x="3411538" y="3679825"/>
          <p14:tracePt t="15703" x="3357563" y="3679825"/>
          <p14:tracePt t="15720" x="3340100" y="3679825"/>
          <p14:tracePt t="15737" x="3313113" y="3679825"/>
          <p14:tracePt t="15753" x="3303588" y="3679825"/>
          <p14:tracePt t="16050" x="3276600" y="3679825"/>
          <p14:tracePt t="16062" x="3205163" y="3652838"/>
          <p14:tracePt t="16076" x="3017838" y="3616325"/>
          <p14:tracePt t="16089" x="2751138" y="3562350"/>
          <p14:tracePt t="16104" x="2509838" y="3536950"/>
          <p14:tracePt t="16121" x="2347913" y="3509963"/>
          <p14:tracePt t="16138" x="2152650" y="3509963"/>
          <p14:tracePt t="16155" x="2089150" y="3509963"/>
          <p14:tracePt t="16171" x="2027238" y="3517900"/>
          <p14:tracePt t="16186" x="1965325" y="3562350"/>
          <p14:tracePt t="16204" x="1946275" y="3589338"/>
          <p14:tracePt t="16220" x="1928813" y="3616325"/>
          <p14:tracePt t="16237" x="1901825" y="3724275"/>
          <p14:tracePt t="16254" x="1893888" y="3795713"/>
          <p14:tracePt t="16270" x="1884363" y="3875088"/>
          <p14:tracePt t="16287" x="1884363" y="3929063"/>
          <p14:tracePt t="16304" x="1884363" y="3990975"/>
          <p14:tracePt t="16321" x="1901825" y="4010025"/>
          <p14:tracePt t="16337" x="1955800" y="4037013"/>
          <p14:tracePt t="16353" x="2160588" y="4108450"/>
          <p14:tracePt t="16371" x="2276475" y="4125913"/>
          <p14:tracePt t="16386" x="2393950" y="4133850"/>
          <p14:tracePt t="16404" x="2500313" y="4133850"/>
          <p14:tracePt t="16421" x="2536825" y="4133850"/>
          <p14:tracePt t="16437" x="2581275" y="4133850"/>
          <p14:tracePt t="16453" x="2652713" y="4116388"/>
          <p14:tracePt t="16471" x="2670175" y="4108450"/>
          <p14:tracePt t="16487" x="2679700" y="4089400"/>
          <p14:tracePt t="16504" x="2687638" y="4071938"/>
          <p14:tracePt t="16520" x="2705100" y="3983038"/>
          <p14:tracePt t="16537" x="2714625" y="3938588"/>
          <p14:tracePt t="16554" x="2714625" y="3894138"/>
          <p14:tracePt t="16570" x="2714625" y="3830638"/>
          <p14:tracePt t="16587" x="2705100" y="3803650"/>
          <p14:tracePt t="16603" x="2660650" y="3751263"/>
          <p14:tracePt t="16620" x="2509838" y="3643313"/>
          <p14:tracePt t="16637" x="2411413" y="3589338"/>
          <p14:tracePt t="16654" x="2286000" y="3554413"/>
          <p14:tracePt t="16670" x="2125663" y="3536950"/>
          <p14:tracePt t="16687" x="2081213" y="3536950"/>
          <p14:tracePt t="16703" x="2036763" y="3536950"/>
          <p14:tracePt t="16720" x="2009775" y="3544888"/>
          <p14:tracePt t="16737" x="1990725" y="3554413"/>
          <p14:tracePt t="16754" x="1982788" y="3571875"/>
          <p14:tracePt t="16771" x="1973263" y="3589338"/>
          <p14:tracePt t="16787" x="1955800" y="3652838"/>
          <p14:tracePt t="16804" x="1955800" y="3705225"/>
          <p14:tracePt t="16820" x="1955800" y="3768725"/>
          <p14:tracePt t="16837" x="1955800" y="3875088"/>
          <p14:tracePt t="16854" x="1965325" y="3919538"/>
          <p14:tracePt t="16870" x="2000250" y="3965575"/>
          <p14:tracePt t="16887" x="2098675" y="4044950"/>
          <p14:tracePt t="16905" x="2170113" y="4081463"/>
          <p14:tracePt t="16920" x="2241550" y="4125913"/>
          <p14:tracePt t="16937" x="2312988" y="4152900"/>
          <p14:tracePt t="16953" x="2428875" y="4187825"/>
          <p14:tracePt t="16971" x="2455863" y="4197350"/>
          <p14:tracePt t="16987" x="2490788" y="4197350"/>
          <p14:tracePt t="17004" x="2562225" y="4197350"/>
          <p14:tracePt t="17022" x="2581275" y="4197350"/>
          <p14:tracePt t="17037" x="2589213" y="4197350"/>
          <p14:tracePt t="17053" x="2608263" y="4197350"/>
          <p14:tracePt t="17072" x="2616200" y="4170363"/>
          <p14:tracePt t="17087" x="2625725" y="4143375"/>
          <p14:tracePt t="17103" x="2652713" y="4054475"/>
          <p14:tracePt t="17120" x="2679700" y="3875088"/>
          <p14:tracePt t="17137" x="2679700" y="3822700"/>
          <p14:tracePt t="17153" x="2679700" y="3776663"/>
          <p14:tracePt t="17170" x="2643188" y="3697288"/>
          <p14:tracePt t="17187" x="2598738" y="3643313"/>
          <p14:tracePt t="17203" x="2562225" y="3608388"/>
          <p14:tracePt t="17220" x="2465388" y="3536950"/>
          <p14:tracePt t="17237" x="2393950" y="3509963"/>
          <p14:tracePt t="17254" x="2303463" y="3482975"/>
          <p14:tracePt t="17271" x="2152650" y="3465513"/>
          <p14:tracePt t="17288" x="2089150" y="3465513"/>
          <p14:tracePt t="17304" x="2054225" y="3473450"/>
          <p14:tracePt t="17320" x="1990725" y="3509963"/>
          <p14:tracePt t="17338" x="1965325" y="3527425"/>
          <p14:tracePt t="17353" x="1946275" y="3544888"/>
          <p14:tracePt t="17371" x="1938338" y="3571875"/>
          <p14:tracePt t="17387" x="1919288" y="3625850"/>
          <p14:tracePt t="17404" x="1911350" y="3679825"/>
          <p14:tracePt t="17420" x="1911350" y="3724275"/>
          <p14:tracePt t="17437" x="1938338" y="3875088"/>
          <p14:tracePt t="17454" x="1982788" y="3929063"/>
          <p14:tracePt t="17470" x="2027238" y="3983038"/>
          <p14:tracePt t="17487" x="2197100" y="4054475"/>
          <p14:tracePt t="17505" x="2286000" y="4089400"/>
          <p14:tracePt t="17521" x="2339975" y="4098925"/>
          <p14:tracePt t="17537" x="2446338" y="4108450"/>
          <p14:tracePt t="17554" x="2509838" y="4108450"/>
          <p14:tracePt t="17570" x="2608263" y="4108450"/>
          <p14:tracePt t="17587" x="2714625" y="4089400"/>
          <p14:tracePt t="17604" x="2857500" y="4044950"/>
          <p14:tracePt t="17621" x="2894013" y="4027488"/>
          <p14:tracePt t="17637" x="2919413" y="4027488"/>
          <p14:tracePt t="17654" x="2938463" y="4000500"/>
          <p14:tracePt t="17671" x="2946400" y="3983038"/>
          <p14:tracePt t="17694" x="2955925" y="3956050"/>
          <p14:tracePt t="17708" x="2965450" y="3929063"/>
          <p14:tracePt t="17721" x="2965450" y="3894138"/>
          <p14:tracePt t="17737" x="2965450" y="3875088"/>
          <p14:tracePt t="17754" x="2928938" y="3795713"/>
          <p14:tracePt t="17771" x="2894013" y="3714750"/>
          <p14:tracePt t="17787" x="2822575" y="3616325"/>
          <p14:tracePt t="17804" x="2732088" y="3509963"/>
          <p14:tracePt t="17820" x="2527300" y="3367088"/>
          <p14:tracePt t="17837" x="2446338" y="3313113"/>
          <p14:tracePt t="17854" x="2384425" y="3286125"/>
          <p14:tracePt t="17871" x="2276475" y="3259138"/>
          <p14:tracePt t="17888" x="2241550" y="3259138"/>
          <p14:tracePt t="17904" x="2205038" y="3259138"/>
          <p14:tracePt t="17921" x="2133600" y="3276600"/>
          <p14:tracePt t="17938" x="2116138" y="3286125"/>
          <p14:tracePt t="17954" x="2098675" y="3303588"/>
          <p14:tracePt t="17971" x="2089150" y="3313113"/>
          <p14:tracePt t="17987" x="2081213" y="3322638"/>
          <p14:tracePt t="18004" x="2081213" y="3330575"/>
          <p14:tracePt t="18021" x="2081213" y="3348038"/>
          <p14:tracePt t="18037" x="2081213" y="3438525"/>
          <p14:tracePt t="18054" x="2089150" y="3490913"/>
          <p14:tracePt t="18070" x="2116138" y="3527425"/>
          <p14:tracePt t="18089" x="2205038" y="3608388"/>
          <p14:tracePt t="18104" x="2268538" y="3652838"/>
          <p14:tracePt t="18121" x="2347913" y="3697288"/>
          <p14:tracePt t="18137" x="2490788" y="3795713"/>
          <p14:tracePt t="18155" x="2598738" y="3848100"/>
          <p14:tracePt t="18170" x="2679700" y="3875088"/>
          <p14:tracePt t="18187" x="2724150" y="3884613"/>
          <p14:tracePt t="18204" x="2759075" y="3894138"/>
          <p14:tracePt t="18221" x="2776538" y="3894138"/>
          <p14:tracePt t="18237" x="2786063" y="3894138"/>
          <p14:tracePt t="18255" x="2768600" y="3902075"/>
          <p14:tracePt t="18396" x="2714625" y="3919538"/>
          <p14:tracePt t="18408" x="2598738" y="3983038"/>
          <p14:tracePt t="18421" x="2490788" y="4044950"/>
          <p14:tracePt t="18434" x="2401888" y="4116388"/>
          <p14:tracePt t="18447" x="2322513" y="4170363"/>
          <p14:tracePt t="18459" x="2268538" y="4214813"/>
          <p14:tracePt t="18473" x="2232025" y="4232275"/>
          <p14:tracePt t="18487" x="2214563" y="4251325"/>
          <p14:tracePt t="18504" x="2187575" y="4259263"/>
          <p14:tracePt t="18521" x="2152650" y="4259263"/>
          <p14:tracePt t="18538" x="2133600" y="4259263"/>
          <p14:tracePt t="18554" x="2116138" y="4259263"/>
          <p14:tracePt t="18570" x="2062163" y="4259263"/>
          <p14:tracePt t="18588" x="2036763" y="4259263"/>
          <p14:tracePt t="18604" x="2017713" y="4259263"/>
          <p14:tracePt t="18620" x="2000250" y="4259263"/>
          <p14:tracePt t="18637" x="1990725" y="4251325"/>
          <p14:tracePt t="18654" x="1982788" y="4241800"/>
          <p14:tracePt t="18670" x="1973263" y="4232275"/>
          <p14:tracePt t="18687" x="1955800" y="4187825"/>
          <p14:tracePt t="18704" x="1938338" y="4170363"/>
          <p14:tracePt t="18720" x="1919288" y="4133850"/>
          <p14:tracePt t="18738" x="1901825" y="4108450"/>
          <p14:tracePt t="18754" x="1893888" y="4081463"/>
          <p14:tracePt t="18770" x="1884363" y="4071938"/>
          <p14:tracePt t="18787" x="1866900" y="4054475"/>
          <p14:tracePt t="18804" x="1847850" y="4037013"/>
          <p14:tracePt t="18829" x="1839913" y="4017963"/>
          <p14:tracePt t="18855" x="1830388" y="4017963"/>
          <p14:tracePt t="18868" x="1830388" y="4010025"/>
          <p14:tracePt t="18880" x="1822450" y="4010025"/>
          <p14:tracePt t="18893" x="1822450" y="4000500"/>
          <p14:tracePt t="18944" x="1830388" y="4010025"/>
          <p14:tracePt t="19583" x="1866900" y="4054475"/>
          <p14:tracePt t="19597" x="1946275" y="4133850"/>
          <p14:tracePt t="19609" x="2071688" y="4241800"/>
          <p14:tracePt t="19622" x="2241550" y="4394200"/>
          <p14:tracePt t="19638" x="2330450" y="4483100"/>
          <p14:tracePt t="19655" x="2562225" y="4660900"/>
          <p14:tracePt t="19674" x="2803525" y="4795838"/>
          <p14:tracePt t="19689" x="2894013" y="4867275"/>
          <p14:tracePt t="19705" x="2973388" y="4919663"/>
          <p14:tracePt t="19721" x="3071813" y="4991100"/>
          <p14:tracePt t="19740" x="3081338" y="4991100"/>
          <p14:tracePt t="19754" x="3089275" y="5000625"/>
          <p14:tracePt t="19771" x="3098800" y="5000625"/>
          <p14:tracePt t="19787" x="3098800" y="50101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03055" y="982132"/>
            <a:ext cx="4547402" cy="52383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8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"/>
    </mc:Choice>
    <mc:Fallback>
      <p:transition spd="slow" advTm="1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Recurrent herpes simplex</a:t>
            </a:r>
            <a:endParaRPr lang="ar-E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Stress</a:t>
            </a:r>
          </a:p>
          <a:p>
            <a:pPr algn="l" rtl="0"/>
            <a:r>
              <a:rPr lang="en-US" dirty="0" err="1" smtClean="0"/>
              <a:t>Immunosupression</a:t>
            </a:r>
            <a:endParaRPr lang="en-US" dirty="0" smtClean="0"/>
          </a:p>
          <a:p>
            <a:pPr algn="l" rtl="0"/>
            <a:r>
              <a:rPr lang="en-US" dirty="0" smtClean="0"/>
              <a:t>Menstruation</a:t>
            </a:r>
          </a:p>
          <a:p>
            <a:pPr algn="l" rtl="0"/>
            <a:r>
              <a:rPr lang="en-US" dirty="0" smtClean="0"/>
              <a:t>Infection</a:t>
            </a:r>
          </a:p>
          <a:p>
            <a:pPr algn="l" rtl="0"/>
            <a:r>
              <a:rPr lang="en-US" dirty="0" smtClean="0"/>
              <a:t>Minor trauma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4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79"/>
    </mc:Choice>
    <mc:Fallback>
      <p:transition spd="slow" advTm="28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6" x="3089275" y="5010150"/>
          <p14:tracePt t="1416" x="3071813" y="4991100"/>
          <p14:tracePt t="1430" x="3044825" y="4965700"/>
          <p14:tracePt t="1442" x="3009900" y="4902200"/>
          <p14:tracePt t="1454" x="2990850" y="4786313"/>
          <p14:tracePt t="1467" x="2965450" y="4633913"/>
          <p14:tracePt t="1480" x="2965450" y="4483100"/>
          <p14:tracePt t="1495" x="3009900" y="4303713"/>
          <p14:tracePt t="1513" x="3108325" y="4098925"/>
          <p14:tracePt t="1529" x="3419475" y="3643313"/>
          <p14:tracePt t="1546" x="3660775" y="3438525"/>
          <p14:tracePt t="1562" x="3875088" y="3205163"/>
          <p14:tracePt t="1579" x="4456113" y="2813050"/>
          <p14:tracePt t="1596" x="4687888" y="2697163"/>
          <p14:tracePt t="1612" x="5000625" y="2544763"/>
          <p14:tracePt t="1629" x="5473700" y="2401888"/>
          <p14:tracePt t="1647" x="5697538" y="2357438"/>
          <p14:tracePt t="1662" x="5803900" y="2347913"/>
          <p14:tracePt t="1679" x="5884863" y="2347913"/>
          <p14:tracePt t="1679" x="5973763" y="2347913"/>
          <p14:tracePt t="1696" x="6045200" y="2347913"/>
          <p14:tracePt t="1712" x="6072188" y="2347913"/>
          <p14:tracePt t="1730" x="6099175" y="2347913"/>
          <p14:tracePt t="1746" x="6153150" y="2347913"/>
          <p14:tracePt t="1762" x="6180138" y="2357438"/>
          <p14:tracePt t="1779" x="6205538" y="2366963"/>
          <p14:tracePt t="1796" x="6296025" y="2393950"/>
          <p14:tracePt t="1813" x="6340475" y="2393950"/>
          <p14:tracePt t="1829" x="6384925" y="2393950"/>
          <p14:tracePt t="1846" x="6456363" y="2384425"/>
          <p14:tracePt t="1863" x="6500813" y="2366963"/>
          <p14:tracePt t="1879" x="6537325" y="2339975"/>
          <p14:tracePt t="1896" x="6589713" y="2322513"/>
          <p14:tracePt t="1912" x="6661150" y="2286000"/>
          <p14:tracePt t="1930" x="6688138" y="2286000"/>
          <p14:tracePt t="1945" x="6724650" y="2286000"/>
          <p14:tracePt t="1962" x="6759575" y="2276475"/>
          <p14:tracePt t="7977" x="6705600" y="2276475"/>
          <p14:tracePt t="8615" x="6500813" y="2276475"/>
          <p14:tracePt t="8627" x="5911850" y="2393950"/>
          <p14:tracePt t="8640" x="5322888" y="2527300"/>
          <p14:tracePt t="8653" x="5062538" y="2633663"/>
          <p14:tracePt t="8666" x="4776788" y="2759075"/>
          <p14:tracePt t="8681" x="4598988" y="2822575"/>
          <p14:tracePt t="8698" x="4394200" y="2901950"/>
          <p14:tracePt t="8714" x="4179888" y="2965450"/>
          <p14:tracePt t="8733" x="4108450" y="3000375"/>
          <p14:tracePt t="8748" x="4071938" y="3000375"/>
          <p14:tracePt t="8764" x="3990975" y="3009900"/>
          <p14:tracePt t="8783" x="3965575" y="3017838"/>
          <p14:tracePt t="8799" x="3938588" y="3027363"/>
          <p14:tracePt t="8815" x="3894138" y="3027363"/>
          <p14:tracePt t="8833" x="3857625" y="3036888"/>
          <p14:tracePt t="17979" x="3840163" y="3036888"/>
          <p14:tracePt t="18955" x="3813175" y="3017838"/>
          <p14:tracePt t="18968" x="3751263" y="2955925"/>
          <p14:tracePt t="18980" x="3670300" y="2822575"/>
          <p14:tracePt t="18993" x="3598863" y="2652713"/>
          <p14:tracePt t="19006" x="3562350" y="2544763"/>
          <p14:tracePt t="19020" x="3536950" y="2482850"/>
          <p14:tracePt t="19036" x="3527425" y="2419350"/>
          <p14:tracePt t="19052" x="3527425" y="2374900"/>
          <p14:tracePt t="19067" x="3527425" y="2330450"/>
          <p14:tracePt t="19084" x="3527425" y="2322513"/>
          <p14:tracePt t="19100" x="3527425" y="2303463"/>
          <p14:tracePt t="19117" x="3554413" y="2268538"/>
          <p14:tracePt t="19134" x="3643313" y="2214563"/>
          <p14:tracePt t="19150" x="3776663" y="2116138"/>
          <p14:tracePt t="19167" x="4322763" y="1884363"/>
          <p14:tracePt t="19184" x="4500563" y="1839913"/>
          <p14:tracePt t="19200" x="4608513" y="1803400"/>
          <p14:tracePt t="19217" x="4759325" y="1795463"/>
          <p14:tracePt t="19234" x="4956175" y="1795463"/>
          <p14:tracePt t="19251" x="5054600" y="1795463"/>
          <p14:tracePt t="19267" x="5153025" y="1795463"/>
          <p14:tracePt t="19284" x="5313363" y="1839913"/>
          <p14:tracePt t="19301" x="5394325" y="1866900"/>
          <p14:tracePt t="19317" x="5491163" y="1893888"/>
          <p14:tracePt t="19334" x="5581650" y="1919288"/>
          <p14:tracePt t="19351" x="5589588" y="1919288"/>
          <p14:tracePt t="19367" x="5599113" y="1919288"/>
          <p14:tracePt t="19384" x="5608638" y="1919288"/>
          <p14:tracePt t="19400" x="5589588" y="1919288"/>
          <p14:tracePt t="19425" x="5518150" y="1919288"/>
          <p14:tracePt t="19438" x="5330825" y="1911350"/>
          <p14:tracePt t="19451" x="4857750" y="1884363"/>
          <p14:tracePt t="19467" x="4330700" y="1839913"/>
          <p14:tracePt t="19483" x="3929063" y="1830388"/>
          <p14:tracePt t="19500" x="3455988" y="1830388"/>
          <p14:tracePt t="19517" x="3303588" y="1830388"/>
          <p14:tracePt t="19534" x="3224213" y="1830388"/>
          <p14:tracePt t="19550" x="3108325" y="1830388"/>
          <p14:tracePt t="19568" x="3098800" y="1830388"/>
          <p14:tracePt t="19583" x="3089275" y="1830388"/>
          <p14:tracePt t="19600" x="3081338" y="1830388"/>
          <p14:tracePt t="19617" x="3098800" y="1830388"/>
          <p14:tracePt t="19719" x="3116263" y="1830388"/>
          <p14:tracePt t="19734" x="3152775" y="1830388"/>
          <p14:tracePt t="19744" x="3205163" y="1830388"/>
          <p14:tracePt t="19758" x="3295650" y="1830388"/>
          <p14:tracePt t="19770" x="3411538" y="1830388"/>
          <p14:tracePt t="19785" x="3554413" y="1830388"/>
          <p14:tracePt t="19802" x="3714750" y="1812925"/>
          <p14:tracePt t="19818" x="4062413" y="1795463"/>
          <p14:tracePt t="19836" x="4160838" y="1785938"/>
          <p14:tracePt t="19852" x="4259263" y="1785938"/>
          <p14:tracePt t="19868" x="4357688" y="1785938"/>
          <p14:tracePt t="19885" x="4375150" y="1785938"/>
          <p14:tracePt t="19902" x="4384675" y="1785938"/>
          <p14:tracePt t="19923" x="4375150" y="1785938"/>
          <p14:tracePt t="20178" x="4367213" y="1785938"/>
          <p14:tracePt t="20190" x="4348163" y="1785938"/>
          <p14:tracePt t="20203" x="4313238" y="1803400"/>
          <p14:tracePt t="20219" x="4224338" y="1830388"/>
          <p14:tracePt t="20235" x="3956050" y="1901825"/>
          <p14:tracePt t="20251" x="3402013" y="2089150"/>
          <p14:tracePt t="20270" x="3152775" y="2179638"/>
          <p14:tracePt t="20285" x="3062288" y="2214563"/>
          <p14:tracePt t="20301" x="2919413" y="2268538"/>
          <p14:tracePt t="20319" x="2894013" y="2286000"/>
          <p14:tracePt t="20335" x="2874963" y="2295525"/>
          <p14:tracePt t="20352" x="2867025" y="2295525"/>
          <p14:tracePt t="20370" x="2857500" y="2295525"/>
          <p14:tracePt t="20395" x="2867025" y="2295525"/>
          <p14:tracePt t="20612" x="2847975" y="2295525"/>
          <p14:tracePt t="21199" x="2830513" y="2303463"/>
          <p14:tracePt t="21212" x="2803525" y="2312988"/>
          <p14:tracePt t="21225" x="2751138" y="2330450"/>
          <p14:tracePt t="21237" x="2679700" y="2374900"/>
          <p14:tracePt t="21252" x="2616200" y="2428875"/>
          <p14:tracePt t="21268" x="2544763" y="2465388"/>
          <p14:tracePt t="21285" x="2438400" y="2536825"/>
          <p14:tracePt t="21303" x="2411413" y="2571750"/>
          <p14:tracePt t="21319" x="2384425" y="2589213"/>
          <p14:tracePt t="21336" x="2339975" y="2670175"/>
          <p14:tracePt t="21353" x="2330450" y="2697163"/>
          <p14:tracePt t="21369" x="2322513" y="2724150"/>
          <p14:tracePt t="21386" x="2303463" y="2768600"/>
          <p14:tracePt t="21402" x="2286000" y="2822575"/>
          <p14:tracePt t="21419" x="2286000" y="2847975"/>
          <p14:tracePt t="21436" x="2286000" y="2857500"/>
          <p14:tracePt t="21452" x="2286000" y="2911475"/>
          <p14:tracePt t="21470" x="2286000" y="2928938"/>
          <p14:tracePt t="21485" x="2286000" y="2955925"/>
          <p14:tracePt t="21502" x="2276475" y="3000375"/>
          <p14:tracePt t="21520" x="2268538" y="3027363"/>
          <p14:tracePt t="21536" x="2268538" y="3036888"/>
          <p14:tracePt t="21556" x="2259013" y="3036888"/>
          <p14:tracePt t="21569" x="2259013" y="3044825"/>
          <p14:tracePt t="21584" x="2259013" y="3054350"/>
          <p14:tracePt t="21798" x="2259013" y="3062288"/>
          <p14:tracePt t="21811" x="2259013" y="3081338"/>
          <p14:tracePt t="21836" x="2268538" y="3108325"/>
          <p14:tracePt t="21849" x="2276475" y="3133725"/>
          <p14:tracePt t="21862" x="2303463" y="3160713"/>
          <p14:tracePt t="21875" x="2322513" y="3214688"/>
          <p14:tracePt t="21887" x="2347913" y="3268663"/>
          <p14:tracePt t="21902" x="2374900" y="3330575"/>
          <p14:tracePt t="21919" x="2401888" y="3394075"/>
          <p14:tracePt t="21935" x="2473325" y="3536950"/>
          <p14:tracePt t="21953" x="2500313" y="3598863"/>
          <p14:tracePt t="21968" x="2544763" y="3652838"/>
          <p14:tracePt t="21985" x="2589213" y="3732213"/>
          <p14:tracePt t="22003" x="2598738" y="3751263"/>
          <p14:tracePt t="22019" x="2608263" y="3751263"/>
          <p14:tracePt t="22036" x="2616200" y="3759200"/>
          <p14:tracePt t="22051" x="2616200" y="3768725"/>
          <p14:tracePt t="22068" x="2616200" y="3776663"/>
          <p14:tracePt t="22780" x="2616200" y="3795713"/>
          <p14:tracePt t="22793" x="2616200" y="3803650"/>
          <p14:tracePt t="22806" x="2616200" y="3813175"/>
          <p14:tracePt t="22820" x="2616200" y="3822700"/>
          <p14:tracePt t="22836" x="2616200" y="3840163"/>
          <p14:tracePt t="22870" x="2616200" y="3857625"/>
          <p14:tracePt t="22895" x="2616200" y="3867150"/>
          <p14:tracePt t="22921" x="2616200" y="3875088"/>
          <p14:tracePt t="22934" x="2616200" y="3894138"/>
          <p14:tracePt t="22959" x="2616200" y="3902075"/>
          <p14:tracePt t="22984" x="2608263" y="3911600"/>
          <p14:tracePt t="22997" x="2608263" y="3919538"/>
          <p14:tracePt t="23010" x="2608263" y="3929063"/>
          <p14:tracePt t="23036" x="2608263" y="3938588"/>
          <p14:tracePt t="23073" x="2608263" y="3946525"/>
          <p14:tracePt t="23125" x="2608263" y="3956050"/>
          <p14:tracePt t="23444" x="2598738" y="3973513"/>
          <p14:tracePt t="23469" x="2598738" y="3983038"/>
          <p14:tracePt t="23482" x="2589213" y="3990975"/>
          <p14:tracePt t="23495" x="2589213" y="4000500"/>
          <p14:tracePt t="23508" x="2589213" y="4010025"/>
          <p14:tracePt t="23520" x="2581275" y="4017963"/>
          <p14:tracePt t="23546" x="2581275" y="4037013"/>
          <p14:tracePt t="24363" x="2581275" y="4044950"/>
          <p14:tracePt t="24375" x="2581275" y="4062413"/>
          <p14:tracePt t="24389" x="2571750" y="4089400"/>
          <p14:tracePt t="24403" x="2571750" y="4125913"/>
          <p14:tracePt t="24419" x="2571750" y="4179888"/>
          <p14:tracePt t="24436" x="2571750" y="4303713"/>
          <p14:tracePt t="24454" x="2571750" y="4348163"/>
          <p14:tracePt t="24469" x="2562225" y="4394200"/>
          <p14:tracePt t="24486" x="2554288" y="4429125"/>
          <p14:tracePt t="24504" x="2554288" y="4438650"/>
          <p14:tracePt t="24520" x="2554288" y="4446588"/>
          <p14:tracePt t="24537" x="2554288" y="4456113"/>
          <p14:tracePt t="24566" x="2544763" y="4456113"/>
          <p14:tracePt t="24579" x="2544763" y="4473575"/>
          <p14:tracePt t="24605" x="2536825" y="4483100"/>
          <p14:tracePt t="24630" x="2536825" y="4491038"/>
          <p14:tracePt t="24643" x="2527300" y="4500563"/>
          <p14:tracePt t="24656" x="2527300" y="4518025"/>
          <p14:tracePt t="24670" x="2527300" y="4527550"/>
          <p14:tracePt t="24686" x="2527300" y="4537075"/>
          <p14:tracePt t="24703" x="2517775" y="4554538"/>
          <p14:tracePt t="24720" x="2517775" y="4562475"/>
          <p14:tracePt t="24736" x="2517775" y="4572000"/>
          <p14:tracePt t="24771" x="2509838" y="4572000"/>
          <p14:tracePt t="24783" x="2509838" y="4589463"/>
          <p14:tracePt t="25038" x="2500313" y="4616450"/>
          <p14:tracePt t="25051" x="2490788" y="4697413"/>
          <p14:tracePt t="25064" x="2455863" y="4830763"/>
          <p14:tracePt t="25077" x="2438400" y="4946650"/>
          <p14:tracePt t="25089" x="2419350" y="5010150"/>
          <p14:tracePt t="25103" x="2401888" y="5037138"/>
          <p14:tracePt t="25119" x="2393950" y="5062538"/>
          <p14:tracePt t="25136" x="2393950" y="5081588"/>
          <p14:tracePt t="25153" x="2384425" y="5089525"/>
          <p14:tracePt t="25170" x="2374900" y="5099050"/>
          <p14:tracePt t="25191" x="2366963" y="5099050"/>
          <p14:tracePt t="25204" x="2347913" y="5108575"/>
          <p14:tracePt t="25220" x="2339975" y="5116513"/>
          <p14:tracePt t="25236" x="2312988" y="5133975"/>
          <p14:tracePt t="25253" x="2205038" y="5170488"/>
          <p14:tracePt t="25270" x="2152650" y="5187950"/>
          <p14:tracePt t="25286" x="2098675" y="5187950"/>
          <p14:tracePt t="25303" x="2027238" y="5205413"/>
          <p14:tracePt t="25321" x="1982788" y="5205413"/>
          <p14:tracePt t="25336" x="1955800" y="5205413"/>
          <p14:tracePt t="25353" x="1911350" y="5205413"/>
          <p14:tracePt t="25370" x="1901825" y="5205413"/>
          <p14:tracePt t="25386" x="1893888" y="5205413"/>
          <p14:tracePt t="25408" x="1893888" y="5197475"/>
          <p14:tracePt t="25510" x="1919288" y="5180013"/>
          <p14:tracePt t="25523" x="1990725" y="5153025"/>
          <p14:tracePt t="25536" x="2205038" y="5089525"/>
          <p14:tracePt t="25548" x="2517775" y="5045075"/>
          <p14:tracePt t="25561" x="2732088" y="5000625"/>
          <p14:tracePt t="25574" x="2990850" y="4991100"/>
          <p14:tracePt t="25587" x="3133725" y="4991100"/>
          <p14:tracePt t="25602" x="3259138" y="4991100"/>
          <p14:tracePt t="25618" x="3446463" y="4991100"/>
          <p14:tracePt t="25635" x="3633788" y="4991100"/>
          <p14:tracePt t="25653" x="3679825" y="4991100"/>
          <p14:tracePt t="25668" x="3705225" y="4991100"/>
          <p14:tracePt t="25685" x="3714750" y="4991100"/>
          <p14:tracePt t="25702" x="3724275" y="4991100"/>
          <p14:tracePt t="25727" x="3724275" y="5000625"/>
          <p14:tracePt t="25944" x="3714750" y="4983163"/>
          <p14:tracePt t="26417" x="3697288" y="4973638"/>
          <p14:tracePt t="26429" x="3679825" y="4929188"/>
          <p14:tracePt t="26442" x="3625850" y="4840288"/>
          <p14:tracePt t="26455" x="3571875" y="4724400"/>
          <p14:tracePt t="26470" x="3527425" y="4616450"/>
          <p14:tracePt t="26487" x="3473450" y="4419600"/>
          <p14:tracePt t="26503" x="3411538" y="3803650"/>
          <p14:tracePt t="26520" x="3411538" y="3313113"/>
          <p14:tracePt t="26537" x="3536950" y="2652713"/>
          <p14:tracePt t="26553" x="3714750" y="2187575"/>
          <p14:tracePt t="26571" x="3822700" y="2098675"/>
          <p14:tracePt t="26587" x="3894138" y="2027238"/>
          <p14:tracePt t="26603" x="3919538" y="2000250"/>
          <p14:tracePt t="26621" x="3929063" y="2000250"/>
          <p14:tracePt t="26636" x="3929063" y="1990725"/>
          <p14:tracePt t="26658" x="3919538" y="1990725"/>
          <p14:tracePt t="26723" x="3911600" y="1990725"/>
          <p14:tracePt t="26735" x="3875088" y="2036763"/>
          <p14:tracePt t="26748" x="3768725" y="2179638"/>
          <p14:tracePt t="26761" x="3536950" y="2544763"/>
          <p14:tracePt t="26773" x="3340100" y="3000375"/>
          <p14:tracePt t="26787" x="3259138" y="3322638"/>
          <p14:tracePt t="26803" x="3187700" y="3687763"/>
          <p14:tracePt t="26820" x="3179763" y="3938588"/>
          <p14:tracePt t="26820" x="3179763" y="4089400"/>
          <p14:tracePt t="26838" x="3179763" y="4411663"/>
          <p14:tracePt t="26853" x="3179763" y="4537075"/>
          <p14:tracePt t="26870" x="3179763" y="4633913"/>
          <p14:tracePt t="26887" x="3179763" y="4875213"/>
          <p14:tracePt t="26904" x="3179763" y="4946650"/>
          <p14:tracePt t="26920" x="3179763" y="4973638"/>
          <p14:tracePt t="26937" x="3179763" y="5010150"/>
          <p14:tracePt t="26955" x="3179763" y="5018088"/>
          <p14:tracePt t="26977" x="3179763" y="50276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855" y="592429"/>
            <a:ext cx="9601196" cy="19645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Recurrent herpes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simplex</a:t>
            </a:r>
            <a:b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varients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ar-E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105000"/>
              </a:lnSpc>
            </a:pPr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 Herpes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facialis</a:t>
            </a: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>
              <a:lnSpc>
                <a:spcPct val="105000"/>
              </a:lnSpc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Herpetic 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Keratoconjunctivitis</a:t>
            </a: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>
              <a:lnSpc>
                <a:spcPct val="105000"/>
              </a:lnSpc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Herpes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genitalis</a:t>
            </a: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2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2"/>
    </mc:Choice>
    <mc:Fallback>
      <p:transition spd="slow" advTm="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2" x="3179763" y="5010150"/>
          <p14:tracePt t="1266" x="3170238" y="4965700"/>
          <p14:tracePt t="1279" x="3152775" y="4867275"/>
          <p14:tracePt t="1291" x="3108325" y="4652963"/>
          <p14:tracePt t="1304" x="3054350" y="4357688"/>
          <p14:tracePt t="1316" x="3044825" y="4205288"/>
          <p14:tracePt t="1329" x="3036888" y="4116388"/>
          <p14:tracePt t="1342" x="3027363" y="4054475"/>
          <p14:tracePt t="1357" x="3027363" y="3983038"/>
          <p14:tracePt t="1374" x="3027363" y="3894138"/>
          <p14:tracePt t="1390" x="3027363" y="3724275"/>
          <p14:tracePt t="1407" x="3027363" y="3660775"/>
          <p14:tracePt t="1423" x="3027363" y="3589338"/>
          <p14:tracePt t="1440" x="3027363" y="3490913"/>
          <p14:tracePt t="1458" x="3027363" y="3455988"/>
          <p14:tracePt t="1474" x="3027363" y="3438525"/>
          <p14:tracePt t="1491" x="3027363" y="3429000"/>
          <p14:tracePt t="1507" x="3027363" y="3419475"/>
          <p14:tracePt t="1523" x="3027363" y="3411538"/>
          <p14:tracePt t="1539" x="3027363" y="3402013"/>
          <p14:tracePt t="1827" x="3017838" y="3394075"/>
          <p14:tracePt t="1840" x="3000375" y="3375025"/>
          <p14:tracePt t="1852" x="2973388" y="3340100"/>
          <p14:tracePt t="1865" x="2928938" y="3313113"/>
          <p14:tracePt t="1878" x="2840038" y="3268663"/>
          <p14:tracePt t="1891" x="2741613" y="3214688"/>
          <p14:tracePt t="1907" x="2625725" y="3170238"/>
          <p14:tracePt t="1923" x="2527300" y="3152775"/>
          <p14:tracePt t="1940" x="2374900" y="3116263"/>
          <p14:tracePt t="1958" x="2322513" y="3116263"/>
          <p14:tracePt t="1973" x="2286000" y="3108325"/>
          <p14:tracePt t="1990" x="2214563" y="3089275"/>
          <p14:tracePt t="2009" x="2187575" y="3081338"/>
          <p14:tracePt t="2024" x="2170113" y="3081338"/>
          <p14:tracePt t="2040" x="2152650" y="3071813"/>
          <p14:tracePt t="2040" x="2133600" y="3071813"/>
          <p14:tracePt t="2057" x="2125663" y="3062288"/>
          <p14:tracePt t="2073" x="2116138" y="3062288"/>
          <p14:tracePt t="2089" x="2116138" y="3054350"/>
          <p14:tracePt t="2108" x="2108200" y="3054350"/>
          <p14:tracePt t="2123" x="2108200" y="3044825"/>
          <p14:tracePt t="2184" x="2108200" y="3036888"/>
          <p14:tracePt t="2197" x="2125663" y="3027363"/>
          <p14:tracePt t="2209" x="2179638" y="3009900"/>
          <p14:tracePt t="2225" x="2268538" y="2982913"/>
          <p14:tracePt t="2240" x="2357438" y="2965450"/>
          <p14:tracePt t="2256" x="2482850" y="2955925"/>
          <p14:tracePt t="2274" x="2509838" y="2955925"/>
          <p14:tracePt t="2289" x="2536825" y="2955925"/>
          <p14:tracePt t="2307" x="2554288" y="2955925"/>
          <p14:tracePt t="2323" x="2608263" y="2955925"/>
          <p14:tracePt t="2340" x="2660650" y="2965450"/>
          <p14:tracePt t="2356" x="2714625" y="2973388"/>
          <p14:tracePt t="2373" x="2857500" y="2990850"/>
          <p14:tracePt t="2390" x="2938463" y="3009900"/>
          <p14:tracePt t="2406" x="3009900" y="3009900"/>
          <p14:tracePt t="2423" x="3152775" y="3009900"/>
          <p14:tracePt t="2441" x="3232150" y="3009900"/>
          <p14:tracePt t="2457" x="3313113" y="3009900"/>
          <p14:tracePt t="2473" x="3438525" y="3009900"/>
          <p14:tracePt t="2490" x="3490913" y="3009900"/>
          <p14:tracePt t="2506" x="3536950" y="3009900"/>
          <p14:tracePt t="2523" x="3571875" y="3009900"/>
          <p14:tracePt t="2541" x="3581400" y="3009900"/>
          <p14:tracePt t="2566" x="3562350" y="3009900"/>
          <p14:tracePt t="2694" x="3517900" y="3027363"/>
          <p14:tracePt t="2707" x="3348038" y="3098800"/>
          <p14:tracePt t="2719" x="2973388" y="3251200"/>
          <p14:tracePt t="2732" x="2679700" y="3402013"/>
          <p14:tracePt t="2745" x="2500313" y="3473450"/>
          <p14:tracePt t="2758" x="2357438" y="3544888"/>
          <p14:tracePt t="2773" x="2268538" y="3589338"/>
          <p14:tracePt t="2790" x="2187575" y="3616325"/>
          <p14:tracePt t="2807" x="2098675" y="3652838"/>
          <p14:tracePt t="2824" x="2044700" y="3660775"/>
          <p14:tracePt t="2840" x="2027238" y="3660775"/>
          <p14:tracePt t="2856" x="1990725" y="3660775"/>
          <p14:tracePt t="2873" x="1982788" y="3660775"/>
          <p14:tracePt t="2890" x="1973263" y="3660775"/>
          <p14:tracePt t="2906" x="1965325" y="3660775"/>
          <p14:tracePt t="2923" x="1955800" y="3660775"/>
          <p14:tracePt t="2940" x="1946275" y="3660775"/>
          <p14:tracePt t="2956" x="1965325" y="3660775"/>
          <p14:tracePt t="3064" x="2000250" y="3660775"/>
          <p14:tracePt t="3076" x="2098675" y="3652838"/>
          <p14:tracePt t="3089" x="2251075" y="3652838"/>
          <p14:tracePt t="3102" x="2473325" y="3652838"/>
          <p14:tracePt t="3114" x="2643188" y="3652838"/>
          <p14:tracePt t="3127" x="2776538" y="3643313"/>
          <p14:tracePt t="3141" x="2965450" y="3643313"/>
          <p14:tracePt t="3156" x="3089275" y="3643313"/>
          <p14:tracePt t="3173" x="3232150" y="3643313"/>
          <p14:tracePt t="3190" x="3589338" y="3643313"/>
          <p14:tracePt t="3213" x="3679825" y="3643313"/>
          <p14:tracePt t="3223" x="3714750" y="3643313"/>
          <p14:tracePt t="3240" x="3751263" y="3643313"/>
          <p14:tracePt t="3257" x="3759200" y="3643313"/>
          <p14:tracePt t="3280" x="3776663" y="3643313"/>
          <p14:tracePt t="3306" x="3786188" y="3643313"/>
          <p14:tracePt t="3318" x="3795713" y="3643313"/>
          <p14:tracePt t="3331" x="3813175" y="3643313"/>
          <p14:tracePt t="3344" x="3840163" y="3643313"/>
          <p14:tracePt t="3357" x="3848100" y="3643313"/>
          <p14:tracePt t="3373" x="3857625" y="3643313"/>
          <p14:tracePt t="3390" x="3867150" y="3643313"/>
          <p14:tracePt t="3406" x="3857625" y="3660775"/>
          <p14:tracePt t="3548" x="3822700" y="3697288"/>
          <p14:tracePt t="3561" x="3732213" y="3803650"/>
          <p14:tracePt t="3574" x="3608388" y="3965575"/>
          <p14:tracePt t="3586" x="3490913" y="4062413"/>
          <p14:tracePt t="3599" x="3419475" y="4133850"/>
          <p14:tracePt t="3612" x="3357563" y="4170363"/>
          <p14:tracePt t="3625" x="3313113" y="4197350"/>
          <p14:tracePt t="3640" x="3268663" y="4214813"/>
          <p14:tracePt t="3657" x="3232150" y="4224338"/>
          <p14:tracePt t="3673" x="3133725" y="4232275"/>
          <p14:tracePt t="3690" x="3062288" y="4232275"/>
          <p14:tracePt t="3707" x="2946400" y="4232275"/>
          <p14:tracePt t="3724" x="2714625" y="4232275"/>
          <p14:tracePt t="3740" x="2562225" y="4197350"/>
          <p14:tracePt t="3756" x="2473325" y="4179888"/>
          <p14:tracePt t="3773" x="2411413" y="4133850"/>
          <p14:tracePt t="3791" x="2393950" y="4116388"/>
          <p14:tracePt t="3806" x="2384425" y="4108450"/>
          <p14:tracePt t="3824" x="2374900" y="4098925"/>
          <p14:tracePt t="3840" x="2374900" y="4089400"/>
          <p14:tracePt t="3857" x="2374900" y="4081463"/>
          <p14:tracePt t="3873" x="2384425" y="4071938"/>
          <p14:tracePt t="3931" x="2438400" y="4062413"/>
          <p14:tracePt t="3944" x="2608263" y="4037013"/>
          <p14:tracePt t="3957" x="2894013" y="4010025"/>
          <p14:tracePt t="3969" x="3125788" y="4000500"/>
          <p14:tracePt t="3982" x="3232150" y="4000500"/>
          <p14:tracePt t="3994" x="3303588" y="4000500"/>
          <p14:tracePt t="4012" x="3394075" y="4000500"/>
          <p14:tracePt t="4025" x="3473450" y="4000500"/>
          <p14:tracePt t="4040" x="3562350" y="4000500"/>
          <p14:tracePt t="4057" x="3687763" y="4000500"/>
          <p14:tracePt t="4073" x="3732213" y="4000500"/>
          <p14:tracePt t="4090" x="3786188" y="4000500"/>
          <p14:tracePt t="4106" x="3822700" y="4000500"/>
          <p14:tracePt t="4124" x="3830638" y="4000500"/>
          <p14:tracePt t="4140" x="3840163" y="4000500"/>
          <p14:tracePt t="4160" x="3840163" y="3990975"/>
          <p14:tracePt t="4185" x="3830638" y="3990975"/>
          <p14:tracePt t="4530" x="3822700" y="3990975"/>
          <p14:tracePt t="4594" x="3813175" y="3990975"/>
          <p14:tracePt t="4607" x="3803650" y="3983038"/>
          <p14:tracePt t="4645" x="3795713" y="3965575"/>
          <p14:tracePt t="4658" x="3786188" y="3929063"/>
          <p14:tracePt t="4673" x="3768725" y="3867150"/>
          <p14:tracePt t="4683" x="3732213" y="3705225"/>
          <p14:tracePt t="4696" x="3724275" y="3500438"/>
          <p14:tracePt t="4709" x="3705225" y="3224213"/>
          <p14:tracePt t="4724" x="3705225" y="3044825"/>
          <p14:tracePt t="4740" x="3705225" y="2938463"/>
          <p14:tracePt t="4757" x="3705225" y="2705100"/>
          <p14:tracePt t="4774" x="3705225" y="2633663"/>
          <p14:tracePt t="4790" x="3705225" y="2571750"/>
          <p14:tracePt t="4807" x="3714750" y="2465388"/>
          <p14:tracePt t="4824" x="3714750" y="2411413"/>
          <p14:tracePt t="4840" x="3724275" y="2393950"/>
          <p14:tracePt t="4857" x="3724275" y="2384425"/>
          <p14:tracePt t="4873" x="3724275" y="2366963"/>
          <p14:tracePt t="4891" x="3724275" y="2357438"/>
          <p14:tracePt t="4913" x="3724275" y="2330450"/>
          <p14:tracePt t="4926" x="3724275" y="2322513"/>
          <p14:tracePt t="4940" x="3724275" y="2312988"/>
          <p14:tracePt t="4957" x="3724275" y="2303463"/>
          <p14:tracePt t="4973" x="3724275" y="2312988"/>
          <p14:tracePt t="5015" x="3705225" y="2374900"/>
          <p14:tracePt t="5028" x="3643313" y="2643188"/>
          <p14:tracePt t="5041" x="3536950" y="3062288"/>
          <p14:tracePt t="5053" x="3490913" y="3303588"/>
          <p14:tracePt t="5066" x="3473450" y="3429000"/>
          <p14:tracePt t="5079" x="3465513" y="3544888"/>
          <p14:tracePt t="5092" x="3455988" y="3643313"/>
          <p14:tracePt t="5107" x="3455988" y="3705225"/>
          <p14:tracePt t="5124" x="3455988" y="3768725"/>
          <p14:tracePt t="5140" x="3455988" y="3894138"/>
          <p14:tracePt t="5158" x="3455988" y="3956050"/>
          <p14:tracePt t="5174" x="3455988" y="4000500"/>
          <p14:tracePt t="5190" x="3455988" y="4044950"/>
          <p14:tracePt t="5207" x="3455988" y="4054475"/>
          <p14:tracePt t="5224" x="3455988" y="4062413"/>
          <p14:tracePt t="5242" x="3455988" y="4071938"/>
          <p14:tracePt t="5270" x="3455988" y="4089400"/>
          <p14:tracePt t="5283" x="3455988" y="4116388"/>
          <p14:tracePt t="5295" x="3455988" y="4160838"/>
          <p14:tracePt t="5308" x="3455988" y="4187825"/>
          <p14:tracePt t="5324" x="3455988" y="4197350"/>
          <p14:tracePt t="5340" x="3455988" y="4205288"/>
          <p14:tracePt t="5357" x="3455988" y="4197350"/>
          <p14:tracePt t="5423" x="3446463" y="4170363"/>
          <p14:tracePt t="5436" x="3438525" y="4116388"/>
          <p14:tracePt t="5448" x="3419475" y="3983038"/>
          <p14:tracePt t="5461" x="3419475" y="3803650"/>
          <p14:tracePt t="5475" x="3419475" y="3652838"/>
          <p14:tracePt t="5491" x="3419475" y="3544888"/>
          <p14:tracePt t="5509" x="3419475" y="3286125"/>
          <p14:tracePt t="5526" x="3419475" y="3152775"/>
          <p14:tracePt t="5541" x="3419475" y="3009900"/>
          <p14:tracePt t="5557" x="3419475" y="2911475"/>
          <p14:tracePt t="5573" x="3419475" y="2786063"/>
          <p14:tracePt t="5590" x="3419475" y="2741613"/>
          <p14:tracePt t="5607" x="3419475" y="2687638"/>
          <p14:tracePt t="5623" x="3419475" y="2652713"/>
          <p14:tracePt t="5641" x="3419475" y="2643188"/>
          <p14:tracePt t="5657" x="3419475" y="2660650"/>
          <p14:tracePt t="5729" x="3419475" y="2724150"/>
          <p14:tracePt t="5741" x="3419475" y="2884488"/>
          <p14:tracePt t="5754" x="3411538" y="3089275"/>
          <p14:tracePt t="5767" x="3402013" y="3224213"/>
          <p14:tracePt t="5780" x="3394075" y="3313113"/>
          <p14:tracePt t="5793" x="3394075" y="3411538"/>
          <p14:tracePt t="5808" x="3394075" y="3455988"/>
          <p14:tracePt t="5824" x="3384550" y="3509963"/>
          <p14:tracePt t="5842" x="3384550" y="3598863"/>
          <p14:tracePt t="5859" x="3384550" y="3679825"/>
          <p14:tracePt t="5874" x="3384550" y="3768725"/>
          <p14:tracePt t="5891" x="3384550" y="3875088"/>
          <p14:tracePt t="5908" x="3384550" y="3894138"/>
          <p14:tracePt t="5925" x="3384550" y="3902075"/>
          <p14:tracePt t="5941" x="3384550" y="3911600"/>
          <p14:tracePt t="5958" x="3375025" y="3911600"/>
          <p14:tracePt t="6085" x="3367088" y="3902075"/>
          <p14:tracePt t="6098" x="3357563" y="3857625"/>
          <p14:tracePt t="6111" x="3340100" y="3786188"/>
          <p14:tracePt t="6125" x="3303588" y="3660775"/>
          <p14:tracePt t="6141" x="3241675" y="3411538"/>
          <p14:tracePt t="6158" x="3197225" y="3160713"/>
          <p14:tracePt t="6175" x="3179763" y="3098800"/>
          <p14:tracePt t="6191" x="3160713" y="3027363"/>
          <p14:tracePt t="6208" x="3160713" y="2946400"/>
          <p14:tracePt t="6225" x="3160713" y="2776538"/>
          <p14:tracePt t="6242" x="3160713" y="2687638"/>
          <p14:tracePt t="6258" x="3160713" y="2581275"/>
          <p14:tracePt t="6274" x="3197225" y="2384425"/>
          <p14:tracePt t="6292" x="3214688" y="2330450"/>
          <p14:tracePt t="6308" x="3232150" y="2295525"/>
          <p14:tracePt t="6324" x="3241675" y="2276475"/>
          <p14:tracePt t="6342" x="3241675" y="2268538"/>
          <p14:tracePt t="6378" x="3241675" y="2286000"/>
          <p14:tracePt t="6480" x="3241675" y="2295525"/>
          <p14:tracePt t="6493" x="3241675" y="2312988"/>
          <p14:tracePt t="6506" x="3241675" y="2347913"/>
          <p14:tracePt t="6518" x="3241675" y="2401888"/>
          <p14:tracePt t="6531" x="3241675" y="2438400"/>
          <p14:tracePt t="6544" x="3241675" y="2490788"/>
          <p14:tracePt t="6557" x="3241675" y="2536825"/>
          <p14:tracePt t="6574" x="3241675" y="2589213"/>
          <p14:tracePt t="6590" x="3241675" y="2616200"/>
          <p14:tracePt t="6607" x="3241675" y="2697163"/>
          <p14:tracePt t="6624" x="3241675" y="2724150"/>
          <p14:tracePt t="6640" x="3241675" y="2759075"/>
          <p14:tracePt t="6657" x="3241675" y="2803525"/>
          <p14:tracePt t="6675" x="3241675" y="2830513"/>
          <p14:tracePt t="6690" x="3241675" y="2840038"/>
          <p14:tracePt t="6707" x="3241675" y="2884488"/>
          <p14:tracePt t="6724" x="3241675" y="2928938"/>
          <p14:tracePt t="6740" x="3241675" y="2973388"/>
          <p14:tracePt t="6757" x="3241675" y="3089275"/>
          <p14:tracePt t="6775" x="3241675" y="3160713"/>
          <p14:tracePt t="6790" x="3241675" y="3259138"/>
          <p14:tracePt t="6807" x="3241675" y="3429000"/>
          <p14:tracePt t="6825" x="3241675" y="3490913"/>
          <p14:tracePt t="6841" x="3241675" y="3536950"/>
          <p14:tracePt t="6858" x="3241675" y="3616325"/>
          <p14:tracePt t="6875" x="3241675" y="3687763"/>
          <p14:tracePt t="6891" x="3241675" y="3714750"/>
          <p14:tracePt t="6908" x="3241675" y="3732213"/>
          <p14:tracePt t="6924" x="3241675" y="3741738"/>
          <p14:tracePt t="6941" x="3241675" y="37512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Treatment of herpes simplex</a:t>
            </a:r>
            <a:br>
              <a:rPr lang="en-US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Topical:  antibiotic, antiseptic lotion, acyclovir cream</a:t>
            </a:r>
          </a:p>
          <a:p>
            <a:pPr algn="l" rtl="0"/>
            <a:r>
              <a:rPr lang="en-US" dirty="0" smtClean="0"/>
              <a:t>Systemic:</a:t>
            </a:r>
            <a:r>
              <a:rPr lang="en-US" dirty="0"/>
              <a:t> </a:t>
            </a:r>
            <a:r>
              <a:rPr lang="en-US" dirty="0" smtClean="0"/>
              <a:t>Acyclovir, </a:t>
            </a:r>
            <a:r>
              <a:rPr lang="en-US" dirty="0" err="1" smtClean="0"/>
              <a:t>valacyclovir</a:t>
            </a: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4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34"/>
    </mc:Choice>
    <mc:Fallback>
      <p:transition spd="slow" advTm="14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4" x="3224213" y="3714750"/>
          <p14:tracePt t="1299" x="3197225" y="3652838"/>
          <p14:tracePt t="1311" x="3152775" y="3490913"/>
          <p14:tracePt t="1323" x="3081338" y="3152775"/>
          <p14:tracePt t="1336" x="3071813" y="2822575"/>
          <p14:tracePt t="1348" x="3071813" y="2652713"/>
          <p14:tracePt t="1361" x="3081338" y="2465388"/>
          <p14:tracePt t="1374" x="3187700" y="2224088"/>
          <p14:tracePt t="1390" x="3268663" y="2081213"/>
          <p14:tracePt t="1407" x="3384550" y="1946275"/>
          <p14:tracePt t="1423" x="3741738" y="1581150"/>
          <p14:tracePt t="1441" x="3919538" y="1482725"/>
          <p14:tracePt t="1457" x="4062413" y="1374775"/>
          <p14:tracePt t="1474" x="4295775" y="1276350"/>
          <p14:tracePt t="1491" x="4348163" y="1258888"/>
          <p14:tracePt t="1507" x="4384675" y="1250950"/>
          <p14:tracePt t="1523" x="4419600" y="1250950"/>
          <p14:tracePt t="1540" x="4429125" y="1250950"/>
          <p14:tracePt t="1557" x="4438650" y="1250950"/>
          <p14:tracePt t="1572" x="4465638" y="1250950"/>
          <p14:tracePt t="1589" x="4527550" y="1250950"/>
          <p14:tracePt t="1607" x="4554538" y="1250950"/>
          <p14:tracePt t="1623" x="4572000" y="1258888"/>
          <p14:tracePt t="1639" x="4589463" y="1268413"/>
          <p14:tracePt t="1656" x="4598988" y="1268413"/>
          <p14:tracePt t="1673" x="4608513" y="1268413"/>
          <p14:tracePt t="1692" x="4616450" y="1268413"/>
          <p14:tracePt t="1706" x="4625975" y="1276350"/>
          <p14:tracePt t="1722" x="4633913" y="1285875"/>
          <p14:tracePt t="1743" x="4643438" y="1285875"/>
          <p14:tracePt t="1757" x="4652963" y="1285875"/>
          <p14:tracePt t="2025" x="4679950" y="1285875"/>
          <p14:tracePt t="2037" x="4776788" y="1285875"/>
          <p14:tracePt t="2050" x="5054600" y="1312863"/>
          <p14:tracePt t="2063" x="5634038" y="1366838"/>
          <p14:tracePt t="2075" x="5946775" y="1411288"/>
          <p14:tracePt t="2089" x="6303963" y="1465263"/>
          <p14:tracePt t="2106" x="6562725" y="1509713"/>
          <p14:tracePt t="2123" x="7027863" y="1608138"/>
          <p14:tracePt t="2140" x="7143750" y="1643063"/>
          <p14:tracePt t="2156" x="7215188" y="1687513"/>
          <p14:tracePt t="2173" x="7419975" y="1731963"/>
          <p14:tracePt t="2190" x="7483475" y="1741488"/>
          <p14:tracePt t="2206" x="7510463" y="1751013"/>
          <p14:tracePt t="2223" x="7527925" y="1758950"/>
          <p14:tracePt t="2239" x="7545388" y="1758950"/>
          <p14:tracePt t="2256" x="7554913" y="1758950"/>
          <p14:tracePt t="2273" x="7572375" y="1758950"/>
          <p14:tracePt t="2290" x="7581900" y="1758950"/>
          <p14:tracePt t="2306" x="7589838" y="1758950"/>
          <p14:tracePt t="2343" x="7589838" y="1768475"/>
          <p14:tracePt t="2368" x="7581900" y="1768475"/>
          <p14:tracePt t="2394" x="7554913" y="1785938"/>
          <p14:tracePt t="2407" x="7456488" y="1812925"/>
          <p14:tracePt t="2419" x="7331075" y="1847850"/>
          <p14:tracePt t="2432" x="7215188" y="1884363"/>
          <p14:tracePt t="2445" x="7108825" y="1901825"/>
          <p14:tracePt t="2459" x="6965950" y="1946275"/>
          <p14:tracePt t="2474" x="6875463" y="1982788"/>
          <p14:tracePt t="2490" x="6796088" y="2000250"/>
          <p14:tracePt t="2507" x="6572250" y="2081213"/>
          <p14:tracePt t="2524" x="6402388" y="2133600"/>
          <p14:tracePt t="2540" x="6224588" y="2179638"/>
          <p14:tracePt t="2557" x="5741988" y="2286000"/>
          <p14:tracePt t="2575" x="5545138" y="2322513"/>
          <p14:tracePt t="2590" x="5313363" y="2347913"/>
          <p14:tracePt t="2606" x="4983163" y="2411413"/>
          <p14:tracePt t="2624" x="4795838" y="2419350"/>
          <p14:tracePt t="2640" x="4705350" y="2438400"/>
          <p14:tracePt t="2657" x="4643438" y="2446338"/>
          <p14:tracePt t="2673" x="4527550" y="2473325"/>
          <p14:tracePt t="2690" x="4491038" y="2490788"/>
          <p14:tracePt t="2706" x="4473575" y="2500313"/>
          <p14:tracePt t="2723" x="4446588" y="2509838"/>
          <p14:tracePt t="2740" x="4429125" y="2527300"/>
          <p14:tracePt t="2756" x="4419600" y="2527300"/>
          <p14:tracePt t="3096" x="4375150" y="2536825"/>
          <p14:tracePt t="3109" x="4259263" y="2562225"/>
          <p14:tracePt t="3122" x="4044950" y="2616200"/>
          <p14:tracePt t="3134" x="3608388" y="2724150"/>
          <p14:tracePt t="3147" x="3384550" y="2776538"/>
          <p14:tracePt t="3160" x="3214688" y="2813050"/>
          <p14:tracePt t="3174" x="3089275" y="2840038"/>
          <p14:tracePt t="3191" x="2990850" y="2857500"/>
          <p14:tracePt t="3208" x="2857500" y="2884488"/>
          <p14:tracePt t="3225" x="2803525" y="2884488"/>
          <p14:tracePt t="3240" x="2751138" y="2884488"/>
          <p14:tracePt t="3257" x="2679700" y="2884488"/>
          <p14:tracePt t="3274" x="2660650" y="2884488"/>
          <p14:tracePt t="3291" x="2643188" y="2884488"/>
          <p14:tracePt t="3307" x="2633663" y="2884488"/>
          <p14:tracePt t="3324" x="2625725" y="2884488"/>
          <p14:tracePt t="3341" x="2616200" y="2884488"/>
          <p14:tracePt t="3357" x="2598738" y="2894013"/>
          <p14:tracePt t="3376" x="2589213" y="2894013"/>
          <p14:tracePt t="3390" x="2581275" y="2901950"/>
          <p14:tracePt t="3407" x="2571750" y="2901950"/>
          <p14:tracePt t="3424" x="2554288" y="2901950"/>
          <p14:tracePt t="3442" x="2554288" y="2919413"/>
          <p14:tracePt t="3696" x="2554288" y="2946400"/>
          <p14:tracePt t="3708" x="2554288" y="3017838"/>
          <p14:tracePt t="3721" x="2562225" y="3170238"/>
          <p14:tracePt t="3734" x="2562225" y="3295650"/>
          <p14:tracePt t="3747" x="2562225" y="3367088"/>
          <p14:tracePt t="3759" x="2562225" y="3402013"/>
          <p14:tracePt t="3774" x="2562225" y="3429000"/>
          <p14:tracePt t="3791" x="2562225" y="3446463"/>
          <p14:tracePt t="3807" x="2562225" y="3455988"/>
          <p14:tracePt t="3824" x="2562225" y="3465513"/>
          <p14:tracePt t="3849" x="2562225" y="3473450"/>
          <p14:tracePt t="3874" x="2562225" y="3482975"/>
          <p14:tracePt t="3912" x="2562225" y="3473450"/>
          <p14:tracePt t="4129" x="2562225" y="3465513"/>
          <p14:tracePt t="4142" x="2562225" y="3455988"/>
          <p14:tracePt t="4167" x="2562225" y="3446463"/>
          <p14:tracePt t="4193" x="2562225" y="3438525"/>
          <p14:tracePt t="4207" x="2562225" y="3429000"/>
          <p14:tracePt t="4218" x="2562225" y="3411538"/>
          <p14:tracePt t="4244" x="2571750" y="3402013"/>
          <p14:tracePt t="4257" x="2589213" y="3384550"/>
          <p14:tracePt t="4269" x="2608263" y="3367088"/>
          <p14:tracePt t="4282" x="2633663" y="3348038"/>
          <p14:tracePt t="4295" x="2679700" y="3322638"/>
          <p14:tracePt t="4308" x="2741613" y="3268663"/>
          <p14:tracePt t="4324" x="2847975" y="3232150"/>
          <p14:tracePt t="4341" x="2938463" y="3205163"/>
          <p14:tracePt t="4341" x="3027363" y="3170238"/>
          <p14:tracePt t="4359" x="3133725" y="3152775"/>
          <p14:tracePt t="4374" x="3224213" y="3143250"/>
          <p14:tracePt t="4391" x="3286125" y="3133725"/>
          <p14:tracePt t="4408" x="3394075" y="3125788"/>
          <p14:tracePt t="4425" x="3446463" y="3125788"/>
          <p14:tracePt t="4441" x="3517900" y="3116263"/>
          <p14:tracePt t="4458" x="3608388" y="3116263"/>
          <p14:tracePt t="4475" x="3633788" y="3116263"/>
          <p14:tracePt t="4491" x="3660775" y="3116263"/>
          <p14:tracePt t="4508" x="3714750" y="3116263"/>
          <p14:tracePt t="4524" x="3751263" y="3116263"/>
          <p14:tracePt t="4540" x="3803650" y="3116263"/>
          <p14:tracePt t="4557" x="3840163" y="3116263"/>
          <p14:tracePt t="4573" x="3902075" y="3116263"/>
          <p14:tracePt t="4590" x="3929063" y="3116263"/>
          <p14:tracePt t="4606" x="3946525" y="3116263"/>
          <p14:tracePt t="4623" x="3956050" y="3116263"/>
          <p14:tracePt t="4640" x="3965575" y="3116263"/>
          <p14:tracePt t="6713" x="3990975" y="3108325"/>
          <p14:tracePt t="6723" x="4062413" y="3089275"/>
          <p14:tracePt t="6734" x="4241800" y="3044825"/>
          <p14:tracePt t="6747" x="4537075" y="2982913"/>
          <p14:tracePt t="6760" x="4840288" y="2946400"/>
          <p14:tracePt t="6775" x="4965700" y="2938463"/>
          <p14:tracePt t="6791" x="5054600" y="2938463"/>
          <p14:tracePt t="6808" x="5160963" y="2938463"/>
          <p14:tracePt t="6826" x="5214938" y="2938463"/>
          <p14:tracePt t="6842" x="5241925" y="2938463"/>
          <p14:tracePt t="6859" x="5259388" y="2946400"/>
          <p14:tracePt t="6876" x="5251450" y="2946400"/>
          <p14:tracePt t="7065" x="5251450" y="2955925"/>
          <p14:tracePt t="7092" x="5232400" y="2955925"/>
          <p14:tracePt t="7104" x="5214938" y="2955925"/>
          <p14:tracePt t="7117" x="5197475" y="2955925"/>
          <p14:tracePt t="7130" x="5170488" y="2955925"/>
          <p14:tracePt t="7142" x="5133975" y="2955925"/>
          <p14:tracePt t="7158" x="5089525" y="2955925"/>
          <p14:tracePt t="7175" x="5062538" y="2965450"/>
          <p14:tracePt t="7192" x="5037138" y="2965450"/>
          <p14:tracePt t="7209" x="5018088" y="2965450"/>
          <p14:tracePt t="7226" x="5010150" y="2965450"/>
          <p14:tracePt t="7257" x="5027613" y="2965450"/>
          <p14:tracePt t="7333" x="5045075" y="2965450"/>
          <p14:tracePt t="7346" x="5099050" y="2955925"/>
          <p14:tracePt t="7359" x="5187950" y="2955925"/>
          <p14:tracePt t="7372" x="5322888" y="2946400"/>
          <p14:tracePt t="7384" x="5429250" y="2946400"/>
          <p14:tracePt t="7397" x="5510213" y="2938463"/>
          <p14:tracePt t="7410" x="5554663" y="2938463"/>
          <p14:tracePt t="7426" x="5589588" y="2938463"/>
          <p14:tracePt t="7442" x="5634038" y="2938463"/>
          <p14:tracePt t="7458" x="5688013" y="2938463"/>
          <p14:tracePt t="7476" x="5697538" y="2938463"/>
          <p14:tracePt t="7492" x="5705475" y="2938463"/>
          <p14:tracePt t="7508" x="5715000" y="2938463"/>
          <p14:tracePt t="7537" x="5697538" y="2938463"/>
          <p14:tracePt t="7641" x="5680075" y="2946400"/>
          <p14:tracePt t="7665" x="5661025" y="2946400"/>
          <p14:tracePt t="7677" x="5626100" y="2955925"/>
          <p14:tracePt t="7691" x="5599113" y="2955925"/>
          <p14:tracePt t="7703" x="5572125" y="2955925"/>
          <p14:tracePt t="7716" x="5545138" y="2955925"/>
          <p14:tracePt t="7728" x="5518150" y="2955925"/>
          <p14:tracePt t="7742" x="5500688" y="2955925"/>
          <p14:tracePt t="7758" x="5483225" y="2955925"/>
          <p14:tracePt t="7775" x="5473700" y="2955925"/>
          <p14:tracePt t="7792" x="5465763" y="2955925"/>
          <p14:tracePt t="8714" x="5456238" y="2955925"/>
          <p14:tracePt t="9632" x="5446713" y="2955925"/>
          <p14:tracePt t="9682" x="5429250" y="2955925"/>
          <p14:tracePt t="9708" x="5411788" y="2965450"/>
          <p14:tracePt t="9721" x="5375275" y="2965450"/>
          <p14:tracePt t="9733" x="5286375" y="2973388"/>
          <p14:tracePt t="9746" x="5116513" y="3009900"/>
          <p14:tracePt t="9760" x="4822825" y="3071813"/>
          <p14:tracePt t="9776" x="4589463" y="3098800"/>
          <p14:tracePt t="9792" x="4483100" y="3125788"/>
          <p14:tracePt t="9809" x="4348163" y="3152775"/>
          <p14:tracePt t="9827" x="4313238" y="3152775"/>
          <p14:tracePt t="9843" x="4286250" y="3152775"/>
          <p14:tracePt t="9859" x="4232275" y="3160713"/>
          <p14:tracePt t="9877" x="4214813" y="3160713"/>
          <p14:tracePt t="10270" x="4179888" y="3170238"/>
          <p14:tracePt t="10283" x="4081463" y="3197225"/>
          <p14:tracePt t="10295" x="3857625" y="3268663"/>
          <p14:tracePt t="10309" x="3419475" y="3394075"/>
          <p14:tracePt t="10326" x="3187700" y="3455988"/>
          <p14:tracePt t="10343" x="2911475" y="3544888"/>
          <p14:tracePt t="10360" x="2813050" y="3571875"/>
          <p14:tracePt t="10377" x="2741613" y="3589338"/>
          <p14:tracePt t="10393" x="2705100" y="3598863"/>
          <p14:tracePt t="10409" x="2633663" y="3608388"/>
          <p14:tracePt t="10426" x="2625725" y="3608388"/>
          <p14:tracePt t="10443" x="2616200" y="3608388"/>
          <p14:tracePt t="10459" x="2598738" y="3608388"/>
          <p14:tracePt t="10476" x="2589213" y="3608388"/>
          <p14:tracePt t="10499" x="2581275" y="3608388"/>
          <p14:tracePt t="10691" x="2571750" y="3608388"/>
          <p14:tracePt t="10755" x="2562225" y="3608388"/>
          <p14:tracePt t="10767" x="2554288" y="3598863"/>
          <p14:tracePt t="10793" x="2554288" y="3589338"/>
          <p14:tracePt t="10805" x="2544763" y="3589338"/>
          <p14:tracePt t="10818" x="2536825" y="3581400"/>
          <p14:tracePt t="10844" x="2536825" y="3571875"/>
          <p14:tracePt t="10856" x="2527300" y="3562350"/>
          <p14:tracePt t="10869" x="2517775" y="3544888"/>
          <p14:tracePt t="10882" x="2517775" y="3536950"/>
          <p14:tracePt t="10895" x="2500313" y="3517900"/>
          <p14:tracePt t="10910" x="2500313" y="3509963"/>
          <p14:tracePt t="10926" x="2490788" y="3500438"/>
          <p14:tracePt t="10943" x="2482850" y="3482975"/>
          <p14:tracePt t="10960" x="2482850" y="3473450"/>
          <p14:tracePt t="10977" x="2490788" y="3473450"/>
          <p14:tracePt t="11291" x="2500313" y="3473450"/>
          <p14:tracePt t="11303" x="2509838" y="3473450"/>
          <p14:tracePt t="11405" x="2517775" y="3473450"/>
          <p14:tracePt t="11558" x="2527300" y="3473450"/>
          <p14:tracePt t="11596" x="2536825" y="3473450"/>
          <p14:tracePt t="11775" x="2544763" y="3473450"/>
          <p14:tracePt t="11788" x="2562225" y="3473450"/>
          <p14:tracePt t="11800" x="2589213" y="3473450"/>
          <p14:tracePt t="11814" x="2660650" y="3473450"/>
          <p14:tracePt t="11827" x="2751138" y="3473450"/>
          <p14:tracePt t="11843" x="2874963" y="3473450"/>
          <p14:tracePt t="11860" x="3054350" y="3473450"/>
          <p14:tracePt t="11877" x="3133725" y="3455988"/>
          <p14:tracePt t="11893" x="3232150" y="3455988"/>
          <p14:tracePt t="11910" x="3313113" y="3455988"/>
          <p14:tracePt t="11927" x="3438525" y="3455988"/>
          <p14:tracePt t="11943" x="3490913" y="3455988"/>
          <p14:tracePt t="11960" x="3544888" y="3455988"/>
          <p14:tracePt t="11976" x="3660775" y="3455988"/>
          <p14:tracePt t="11994" x="3687763" y="3465513"/>
          <p14:tracePt t="12013" x="3714750" y="3473450"/>
          <p14:tracePt t="12026" x="3759200" y="3482975"/>
          <p14:tracePt t="12043" x="3768725" y="3490913"/>
          <p14:tracePt t="12059" x="3776663" y="3500438"/>
          <p14:tracePt t="12075" x="3786188" y="3500438"/>
          <p14:tracePt t="12092" x="3786188" y="3509963"/>
          <p14:tracePt t="12109" x="3795713" y="3509963"/>
          <p14:tracePt t="12132" x="3795713" y="3517900"/>
          <p14:tracePt t="12324" x="3795713" y="3527425"/>
          <p14:tracePt t="12374" x="3786188" y="3527425"/>
          <p14:tracePt t="12438" x="3776663" y="3527425"/>
          <p14:tracePt t="12451" x="3768725" y="3536950"/>
          <p14:tracePt t="12463" x="3759200" y="3536950"/>
          <p14:tracePt t="12477" x="3741738" y="3536950"/>
          <p14:tracePt t="12493" x="3714750" y="3544888"/>
          <p14:tracePt t="12511" x="3687763" y="3544888"/>
          <p14:tracePt t="12528" x="3679825" y="3544888"/>
          <p14:tracePt t="12543" x="3670300" y="3544888"/>
          <p14:tracePt t="12565" x="3660775" y="3544888"/>
          <p14:tracePt t="13331" x="3652838" y="3544888"/>
          <p14:tracePt t="14033" x="3643313" y="35448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VARICELLA (</a:t>
            </a:r>
            <a:r>
              <a:rPr lang="en-US" dirty="0">
                <a:solidFill>
                  <a:srgbClr val="00B050"/>
                </a:solidFill>
              </a:rPr>
              <a:t>CHICKEN POX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  <a:endParaRPr lang="ar-E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Organism: Varicella </a:t>
            </a:r>
            <a:r>
              <a:rPr lang="en-US" dirty="0" smtClean="0"/>
              <a:t>zoster (HHV 3)</a:t>
            </a:r>
            <a:endParaRPr lang="en-US" dirty="0" smtClean="0"/>
          </a:p>
          <a:p>
            <a:pPr algn="l" rtl="0"/>
            <a:r>
              <a:rPr lang="en-US" dirty="0" smtClean="0"/>
              <a:t>IP: 10-20 days</a:t>
            </a:r>
          </a:p>
          <a:p>
            <a:pPr algn="l" rtl="0"/>
            <a:r>
              <a:rPr lang="en-US" dirty="0" smtClean="0"/>
              <a:t>Mode of infection: Direct contact or droplet</a:t>
            </a:r>
          </a:p>
          <a:p>
            <a:pPr algn="l" rtl="0"/>
            <a:r>
              <a:rPr lang="en-US" dirty="0" smtClean="0"/>
              <a:t>Usually permanent immunity</a:t>
            </a:r>
          </a:p>
          <a:p>
            <a:pPr algn="l" rtl="0"/>
            <a:r>
              <a:rPr lang="en-US" dirty="0" smtClean="0"/>
              <a:t>Mainly in </a:t>
            </a:r>
            <a:r>
              <a:rPr lang="en-US" dirty="0" smtClean="0"/>
              <a:t>children</a:t>
            </a:r>
          </a:p>
          <a:p>
            <a:pPr algn="l" rtl="0"/>
            <a:r>
              <a:rPr lang="en-US" dirty="0" smtClean="0"/>
              <a:t>Symptomatic in 95% of cases</a:t>
            </a: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9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41"/>
    </mc:Choice>
    <mc:Fallback>
      <p:transition spd="slow" advTm="96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3616325" y="3527425"/>
          <p14:tracePt t="12" x="3598863" y="3527425"/>
          <p14:tracePt t="898" x="3562350" y="3527425"/>
          <p14:tracePt t="911" x="3509963" y="3527425"/>
          <p14:tracePt t="924" x="3429000" y="3527425"/>
          <p14:tracePt t="937" x="3348038" y="3517900"/>
          <p14:tracePt t="949" x="3295650" y="3500438"/>
          <p14:tracePt t="962" x="3268663" y="3482975"/>
          <p14:tracePt t="979" x="3251200" y="3465513"/>
          <p14:tracePt t="995" x="3232150" y="3455988"/>
          <p14:tracePt t="1012" x="3214688" y="3411538"/>
          <p14:tracePt t="1029" x="3205163" y="3367088"/>
          <p14:tracePt t="1045" x="3197225" y="3313113"/>
          <p14:tracePt t="1061" x="3197225" y="3170238"/>
          <p14:tracePt t="1079" x="3205163" y="3108325"/>
          <p14:tracePt t="1094" x="3224213" y="3054350"/>
          <p14:tracePt t="1112" x="3259138" y="2946400"/>
          <p14:tracePt t="1128" x="3286125" y="2894013"/>
          <p14:tracePt t="1145" x="3303588" y="2867025"/>
          <p14:tracePt t="1161" x="3340100" y="2803525"/>
          <p14:tracePt t="1179" x="3357563" y="2776538"/>
          <p14:tracePt t="1194" x="3375025" y="2768600"/>
          <p14:tracePt t="1211" x="3402013" y="2732088"/>
          <p14:tracePt t="1228" x="3465513" y="2687638"/>
          <p14:tracePt t="1245" x="3500438" y="2633663"/>
          <p14:tracePt t="1261" x="3544888" y="2589213"/>
          <p14:tracePt t="1278" x="3625850" y="2509838"/>
          <p14:tracePt t="1295" x="3652838" y="2490788"/>
          <p14:tracePt t="1311" x="3687763" y="2446338"/>
          <p14:tracePt t="1327" x="3741738" y="2401888"/>
          <p14:tracePt t="1345" x="3768725" y="2366963"/>
          <p14:tracePt t="1361" x="3786188" y="2322513"/>
          <p14:tracePt t="1378" x="3840163" y="2241550"/>
          <p14:tracePt t="1395" x="3875088" y="2187575"/>
          <p14:tracePt t="1412" x="3919538" y="2133600"/>
          <p14:tracePt t="1427" x="3973513" y="2081213"/>
          <p14:tracePt t="1445" x="4062413" y="2000250"/>
          <p14:tracePt t="1462" x="4081463" y="1973263"/>
          <p14:tracePt t="1478" x="4098925" y="1946275"/>
          <p14:tracePt t="1495" x="4125913" y="1919288"/>
          <p14:tracePt t="1512" x="4133850" y="1901825"/>
          <p14:tracePt t="1526" x="4143375" y="1893888"/>
          <p14:tracePt t="1543" x="4152900" y="1884363"/>
          <p14:tracePt t="1560" x="4160838" y="1884363"/>
          <p14:tracePt t="1577" x="4187825" y="1884363"/>
          <p14:tracePt t="2122" x="4241800" y="1884363"/>
          <p14:tracePt t="2135" x="4367213" y="1884363"/>
          <p14:tracePt t="2148" x="4545013" y="1884363"/>
          <p14:tracePt t="2162" x="4795838" y="1884363"/>
          <p14:tracePt t="2178" x="4946650" y="1884363"/>
          <p14:tracePt t="2194" x="5286375" y="1928813"/>
          <p14:tracePt t="2212" x="5402263" y="1965325"/>
          <p14:tracePt t="2228" x="5491163" y="1982788"/>
          <p14:tracePt t="2245" x="5653088" y="2027238"/>
          <p14:tracePt t="2261" x="5902325" y="2089150"/>
          <p14:tracePt t="2279" x="5991225" y="2108200"/>
          <p14:tracePt t="2294" x="6180138" y="2125663"/>
          <p14:tracePt t="2311" x="6384925" y="2152650"/>
          <p14:tracePt t="2329" x="6483350" y="2160588"/>
          <p14:tracePt t="2345" x="6589713" y="2160588"/>
          <p14:tracePt t="2361" x="6697663" y="2170113"/>
          <p14:tracePt t="2378" x="6724650" y="2170113"/>
          <p14:tracePt t="2395" x="6742113" y="2170113"/>
          <p14:tracePt t="2412" x="6769100" y="2179638"/>
          <p14:tracePt t="2428" x="6848475" y="2187575"/>
          <p14:tracePt t="2446" x="6911975" y="2197100"/>
          <p14:tracePt t="2460" x="6965950" y="2197100"/>
          <p14:tracePt t="2478" x="7037388" y="2205038"/>
          <p14:tracePt t="2494" x="7054850" y="2214563"/>
          <p14:tracePt t="2510" x="7072313" y="2214563"/>
          <p14:tracePt t="2527" x="7108825" y="2214563"/>
          <p14:tracePt t="2544" x="7116763" y="2214563"/>
          <p14:tracePt t="2606" x="7108825" y="2214563"/>
          <p14:tracePt t="3040" x="7108825" y="2205038"/>
          <p14:tracePt t="3078" x="7099300" y="2205038"/>
          <p14:tracePt t="3730" x="7089775" y="2205038"/>
          <p14:tracePt t="3768" x="7072313" y="2205038"/>
          <p14:tracePt t="3793" x="7045325" y="2205038"/>
          <p14:tracePt t="3806" x="7000875" y="2205038"/>
          <p14:tracePt t="3819" x="6929438" y="2205038"/>
          <p14:tracePt t="3832" x="6858000" y="2205038"/>
          <p14:tracePt t="3846" x="6796088" y="2205038"/>
          <p14:tracePt t="3862" x="6732588" y="2205038"/>
          <p14:tracePt t="3879" x="6537325" y="2197100"/>
          <p14:tracePt t="3896" x="6446838" y="2187575"/>
          <p14:tracePt t="3912" x="6367463" y="2160588"/>
          <p14:tracePt t="3928" x="6232525" y="2116138"/>
          <p14:tracePt t="3945" x="6010275" y="2044700"/>
          <p14:tracePt t="3963" x="5911850" y="2009775"/>
          <p14:tracePt t="3979" x="5786438" y="1973263"/>
          <p14:tracePt t="3995" x="5589588" y="1919288"/>
          <p14:tracePt t="4013" x="5491163" y="1884363"/>
          <p14:tracePt t="4029" x="5367338" y="1857375"/>
          <p14:tracePt t="4044" x="5205413" y="1822450"/>
          <p14:tracePt t="4062" x="5153025" y="1822450"/>
          <p14:tracePt t="4078" x="5099050" y="1822450"/>
          <p14:tracePt t="4094" x="5072063" y="1812925"/>
          <p14:tracePt t="4111" x="5027613" y="1803400"/>
          <p14:tracePt t="4128" x="5010150" y="1803400"/>
          <p14:tracePt t="4144" x="4991100" y="1795463"/>
          <p14:tracePt t="4161" x="4973638" y="1795463"/>
          <p14:tracePt t="4178" x="4956175" y="1795463"/>
          <p14:tracePt t="4194" x="4946650" y="1795463"/>
          <p14:tracePt t="4211" x="4919663" y="1795463"/>
          <p14:tracePt t="4228" x="4911725" y="1795463"/>
          <p14:tracePt t="4245" x="4902200" y="1795463"/>
          <p14:tracePt t="4261" x="4884738" y="1795463"/>
          <p14:tracePt t="4278" x="4875213" y="1795463"/>
          <p14:tracePt t="4304" x="4875213" y="1785938"/>
          <p14:tracePt t="4419" x="4875213" y="1776413"/>
          <p14:tracePt t="4635" x="4875213" y="1768475"/>
          <p14:tracePt t="4866" x="4875213" y="1758950"/>
          <p14:tracePt t="4904" x="4884738" y="1751013"/>
          <p14:tracePt t="4917" x="4946650" y="1751013"/>
          <p14:tracePt t="4929" x="5089525" y="1751013"/>
          <p14:tracePt t="4942" x="5295900" y="1758950"/>
          <p14:tracePt t="4955" x="5562600" y="1803400"/>
          <p14:tracePt t="4967" x="5697538" y="1812925"/>
          <p14:tracePt t="4980" x="5786438" y="1839913"/>
          <p14:tracePt t="4995" x="5867400" y="1857375"/>
          <p14:tracePt t="5012" x="5956300" y="1884363"/>
          <p14:tracePt t="5029" x="6170613" y="1919288"/>
          <p14:tracePt t="5047" x="6242050" y="1928813"/>
          <p14:tracePt t="5062" x="6303963" y="1938338"/>
          <p14:tracePt t="5079" x="6438900" y="1946275"/>
          <p14:tracePt t="5096" x="6483350" y="1955800"/>
          <p14:tracePt t="5112" x="6510338" y="1955800"/>
          <p14:tracePt t="5129" x="6527800" y="1955800"/>
          <p14:tracePt t="5129" x="6537325" y="1955800"/>
          <p14:tracePt t="5146" x="6554788" y="1955800"/>
          <p14:tracePt t="5162" x="6562725" y="1955800"/>
          <p14:tracePt t="5184" x="6572250" y="1955800"/>
          <p14:tracePt t="5209" x="6581775" y="1955800"/>
          <p14:tracePt t="5248" x="6572250" y="1955800"/>
          <p14:tracePt t="5439" x="6562725" y="1955800"/>
          <p14:tracePt t="6104" x="6562725" y="1965325"/>
          <p14:tracePt t="6423" x="6554788" y="1965325"/>
          <p14:tracePt t="6538" x="6545263" y="1965325"/>
          <p14:tracePt t="6564" x="6527800" y="1982788"/>
          <p14:tracePt t="6577" x="6491288" y="2000250"/>
          <p14:tracePt t="6590" x="6429375" y="2027238"/>
          <p14:tracePt t="6602" x="6340475" y="2098675"/>
          <p14:tracePt t="6615" x="6232525" y="2170113"/>
          <p14:tracePt t="6629" x="6134100" y="2232025"/>
          <p14:tracePt t="6646" x="6054725" y="2286000"/>
          <p14:tracePt t="6663" x="5946775" y="2339975"/>
          <p14:tracePt t="6680" x="5894388" y="2366963"/>
          <p14:tracePt t="6696" x="5840413" y="2401888"/>
          <p14:tracePt t="6713" x="5759450" y="2428875"/>
          <p14:tracePt t="6713" x="5680075" y="2473325"/>
          <p14:tracePt t="6730" x="5616575" y="2517775"/>
          <p14:tracePt t="6746" x="5572125" y="2554288"/>
          <p14:tracePt t="6762" x="5518150" y="2589213"/>
          <p14:tracePt t="6779" x="5384800" y="2643188"/>
          <p14:tracePt t="6797" x="5322888" y="2660650"/>
          <p14:tracePt t="6812" x="5295900" y="2670175"/>
          <p14:tracePt t="6829" x="5251450" y="2687638"/>
          <p14:tracePt t="6847" x="5241925" y="2687638"/>
          <p14:tracePt t="6862" x="5224463" y="2697163"/>
          <p14:tracePt t="6879" x="5205413" y="2705100"/>
          <p14:tracePt t="6898" x="5187950" y="2705100"/>
          <p14:tracePt t="6913" x="5180013" y="2705100"/>
          <p14:tracePt t="6930" x="5170488" y="2714625"/>
          <p14:tracePt t="6946" x="5143500" y="2714625"/>
          <p14:tracePt t="6962" x="5133975" y="2714625"/>
          <p14:tracePt t="6979" x="5126038" y="2714625"/>
          <p14:tracePt t="6999" x="5116513" y="2714625"/>
          <p14:tracePt t="7229" x="5108575" y="2714625"/>
          <p14:tracePt t="7894" x="5099050" y="2714625"/>
          <p14:tracePt t="7932" x="5089525" y="2714625"/>
          <p14:tracePt t="7946" x="5072063" y="2714625"/>
          <p14:tracePt t="7958" x="5037138" y="2714625"/>
          <p14:tracePt t="7971" x="4973638" y="2714625"/>
          <p14:tracePt t="7984" x="4902200" y="2714625"/>
          <p14:tracePt t="7997" x="4840288" y="2714625"/>
          <p14:tracePt t="8013" x="4795838" y="2714625"/>
          <p14:tracePt t="8029" x="4741863" y="2724150"/>
          <p14:tracePt t="8048" x="4732338" y="2724150"/>
          <p14:tracePt t="8063" x="4724400" y="2724150"/>
          <p14:tracePt t="8431" x="4697413" y="2724150"/>
          <p14:tracePt t="8443" x="4625975" y="2741613"/>
          <p14:tracePt t="8456" x="4394200" y="2776538"/>
          <p14:tracePt t="8469" x="3813175" y="2894013"/>
          <p14:tracePt t="8482" x="3394075" y="3000375"/>
          <p14:tracePt t="8498" x="3054350" y="3062288"/>
          <p14:tracePt t="8515" x="2714625" y="3125788"/>
          <p14:tracePt t="8531" x="2133600" y="3241675"/>
          <p14:tracePt t="8548" x="2009775" y="3259138"/>
          <p14:tracePt t="8564" x="1839913" y="3276600"/>
          <p14:tracePt t="8581" x="1679575" y="3286125"/>
          <p14:tracePt t="8597" x="1643063" y="3286125"/>
          <p14:tracePt t="8613" x="1616075" y="3286125"/>
          <p14:tracePt t="8630" x="1598613" y="3286125"/>
          <p14:tracePt t="8646" x="1589088" y="3286125"/>
          <p14:tracePt t="8663" x="1589088" y="3276600"/>
          <p14:tracePt t="8799" x="1589088" y="3268663"/>
          <p14:tracePt t="8825" x="1589088" y="3259138"/>
          <p14:tracePt t="8837" x="1589088" y="3232150"/>
          <p14:tracePt t="8850" x="1589088" y="3214688"/>
          <p14:tracePt t="8863" x="1589088" y="3197225"/>
          <p14:tracePt t="8880" x="1589088" y="3179763"/>
          <p14:tracePt t="8896" x="1589088" y="3143250"/>
          <p14:tracePt t="8916" x="1598613" y="3133725"/>
          <p14:tracePt t="8930" x="1598613" y="3125788"/>
          <p14:tracePt t="8952" x="1608138" y="3116263"/>
          <p14:tracePt t="8978" x="1616075" y="3108325"/>
          <p14:tracePt t="8990" x="1633538" y="3108325"/>
          <p14:tracePt t="9003" x="1643063" y="3098800"/>
          <p14:tracePt t="9016" x="1670050" y="3089275"/>
          <p14:tracePt t="9030" x="1724025" y="3071813"/>
          <p14:tracePt t="9046" x="1768475" y="3054350"/>
          <p14:tracePt t="9062" x="1803400" y="3044825"/>
          <p14:tracePt t="9062" x="1847850" y="3027363"/>
          <p14:tracePt t="9080" x="1893888" y="3009900"/>
          <p14:tracePt t="9095" x="1928813" y="2990850"/>
          <p14:tracePt t="9112" x="1973263" y="2973388"/>
          <p14:tracePt t="9129" x="2054225" y="2938463"/>
          <p14:tracePt t="9146" x="2098675" y="2938463"/>
          <p14:tracePt t="9162" x="2125663" y="2928938"/>
          <p14:tracePt t="9179" x="2143125" y="2919413"/>
          <p14:tracePt t="9196" x="2152650" y="2919413"/>
          <p14:tracePt t="9212" x="2160588" y="2919413"/>
          <p14:tracePt t="9232" x="2170113" y="2919413"/>
          <p14:tracePt t="9526" x="2187575" y="2919413"/>
          <p14:tracePt t="9538" x="2214563" y="2919413"/>
          <p14:tracePt t="9551" x="2259013" y="2919413"/>
          <p14:tracePt t="9564" x="2357438" y="2919413"/>
          <p14:tracePt t="9580" x="2465388" y="2919413"/>
          <p14:tracePt t="9597" x="2598738" y="2919413"/>
          <p14:tracePt t="9613" x="2776538" y="2919413"/>
          <p14:tracePt t="9631" x="2840038" y="2919413"/>
          <p14:tracePt t="9647" x="2894013" y="2919413"/>
          <p14:tracePt t="9663" x="3036888" y="2919413"/>
          <p14:tracePt t="9681" x="3062288" y="2919413"/>
          <p14:tracePt t="9697" x="3081338" y="2919413"/>
          <p14:tracePt t="9713" x="3108325" y="2919413"/>
          <p14:tracePt t="9731" x="3116263" y="2911475"/>
          <p14:tracePt t="9747" x="3133725" y="2911475"/>
          <p14:tracePt t="10011" x="3160713" y="2911475"/>
          <p14:tracePt t="10023" x="3224213" y="2911475"/>
          <p14:tracePt t="10036" x="3340100" y="2928938"/>
          <p14:tracePt t="10049" x="3482975" y="2965450"/>
          <p14:tracePt t="10062" x="3571875" y="3000375"/>
          <p14:tracePt t="10079" x="3687763" y="3044825"/>
          <p14:tracePt t="10096" x="3830638" y="3089275"/>
          <p14:tracePt t="10113" x="3857625" y="3098800"/>
          <p14:tracePt t="10129" x="3884613" y="3108325"/>
          <p14:tracePt t="10146" x="3894138" y="3108325"/>
          <p14:tracePt t="10162" x="3911600" y="3116263"/>
          <p14:tracePt t="10179" x="3919538" y="3125788"/>
          <p14:tracePt t="10215" x="3929063" y="3125788"/>
          <p14:tracePt t="10291" x="3946525" y="3125788"/>
          <p14:tracePt t="10317" x="3983038" y="3125788"/>
          <p14:tracePt t="10330" x="4081463" y="3125788"/>
          <p14:tracePt t="10342" x="4205288" y="3125788"/>
          <p14:tracePt t="10356" x="4375150" y="3098800"/>
          <p14:tracePt t="10369" x="4500563" y="3081338"/>
          <p14:tracePt t="10381" x="4589463" y="3044825"/>
          <p14:tracePt t="10397" x="4660900" y="3009900"/>
          <p14:tracePt t="10414" x="4768850" y="2973388"/>
          <p14:tracePt t="10429" x="4965700" y="2919413"/>
          <p14:tracePt t="10448" x="5010150" y="2901950"/>
          <p14:tracePt t="10463" x="5045075" y="2894013"/>
          <p14:tracePt t="10480" x="5089525" y="2894013"/>
          <p14:tracePt t="10497" x="5116513" y="2894013"/>
          <p14:tracePt t="10513" x="5126038" y="2894013"/>
          <p14:tracePt t="10530" x="5153025" y="2894013"/>
          <p14:tracePt t="10547" x="5180013" y="2894013"/>
          <p14:tracePt t="10563" x="5187950" y="2894013"/>
          <p14:tracePt t="10579" x="5197475" y="2894013"/>
          <p14:tracePt t="10597" x="5205413" y="2894013"/>
          <p14:tracePt t="10613" x="5214938" y="2894013"/>
          <p14:tracePt t="10686" x="5224463" y="2894013"/>
          <p14:tracePt t="10801" x="5232400" y="2894013"/>
          <p14:tracePt t="10827" x="5241925" y="2894013"/>
          <p14:tracePt t="10839" x="5251450" y="2894013"/>
          <p14:tracePt t="10852" x="5268913" y="2894013"/>
          <p14:tracePt t="10878" x="5268913" y="2901950"/>
          <p14:tracePt t="10890" x="5276850" y="2901950"/>
          <p14:tracePt t="10903" x="5286375" y="2919413"/>
          <p14:tracePt t="10916" x="5286375" y="2928938"/>
          <p14:tracePt t="10942" x="5295900" y="2928938"/>
          <p14:tracePt t="10967" x="5295900" y="2938463"/>
          <p14:tracePt t="10980" x="5313363" y="2938463"/>
          <p14:tracePt t="11784" x="5330825" y="2938463"/>
          <p14:tracePt t="11797" x="5348288" y="2938463"/>
          <p14:tracePt t="11809" x="5367338" y="2938463"/>
          <p14:tracePt t="11822" x="5384800" y="2938463"/>
          <p14:tracePt t="11835" x="5402263" y="2938463"/>
          <p14:tracePt t="11848" x="5419725" y="2938463"/>
          <p14:tracePt t="11864" x="5438775" y="2938463"/>
          <p14:tracePt t="11881" x="5446713" y="2938463"/>
          <p14:tracePt t="11897" x="5473700" y="2938463"/>
          <p14:tracePt t="11915" x="5491163" y="2938463"/>
          <p14:tracePt t="11931" x="5500688" y="2938463"/>
          <p14:tracePt t="11947" x="5527675" y="2938463"/>
          <p14:tracePt t="11966" x="5537200" y="2938463"/>
          <p14:tracePt t="11981" x="5545138" y="2938463"/>
          <p14:tracePt t="11998" x="5554663" y="2938463"/>
          <p14:tracePt t="12015" x="5562600" y="2938463"/>
          <p14:tracePt t="12031" x="5572125" y="2938463"/>
          <p14:tracePt t="12051" x="5581650" y="2938463"/>
          <p14:tracePt t="12089" x="5589588" y="2938463"/>
          <p14:tracePt t="12102" x="5589588" y="2946400"/>
          <p14:tracePt t="12115" x="5599113" y="2946400"/>
          <p14:tracePt t="12140" x="5608638" y="2946400"/>
          <p14:tracePt t="12153" x="5616575" y="2955925"/>
          <p14:tracePt t="12166" x="5634038" y="2955925"/>
          <p14:tracePt t="12180" x="5643563" y="2965450"/>
          <p14:tracePt t="12196" x="5670550" y="2965450"/>
          <p14:tracePt t="12213" x="5715000" y="2965450"/>
          <p14:tracePt t="12231" x="5732463" y="2973388"/>
          <p14:tracePt t="12248" x="5751513" y="2982913"/>
          <p14:tracePt t="12263" x="5776913" y="2990850"/>
          <p14:tracePt t="12281" x="5786438" y="2990850"/>
          <p14:tracePt t="12297" x="5795963" y="2990850"/>
          <p14:tracePt t="12313" x="5803900" y="2990850"/>
          <p14:tracePt t="12331" x="5813425" y="3000375"/>
          <p14:tracePt t="12356" x="5822950" y="3000375"/>
          <p14:tracePt t="12370" x="5830888" y="3000375"/>
          <p14:tracePt t="12396" x="5830888" y="3009900"/>
          <p14:tracePt t="12407" x="5848350" y="3009900"/>
          <p14:tracePt t="12420" x="5857875" y="3017838"/>
          <p14:tracePt t="12433" x="5867400" y="3017838"/>
          <p14:tracePt t="12447" x="5875338" y="3017838"/>
          <p14:tracePt t="12463" x="5884863" y="3017838"/>
          <p14:tracePt t="12480" x="5894388" y="3017838"/>
          <p14:tracePt t="12497" x="5902325" y="3017838"/>
          <p14:tracePt t="12560" x="5911850" y="3017838"/>
          <p14:tracePt t="12611" x="5911850" y="3027363"/>
          <p14:tracePt t="13428" x="5902325" y="3027363"/>
          <p14:tracePt t="13760" x="5894388" y="3027363"/>
          <p14:tracePt t="13824" x="5894388" y="3036888"/>
          <p14:tracePt t="13837" x="5884863" y="3036888"/>
          <p14:tracePt t="13849" x="5875338" y="3036888"/>
          <p14:tracePt t="13864" x="5867400" y="3036888"/>
          <p14:tracePt t="13881" x="5857875" y="3044825"/>
          <p14:tracePt t="13898" x="5786438" y="3062288"/>
          <p14:tracePt t="13915" x="5653088" y="3081338"/>
          <p14:tracePt t="13931" x="5438775" y="3108325"/>
          <p14:tracePt t="13948" x="4929188" y="3133725"/>
          <p14:tracePt t="13965" x="4813300" y="3133725"/>
          <p14:tracePt t="13981" x="4679950" y="3133725"/>
          <p14:tracePt t="13998" x="4394200" y="3133725"/>
          <p14:tracePt t="14015" x="4295775" y="3133725"/>
          <p14:tracePt t="14031" x="4152900" y="3125788"/>
          <p14:tracePt t="14047" x="4081463" y="3116263"/>
          <p14:tracePt t="14063" x="3983038" y="3108325"/>
          <p14:tracePt t="14081" x="3956050" y="3098800"/>
          <p14:tracePt t="14097" x="3929063" y="3098800"/>
          <p14:tracePt t="14114" x="3884613" y="3089275"/>
          <p14:tracePt t="14132" x="3875088" y="3089275"/>
          <p14:tracePt t="14147" x="3867150" y="3089275"/>
          <p14:tracePt t="14164" x="3857625" y="3089275"/>
          <p14:tracePt t="14181" x="3848100" y="3089275"/>
          <p14:tracePt t="14219" x="3840163" y="3089275"/>
          <p14:tracePt t="14360" x="3822700" y="3089275"/>
          <p14:tracePt t="14385" x="3813175" y="3089275"/>
          <p14:tracePt t="14398" x="3803650" y="3089275"/>
          <p14:tracePt t="14412" x="3776663" y="3081338"/>
          <p14:tracePt t="14423" x="3751263" y="3081338"/>
          <p14:tracePt t="14436" x="3714750" y="3071813"/>
          <p14:tracePt t="14449" x="3705225" y="3062288"/>
          <p14:tracePt t="14465" x="3697288" y="3062288"/>
          <p14:tracePt t="14481" x="3679825" y="3054350"/>
          <p14:tracePt t="14500" x="3670300" y="3044825"/>
          <p14:tracePt t="14526" x="3670300" y="3036888"/>
          <p14:tracePt t="14577" x="3670300" y="3027363"/>
          <p14:tracePt t="14769" x="3670300" y="3017838"/>
          <p14:tracePt t="14794" x="3670300" y="3009900"/>
          <p14:tracePt t="14832" x="3670300" y="2990850"/>
          <p14:tracePt t="14845" x="3679825" y="2973388"/>
          <p14:tracePt t="14858" x="3697288" y="2946400"/>
          <p14:tracePt t="14871" x="3732213" y="2894013"/>
          <p14:tracePt t="14883" x="3803650" y="2795588"/>
          <p14:tracePt t="14898" x="3875088" y="2697163"/>
          <p14:tracePt t="14915" x="3983038" y="2608263"/>
          <p14:tracePt t="14932" x="4108450" y="2473325"/>
          <p14:tracePt t="14949" x="4152900" y="2428875"/>
          <p14:tracePt t="14964" x="4214813" y="2374900"/>
          <p14:tracePt t="14981" x="4322763" y="2286000"/>
          <p14:tracePt t="14999" x="4394200" y="2251075"/>
          <p14:tracePt t="15016" x="4446588" y="2214563"/>
          <p14:tracePt t="15031" x="4510088" y="2179638"/>
          <p14:tracePt t="15047" x="4643438" y="2116138"/>
          <p14:tracePt t="15064" x="4697413" y="2098675"/>
          <p14:tracePt t="15081" x="4724400" y="2089150"/>
          <p14:tracePt t="15097" x="4751388" y="2081213"/>
          <p14:tracePt t="15115" x="4751388" y="2071688"/>
          <p14:tracePt t="15130" x="4759325" y="2071688"/>
          <p14:tracePt t="15147" x="4768850" y="2071688"/>
          <p14:tracePt t="15164" x="4776788" y="2071688"/>
          <p14:tracePt t="15180" x="4786313" y="2071688"/>
          <p14:tracePt t="15253" x="4795838" y="2071688"/>
          <p14:tracePt t="16018" x="4830763" y="2071688"/>
          <p14:tracePt t="16031" x="4894263" y="2071688"/>
          <p14:tracePt t="16044" x="5045075" y="2071688"/>
          <p14:tracePt t="16056" x="5214938" y="2071688"/>
          <p14:tracePt t="16069" x="5348288" y="2071688"/>
          <p14:tracePt t="16083" x="5438775" y="2071688"/>
          <p14:tracePt t="16098" x="5518150" y="2071688"/>
          <p14:tracePt t="16115" x="5589588" y="2071688"/>
          <p14:tracePt t="16132" x="5768975" y="2071688"/>
          <p14:tracePt t="16149" x="5848350" y="2071688"/>
          <p14:tracePt t="16165" x="5946775" y="2071688"/>
          <p14:tracePt t="16182" x="6116638" y="2071688"/>
          <p14:tracePt t="16199" x="6215063" y="2089150"/>
          <p14:tracePt t="16215" x="6303963" y="2089150"/>
          <p14:tracePt t="16232" x="6419850" y="2108200"/>
          <p14:tracePt t="16250" x="6456363" y="2116138"/>
          <p14:tracePt t="16265" x="6465888" y="2116138"/>
          <p14:tracePt t="16282" x="6473825" y="2125663"/>
          <p14:tracePt t="16299" x="6483350" y="2133600"/>
          <p14:tracePt t="16315" x="6483350" y="2143125"/>
          <p14:tracePt t="16350" x="6483350" y="2152650"/>
          <p14:tracePt t="17028" x="6473825" y="2170113"/>
          <p14:tracePt t="17053" x="6438900" y="2205038"/>
          <p14:tracePt t="17065" x="6340475" y="2295525"/>
          <p14:tracePt t="17078" x="6161088" y="2428875"/>
          <p14:tracePt t="17091" x="5884863" y="2589213"/>
          <p14:tracePt t="17104" x="5680075" y="2687638"/>
          <p14:tracePt t="17117" x="5599113" y="2724150"/>
          <p14:tracePt t="17131" x="5510213" y="2759075"/>
          <p14:tracePt t="17148" x="5419725" y="2776538"/>
          <p14:tracePt t="17165" x="5251450" y="2822575"/>
          <p14:tracePt t="17182" x="5180013" y="2840038"/>
          <p14:tracePt t="17198" x="5108575" y="2857500"/>
          <p14:tracePt t="17215" x="4946650" y="2901950"/>
          <p14:tracePt t="17232" x="4848225" y="2919413"/>
          <p14:tracePt t="17248" x="4741863" y="2938463"/>
          <p14:tracePt t="17265" x="4679950" y="2955925"/>
          <p14:tracePt t="17281" x="4581525" y="2973388"/>
          <p14:tracePt t="17299" x="4537075" y="2982913"/>
          <p14:tracePt t="17314" x="4473575" y="2982913"/>
          <p14:tracePt t="17331" x="4367213" y="2990850"/>
          <p14:tracePt t="17348" x="4313238" y="3000375"/>
          <p14:tracePt t="17365" x="4276725" y="3009900"/>
          <p14:tracePt t="17381" x="4170363" y="3017838"/>
          <p14:tracePt t="17398" x="4071938" y="3036888"/>
          <p14:tracePt t="17415" x="4010025" y="3054350"/>
          <p14:tracePt t="17431" x="3956050" y="3062288"/>
          <p14:tracePt t="17448" x="3848100" y="3081338"/>
          <p14:tracePt t="17465" x="3795713" y="3089275"/>
          <p14:tracePt t="17481" x="3751263" y="3098800"/>
          <p14:tracePt t="17498" x="3687763" y="3098800"/>
          <p14:tracePt t="17516" x="3670300" y="3098800"/>
          <p14:tracePt t="17531" x="3660775" y="3098800"/>
          <p14:tracePt t="17550" x="3643313" y="3098800"/>
          <p14:tracePt t="17565" x="3633788" y="3098800"/>
          <p14:tracePt t="17581" x="3625850" y="3098800"/>
          <p14:tracePt t="17614" x="3625850" y="3089275"/>
          <p14:tracePt t="17844" x="3625850" y="3081338"/>
          <p14:tracePt t="20017" x="3625850" y="3071813"/>
          <p14:tracePt t="20334" x="3633788" y="3062288"/>
          <p14:tracePt t="20411" x="3652838" y="3062288"/>
          <p14:tracePt t="20423" x="3670300" y="3054350"/>
          <p14:tracePt t="20436" x="3705225" y="3054350"/>
          <p14:tracePt t="20451" x="3759200" y="3044825"/>
          <p14:tracePt t="20467" x="3803650" y="3044825"/>
          <p14:tracePt t="20483" x="3857625" y="3036888"/>
          <p14:tracePt t="20501" x="3875088" y="3036888"/>
          <p14:tracePt t="20516" x="3884613" y="3036888"/>
          <p14:tracePt t="20533" x="3902075" y="3027363"/>
          <p14:tracePt t="20533" x="3919538" y="3027363"/>
          <p14:tracePt t="20551" x="3938588" y="3027363"/>
          <p14:tracePt t="20566" x="3956050" y="3017838"/>
          <p14:tracePt t="20585" x="3973513" y="3017838"/>
          <p14:tracePt t="20600" x="4062413" y="3017838"/>
          <p14:tracePt t="20617" x="4098925" y="3017838"/>
          <p14:tracePt t="20633" x="4116388" y="3017838"/>
          <p14:tracePt t="20650" x="4170363" y="3009900"/>
          <p14:tracePt t="20667" x="4187825" y="3009900"/>
          <p14:tracePt t="20684" x="4197350" y="3009900"/>
          <p14:tracePt t="20700" x="4224338" y="3009900"/>
          <p14:tracePt t="20717" x="4251325" y="3009900"/>
          <p14:tracePt t="20742" x="4276725" y="3009900"/>
          <p14:tracePt t="20755" x="4295775" y="3000375"/>
          <p14:tracePt t="20767" x="4322763" y="2990850"/>
          <p14:tracePt t="20783" x="4367213" y="2982913"/>
          <p14:tracePt t="20799" x="4394200" y="2982913"/>
          <p14:tracePt t="20817" x="4446588" y="2965450"/>
          <p14:tracePt t="20834" x="4473575" y="2955925"/>
          <p14:tracePt t="20850" x="4500563" y="2946400"/>
          <p14:tracePt t="20867" x="4562475" y="2938463"/>
          <p14:tracePt t="20884" x="4572000" y="2928938"/>
          <p14:tracePt t="20900" x="4581525" y="2928938"/>
          <p14:tracePt t="20917" x="4589463" y="2928938"/>
          <p14:tracePt t="20933" x="4562475" y="2928938"/>
          <p14:tracePt t="21035" x="4518025" y="2928938"/>
          <p14:tracePt t="21048" x="4419600" y="2938463"/>
          <p14:tracePt t="21060" x="4322763" y="2938463"/>
          <p14:tracePt t="21073" x="4241800" y="2938463"/>
          <p14:tracePt t="21085" x="4108450" y="2946400"/>
          <p14:tracePt t="21099" x="4010025" y="2955925"/>
          <p14:tracePt t="21116" x="3938588" y="2965450"/>
          <p14:tracePt t="21132" x="3867150" y="2973388"/>
          <p14:tracePt t="21150" x="3830638" y="2973388"/>
          <p14:tracePt t="21166" x="3803650" y="2973388"/>
          <p14:tracePt t="21182" x="3786188" y="2973388"/>
          <p14:tracePt t="21199" x="3751263" y="2973388"/>
          <p14:tracePt t="21216" x="3732213" y="2973388"/>
          <p14:tracePt t="21232" x="3724275" y="2973388"/>
          <p14:tracePt t="21249" x="3705225" y="2973388"/>
          <p14:tracePt t="21266" x="3697288" y="2973388"/>
          <p14:tracePt t="21302" x="3697288" y="2965450"/>
          <p14:tracePt t="21621" x="3687763" y="2955925"/>
          <p14:tracePt t="21647" x="3679825" y="2955925"/>
          <p14:tracePt t="21659" x="3670300" y="2946400"/>
          <p14:tracePt t="21672" x="3660775" y="2946400"/>
          <p14:tracePt t="21685" x="3652838" y="2928938"/>
          <p14:tracePt t="21701" x="3633788" y="2919413"/>
          <p14:tracePt t="21717" x="3625850" y="2911475"/>
          <p14:tracePt t="21734" x="3616325" y="2901950"/>
          <p14:tracePt t="21751" x="3608388" y="2901950"/>
          <p14:tracePt t="21767" x="3598863" y="2901950"/>
          <p14:tracePt t="21784" x="3598863" y="2894013"/>
          <p14:tracePt t="21940" x="3598863" y="2884488"/>
          <p14:tracePt t="22080" x="3598863" y="2874963"/>
          <p14:tracePt t="23268" x="3589338" y="2874963"/>
          <p14:tracePt t="23550" x="3562350" y="2874963"/>
          <p14:tracePt t="23563" x="3536950" y="2874963"/>
          <p14:tracePt t="23575" x="3500438" y="2874963"/>
          <p14:tracePt t="23588" x="3465513" y="2874963"/>
          <p14:tracePt t="23602" x="3438525" y="2867025"/>
          <p14:tracePt t="23616" x="3419475" y="2867025"/>
          <p14:tracePt t="23634" x="3419475" y="2857500"/>
          <p14:tracePt t="23650" x="3411538" y="2857500"/>
          <p14:tracePt t="24767" x="3419475" y="2857500"/>
          <p14:tracePt t="25157" x="3429000" y="2857500"/>
          <p14:tracePt t="25170" x="3438525" y="2857500"/>
          <p14:tracePt t="25183" x="3465513" y="2857500"/>
          <p14:tracePt t="25196" x="3490913" y="2857500"/>
          <p14:tracePt t="25208" x="3527425" y="2857500"/>
          <p14:tracePt t="25221" x="3581400" y="2857500"/>
          <p14:tracePt t="25235" x="3633788" y="2857500"/>
          <p14:tracePt t="25251" x="3697288" y="2857500"/>
          <p14:tracePt t="25267" x="3751263" y="2857500"/>
          <p14:tracePt t="25284" x="3822700" y="2857500"/>
          <p14:tracePt t="25301" x="3857625" y="2857500"/>
          <p14:tracePt t="25318" x="3875088" y="2857500"/>
          <p14:tracePt t="25334" x="3929063" y="2857500"/>
          <p14:tracePt t="25351" x="3956050" y="2857500"/>
          <p14:tracePt t="25367" x="3965575" y="2857500"/>
          <p14:tracePt t="25384" x="4000500" y="2857500"/>
          <p14:tracePt t="25401" x="4010025" y="2857500"/>
          <p14:tracePt t="25417" x="4017963" y="2857500"/>
          <p14:tracePt t="25434" x="4037013" y="2857500"/>
          <p14:tracePt t="25452" x="4044950" y="2857500"/>
          <p14:tracePt t="25467" x="4062413" y="2857500"/>
          <p14:tracePt t="25484" x="4071938" y="2857500"/>
          <p14:tracePt t="25501" x="4108450" y="2857500"/>
          <p14:tracePt t="25519" x="4133850" y="2857500"/>
          <p14:tracePt t="25534" x="4160838" y="2857500"/>
          <p14:tracePt t="25551" x="4214813" y="2857500"/>
          <p14:tracePt t="25567" x="4224338" y="2857500"/>
          <p14:tracePt t="25583" x="4232275" y="2857500"/>
          <p14:tracePt t="25600" x="4251325" y="2857500"/>
          <p14:tracePt t="25617" x="4259263" y="2857500"/>
          <p14:tracePt t="25634" x="4268788" y="2857500"/>
          <p14:tracePt t="25650" x="4276725" y="2857500"/>
          <p14:tracePt t="25679" x="4286250" y="2857500"/>
          <p14:tracePt t="25706" x="4295775" y="2857500"/>
          <p14:tracePt t="26101" x="4303713" y="2857500"/>
          <p14:tracePt t="28267" x="4313238" y="2857500"/>
          <p14:tracePt t="28475" x="4322763" y="2857500"/>
          <p14:tracePt t="28501" x="4330700" y="2857500"/>
          <p14:tracePt t="28513" x="4340225" y="2857500"/>
          <p14:tracePt t="28526" x="4357688" y="2857500"/>
          <p14:tracePt t="28539" x="4384675" y="2857500"/>
          <p14:tracePt t="28553" x="4429125" y="2857500"/>
          <p14:tracePt t="28569" x="4500563" y="2857500"/>
          <p14:tracePt t="28585" x="4616450" y="2857500"/>
          <p14:tracePt t="28603" x="4660900" y="2857500"/>
          <p14:tracePt t="28619" x="4724400" y="2857500"/>
          <p14:tracePt t="28635" x="4813300" y="2857500"/>
          <p14:tracePt t="28653" x="4919663" y="2857500"/>
          <p14:tracePt t="28670" x="4956175" y="2857500"/>
          <p14:tracePt t="28686" x="4983163" y="2857500"/>
          <p14:tracePt t="28686" x="5000625" y="2857500"/>
          <p14:tracePt t="28705" x="5010150" y="2857500"/>
          <p14:tracePt t="28719" x="5027613" y="2857500"/>
          <p14:tracePt t="28736" x="5045075" y="2857500"/>
          <p14:tracePt t="28752" x="5108575" y="2857500"/>
          <p14:tracePt t="28770" x="5143500" y="2857500"/>
          <p14:tracePt t="28786" x="5170488" y="2857500"/>
          <p14:tracePt t="28803" x="5214938" y="2857500"/>
          <p14:tracePt t="28820" x="5241925" y="2857500"/>
          <p14:tracePt t="28836" x="5259388" y="2857500"/>
          <p14:tracePt t="28853" x="5286375" y="2857500"/>
          <p14:tracePt t="28869" x="5313363" y="2867025"/>
          <p14:tracePt t="28886" x="5330825" y="2867025"/>
          <p14:tracePt t="28902" x="5348288" y="2874963"/>
          <p14:tracePt t="28919" x="5367338" y="2874963"/>
          <p14:tracePt t="28937" x="5375275" y="2874963"/>
          <p14:tracePt t="28952" x="5384800" y="2884488"/>
          <p14:tracePt t="28972" x="5394325" y="2894013"/>
          <p14:tracePt t="28997" x="5394325" y="2901950"/>
          <p14:tracePt t="29048" x="5402263" y="2911475"/>
          <p14:tracePt t="29086" x="5402263" y="2919413"/>
          <p14:tracePt t="29112" x="5411788" y="2919413"/>
          <p14:tracePt t="29125" x="5419725" y="2928938"/>
          <p14:tracePt t="29138" x="5429250" y="2938463"/>
          <p14:tracePt t="29163" x="5446713" y="2946400"/>
          <p14:tracePt t="29176" x="5465763" y="2955925"/>
          <p14:tracePt t="29188" x="5491163" y="2965450"/>
          <p14:tracePt t="29202" x="5527675" y="2973388"/>
          <p14:tracePt t="29219" x="5554663" y="2982913"/>
          <p14:tracePt t="29235" x="5616575" y="2990850"/>
          <p14:tracePt t="29252" x="5653088" y="3000375"/>
          <p14:tracePt t="29269" x="5680075" y="3009900"/>
          <p14:tracePt t="29285" x="5715000" y="3017838"/>
          <p14:tracePt t="29302" x="5759450" y="3027363"/>
          <p14:tracePt t="29320" x="5768975" y="3027363"/>
          <p14:tracePt t="29335" x="5776913" y="3027363"/>
          <p14:tracePt t="29352" x="5786438" y="3027363"/>
          <p14:tracePt t="29368" x="5786438" y="3036888"/>
          <p14:tracePt t="29431" x="5768975" y="3044825"/>
          <p14:tracePt t="29495" x="5751513" y="3054350"/>
          <p14:tracePt t="29508" x="5724525" y="3054350"/>
          <p14:tracePt t="29520" x="5643563" y="3071813"/>
          <p14:tracePt t="29533" x="5572125" y="3081338"/>
          <p14:tracePt t="29546" x="5483225" y="3089275"/>
          <p14:tracePt t="29559" x="5446713" y="3089275"/>
          <p14:tracePt t="29572" x="5402263" y="3089275"/>
          <p14:tracePt t="29586" x="5375275" y="3089275"/>
          <p14:tracePt t="29603" x="5357813" y="3089275"/>
          <p14:tracePt t="29619" x="5313363" y="3089275"/>
          <p14:tracePt t="29636" x="5286375" y="3089275"/>
          <p14:tracePt t="29652" x="5259388" y="3089275"/>
          <p14:tracePt t="29669" x="5205413" y="3089275"/>
          <p14:tracePt t="29687" x="5180013" y="3081338"/>
          <p14:tracePt t="29703" x="5160963" y="3081338"/>
          <p14:tracePt t="29719" x="5143500" y="3081338"/>
          <p14:tracePt t="29737" x="5133975" y="3081338"/>
          <p14:tracePt t="29752" x="5126038" y="3081338"/>
          <p14:tracePt t="29769" x="5126038" y="3071813"/>
          <p14:tracePt t="30005" x="5143500" y="3062288"/>
          <p14:tracePt t="30031" x="5187950" y="3062288"/>
          <p14:tracePt t="30043" x="5303838" y="3062288"/>
          <p14:tracePt t="30056" x="5402263" y="3062288"/>
          <p14:tracePt t="30070" x="5465763" y="3054350"/>
          <p14:tracePt t="30085" x="5500688" y="3054350"/>
          <p14:tracePt t="30102" x="5518150" y="3054350"/>
          <p14:tracePt t="30118" x="5562600" y="3054350"/>
          <p14:tracePt t="30136" x="5599113" y="3054350"/>
          <p14:tracePt t="30152" x="5643563" y="3054350"/>
          <p14:tracePt t="30168" x="5705475" y="3054350"/>
          <p14:tracePt t="30185" x="5732463" y="3054350"/>
          <p14:tracePt t="30202" x="5759450" y="3054350"/>
          <p14:tracePt t="30220" x="5803900" y="3062288"/>
          <p14:tracePt t="30236" x="5830888" y="3062288"/>
          <p14:tracePt t="30252" x="5848350" y="3071813"/>
          <p14:tracePt t="30269" x="5857875" y="3071813"/>
          <p14:tracePt t="30285" x="5867400" y="3071813"/>
          <p14:tracePt t="30311" x="5867400" y="3081338"/>
          <p14:tracePt t="31231" x="5857875" y="3081338"/>
          <p14:tracePt t="31410" x="5848350" y="3081338"/>
          <p14:tracePt t="31461" x="5840413" y="3081338"/>
          <p14:tracePt t="31499" x="5830888" y="3081338"/>
          <p14:tracePt t="31512" x="5822950" y="3081338"/>
          <p14:tracePt t="31525" x="5822950" y="3089275"/>
          <p14:tracePt t="31539" x="5803900" y="3089275"/>
          <p14:tracePt t="31552" x="5795963" y="3089275"/>
          <p14:tracePt t="31569" x="5786438" y="3089275"/>
          <p14:tracePt t="31586" x="5741988" y="3089275"/>
          <p14:tracePt t="31603" x="5715000" y="3089275"/>
          <p14:tracePt t="31619" x="5688013" y="3089275"/>
          <p14:tracePt t="31635" x="5616575" y="3098800"/>
          <p14:tracePt t="31653" x="5572125" y="3098800"/>
          <p14:tracePt t="31669" x="5518150" y="3098800"/>
          <p14:tracePt t="31685" x="5446713" y="3098800"/>
          <p14:tracePt t="31702" x="5303838" y="3098800"/>
          <p14:tracePt t="31719" x="5251450" y="3098800"/>
          <p14:tracePt t="31735" x="5187950" y="3098800"/>
          <p14:tracePt t="31752" x="5054600" y="3098800"/>
          <p14:tracePt t="31770" x="5000625" y="3098800"/>
          <p14:tracePt t="31785" x="4965700" y="3098800"/>
          <p14:tracePt t="31802" x="4929188" y="3098800"/>
          <p14:tracePt t="31819" x="4919663" y="3098800"/>
          <p14:tracePt t="31836" x="4911725" y="3098800"/>
          <p14:tracePt t="31852" x="4902200" y="3098800"/>
          <p14:tracePt t="31869" x="4911725" y="3098800"/>
          <p14:tracePt t="32035" x="4929188" y="3089275"/>
          <p14:tracePt t="32048" x="4956175" y="3089275"/>
          <p14:tracePt t="32061" x="5018088" y="3081338"/>
          <p14:tracePt t="32073" x="5089525" y="3081338"/>
          <p14:tracePt t="32087" x="5143500" y="3081338"/>
          <p14:tracePt t="32104" x="5187950" y="3081338"/>
          <p14:tracePt t="32120" x="5241925" y="3081338"/>
          <p14:tracePt t="32120" x="5286375" y="3081338"/>
          <p14:tracePt t="32138" x="5340350" y="3081338"/>
          <p14:tracePt t="32154" x="5367338" y="3081338"/>
          <p14:tracePt t="32170" x="5402263" y="3081338"/>
          <p14:tracePt t="32186" x="5456238" y="3081338"/>
          <p14:tracePt t="32204" x="5491163" y="3089275"/>
          <p14:tracePt t="32220" x="5527675" y="3089275"/>
          <p14:tracePt t="32236" x="5599113" y="3098800"/>
          <p14:tracePt t="32254" x="5616575" y="3108325"/>
          <p14:tracePt t="32271" x="5626100" y="3108325"/>
          <p14:tracePt t="32287" x="5643563" y="3116263"/>
          <p14:tracePt t="32303" x="5661025" y="3116263"/>
          <p14:tracePt t="32320" x="5670550" y="3116263"/>
          <p14:tracePt t="32341" x="5680075" y="3116263"/>
          <p14:tracePt t="32379" x="5688013" y="3116263"/>
          <p14:tracePt t="32418" x="5688013" y="3125788"/>
          <p14:tracePt t="32494" x="5688013" y="3133725"/>
          <p14:tracePt t="32621" x="5688013" y="3143250"/>
          <p14:tracePt t="33389" x="5680075" y="3143250"/>
          <p14:tracePt t="33912" x="5680075" y="3152775"/>
          <p14:tracePt t="34015" x="5680075" y="3160713"/>
          <p14:tracePt t="34053" x="5688013" y="3160713"/>
          <p14:tracePt t="34142" x="5688013" y="3170238"/>
          <p14:tracePt t="34206" x="5697538" y="3170238"/>
          <p14:tracePt t="35269" x="5688013" y="3170238"/>
          <p14:tracePt t="35636" x="5680075" y="3170238"/>
          <p14:tracePt t="35662" x="5670550" y="3170238"/>
          <p14:tracePt t="35739" x="5661025" y="3170238"/>
          <p14:tracePt t="36109" x="5653088" y="3170238"/>
          <p14:tracePt t="36122" x="5643563" y="3170238"/>
          <p14:tracePt t="36135" x="5626100" y="3170238"/>
          <p14:tracePt t="36147" x="5608638" y="3170238"/>
          <p14:tracePt t="36160" x="5581650" y="3170238"/>
          <p14:tracePt t="36173" x="5545138" y="3170238"/>
          <p14:tracePt t="36188" x="5491163" y="3170238"/>
          <p14:tracePt t="36204" x="5419725" y="3170238"/>
          <p14:tracePt t="36221" x="5286375" y="3170238"/>
          <p14:tracePt t="36239" x="5224463" y="3170238"/>
          <p14:tracePt t="36254" x="5133975" y="3160713"/>
          <p14:tracePt t="36272" x="4911725" y="3098800"/>
          <p14:tracePt t="36289" x="4840288" y="3081338"/>
          <p14:tracePt t="36304" x="4786313" y="3062288"/>
          <p14:tracePt t="36321" x="4741863" y="3054350"/>
          <p14:tracePt t="36338" x="4705350" y="3044825"/>
          <p14:tracePt t="36355" x="4697413" y="3044825"/>
          <p14:tracePt t="36371" x="4687888" y="3044825"/>
          <p14:tracePt t="36391" x="4687888" y="3036888"/>
          <p14:tracePt t="36479" x="4687888" y="3027363"/>
          <p14:tracePt t="36608" x="4697413" y="3027363"/>
          <p14:tracePt t="36709" x="4705350" y="3027363"/>
          <p14:tracePt t="36824" x="4714875" y="3027363"/>
          <p14:tracePt t="36862" x="4724400" y="3027363"/>
          <p14:tracePt t="36876" x="4741863" y="3027363"/>
          <p14:tracePt t="36889" x="4768850" y="3017838"/>
          <p14:tracePt t="36901" x="4813300" y="3009900"/>
          <p14:tracePt t="36914" x="4848225" y="3009900"/>
          <p14:tracePt t="36926" x="4884738" y="3009900"/>
          <p14:tracePt t="36940" x="4911725" y="3009900"/>
          <p14:tracePt t="36955" x="4929188" y="3009900"/>
          <p14:tracePt t="36971" x="4956175" y="3009900"/>
          <p14:tracePt t="36988" x="5010150" y="3009900"/>
          <p14:tracePt t="37006" x="5037138" y="3009900"/>
          <p14:tracePt t="37022" x="5072063" y="3009900"/>
          <p14:tracePt t="37038" x="5116513" y="3009900"/>
          <p14:tracePt t="37054" x="5133975" y="3009900"/>
          <p14:tracePt t="37070" x="5143500" y="3009900"/>
          <p14:tracePt t="37087" x="5153025" y="3000375"/>
          <p14:tracePt t="37104" x="5187950" y="3000375"/>
          <p14:tracePt t="37121" x="5197475" y="2990850"/>
          <p14:tracePt t="37137" x="5224463" y="2990850"/>
          <p14:tracePt t="37154" x="5303838" y="2982913"/>
          <p14:tracePt t="37171" x="5367338" y="2982913"/>
          <p14:tracePt t="37187" x="5402263" y="2973388"/>
          <p14:tracePt t="37204" x="5456238" y="2965450"/>
          <p14:tracePt t="37221" x="5483225" y="2955925"/>
          <p14:tracePt t="37237" x="5510213" y="2955925"/>
          <p14:tracePt t="37254" x="5554663" y="2946400"/>
          <p14:tracePt t="37271" x="5581650" y="2946400"/>
          <p14:tracePt t="37287" x="5608638" y="2946400"/>
          <p14:tracePt t="37304" x="5626100" y="2946400"/>
          <p14:tracePt t="37320" x="5643563" y="2946400"/>
          <p14:tracePt t="37337" x="5653088" y="2946400"/>
          <p14:tracePt t="37372" x="5643563" y="2955925"/>
          <p14:tracePt t="37449" x="5608638" y="2965450"/>
          <p14:tracePt t="37462" x="5545138" y="3000375"/>
          <p14:tracePt t="37474" x="5465763" y="3054350"/>
          <p14:tracePt t="37489" x="5402263" y="3089275"/>
          <p14:tracePt t="37505" x="5348288" y="3116263"/>
          <p14:tracePt t="37521" x="5251450" y="3152775"/>
          <p14:tracePt t="37539" x="5232400" y="3170238"/>
          <p14:tracePt t="37554" x="5214938" y="3170238"/>
          <p14:tracePt t="37570" x="5197475" y="3170238"/>
          <p14:tracePt t="37587" x="5170488" y="3170238"/>
          <p14:tracePt t="37604" x="5153025" y="3170238"/>
          <p14:tracePt t="37621" x="5133975" y="3170238"/>
          <p14:tracePt t="37637" x="5108575" y="3170238"/>
          <p14:tracePt t="37654" x="5099050" y="3170238"/>
          <p14:tracePt t="37670" x="5072063" y="3170238"/>
          <p14:tracePt t="37687" x="5018088" y="3170238"/>
          <p14:tracePt t="37704" x="4991100" y="3170238"/>
          <p14:tracePt t="37721" x="4965700" y="3170238"/>
          <p14:tracePt t="37737" x="4956175" y="3170238"/>
          <p14:tracePt t="37754" x="4919663" y="3170238"/>
          <p14:tracePt t="37771" x="4894263" y="3170238"/>
          <p14:tracePt t="37787" x="4867275" y="3170238"/>
          <p14:tracePt t="37804" x="4795838" y="3170238"/>
          <p14:tracePt t="37821" x="4759325" y="3170238"/>
          <p14:tracePt t="37837" x="4705350" y="3170238"/>
          <p14:tracePt t="37854" x="4616450" y="3170238"/>
          <p14:tracePt t="37871" x="4545013" y="3170238"/>
          <p14:tracePt t="37887" x="4473575" y="3152775"/>
          <p14:tracePt t="37904" x="4402138" y="3143250"/>
          <p14:tracePt t="37921" x="4330700" y="3116263"/>
          <p14:tracePt t="37938" x="4303713" y="3098800"/>
          <p14:tracePt t="37954" x="4268788" y="3081338"/>
          <p14:tracePt t="37972" x="4251325" y="3062288"/>
          <p14:tracePt t="37987" x="4241800" y="3062288"/>
          <p14:tracePt t="38004" x="4232275" y="3044825"/>
          <p14:tracePt t="38020" x="4214813" y="3036888"/>
          <p14:tracePt t="38038" x="4205288" y="3027363"/>
          <p14:tracePt t="38054" x="4205288" y="3017838"/>
          <p14:tracePt t="38086" x="4205288" y="3027363"/>
          <p14:tracePt t="38841" x="4205288" y="3036888"/>
          <p14:tracePt t="38852" x="4197350" y="3044825"/>
          <p14:tracePt t="38865" x="4187825" y="3062288"/>
          <p14:tracePt t="38878" x="4179888" y="3081338"/>
          <p14:tracePt t="38890" x="4179888" y="3108325"/>
          <p14:tracePt t="38905" x="4170363" y="3143250"/>
          <p14:tracePt t="38922" x="4170363" y="3160713"/>
          <p14:tracePt t="38938" x="4160838" y="3187700"/>
          <p14:tracePt t="38956" x="4160838" y="3205163"/>
          <p14:tracePt t="38972" x="4160838" y="3214688"/>
          <p14:tracePt t="39005" x="4152900" y="3224213"/>
          <p14:tracePt t="39043" x="4152900" y="3232150"/>
          <p14:tracePt t="39056" x="4152900" y="3241675"/>
          <p14:tracePt t="39082" x="4152900" y="3259138"/>
          <p14:tracePt t="39107" x="4152900" y="3268663"/>
          <p14:tracePt t="39120" x="4152900" y="3276600"/>
          <p14:tracePt t="39133" x="4143375" y="3303588"/>
          <p14:tracePt t="39146" x="4143375" y="3330575"/>
          <p14:tracePt t="39158" x="4143375" y="3348038"/>
          <p14:tracePt t="39172" x="4143375" y="3357563"/>
          <p14:tracePt t="39188" x="4143375" y="3367088"/>
          <p14:tracePt t="39204" x="4143375" y="3384550"/>
          <p14:tracePt t="39222" x="4143375" y="3402013"/>
          <p14:tracePt t="39238" x="4143375" y="3411538"/>
          <p14:tracePt t="39261" x="4133850" y="3411538"/>
          <p14:tracePt t="39286" x="4133850" y="3419475"/>
          <p14:tracePt t="39299" x="4133850" y="3429000"/>
          <p14:tracePt t="39311" x="4133850" y="3438525"/>
          <p14:tracePt t="39349" x="4133850" y="3455988"/>
          <p14:tracePt t="39631" x="4116388" y="3473450"/>
          <p14:tracePt t="39644" x="4108450" y="3482975"/>
          <p14:tracePt t="39657" x="4108450" y="3509963"/>
          <p14:tracePt t="39669" x="4098925" y="3544888"/>
          <p14:tracePt t="39685" x="4081463" y="3571875"/>
          <p14:tracePt t="39695" x="4062413" y="3598863"/>
          <p14:tracePt t="39707" x="4054475" y="3616325"/>
          <p14:tracePt t="39721" x="4044950" y="3625850"/>
          <p14:tracePt t="39738" x="4037013" y="3643313"/>
          <p14:tracePt t="39754" x="4017963" y="3670300"/>
          <p14:tracePt t="39772" x="4017963" y="3679825"/>
          <p14:tracePt t="39788" x="4010025" y="3687763"/>
          <p14:tracePt t="39805" x="4010025" y="3697288"/>
          <p14:tracePt t="39822" x="4000500" y="3697288"/>
          <p14:tracePt t="40333" x="3990975" y="3697288"/>
          <p14:tracePt t="44519" x="3990975" y="3687763"/>
          <p14:tracePt t="46519" x="3983038" y="3687763"/>
          <p14:tracePt t="46560" x="3973513" y="3687763"/>
          <p14:tracePt t="46585" x="3965575" y="3687763"/>
          <p14:tracePt t="46611" x="3946525" y="3687763"/>
          <p14:tracePt t="46624" x="3929063" y="3687763"/>
          <p14:tracePt t="46636" x="3911600" y="3687763"/>
          <p14:tracePt t="46649" x="3894138" y="3687763"/>
          <p14:tracePt t="46662" x="3857625" y="3687763"/>
          <p14:tracePt t="46675" x="3830638" y="3687763"/>
          <p14:tracePt t="46691" x="3813175" y="3687763"/>
          <p14:tracePt t="46708" x="3786188" y="3679825"/>
          <p14:tracePt t="46724" x="3776663" y="3679825"/>
          <p14:tracePt t="46741" x="3768725" y="3679825"/>
          <p14:tracePt t="46757" x="3759200" y="3679825"/>
          <p14:tracePt t="46774" x="3751263" y="3679825"/>
          <p14:tracePt t="46802" x="3751263" y="3670300"/>
          <p14:tracePt t="46815" x="3751263" y="3660775"/>
          <p14:tracePt t="46917" x="3751263" y="3652838"/>
          <p14:tracePt t="46981" x="3741738" y="3652838"/>
          <p14:tracePt t="47606" x="3724275" y="3652838"/>
          <p14:tracePt t="47619" x="3687763" y="3652838"/>
          <p14:tracePt t="47632" x="3608388" y="3625850"/>
          <p14:tracePt t="47645" x="3517900" y="3598863"/>
          <p14:tracePt t="47659" x="3446463" y="3571875"/>
          <p14:tracePt t="47674" x="3402013" y="3554413"/>
          <p14:tracePt t="47691" x="3348038" y="3536950"/>
          <p14:tracePt t="47709" x="3322638" y="3527425"/>
          <p14:tracePt t="47724" x="3286125" y="3527425"/>
          <p14:tracePt t="47742" x="3251200" y="3517900"/>
          <p14:tracePt t="47758" x="3116263" y="3517900"/>
          <p14:tracePt t="47775" x="3000375" y="3517900"/>
          <p14:tracePt t="47791" x="2874963" y="3527425"/>
          <p14:tracePt t="47808" x="2679700" y="3571875"/>
          <p14:tracePt t="47825" x="2536825" y="3598863"/>
          <p14:tracePt t="47841" x="2446338" y="3633788"/>
          <p14:tracePt t="47858" x="2330450" y="3670300"/>
          <p14:tracePt t="47875" x="2276475" y="3687763"/>
          <p14:tracePt t="47891" x="2241550" y="3687763"/>
          <p14:tracePt t="47908" x="2170113" y="3714750"/>
          <p14:tracePt t="47925" x="2089150" y="3732213"/>
          <p14:tracePt t="47942" x="2062163" y="3741738"/>
          <p14:tracePt t="47958" x="2054225" y="3751263"/>
          <p14:tracePt t="47958" x="2036763" y="3751263"/>
          <p14:tracePt t="47977" x="2009775" y="3751263"/>
          <p14:tracePt t="47992" x="2000250" y="3751263"/>
          <p14:tracePt t="48008" x="1973263" y="3759200"/>
          <p14:tracePt t="48025" x="1928813" y="3768725"/>
          <p14:tracePt t="48042" x="1901825" y="3768725"/>
          <p14:tracePt t="48058" x="1893888" y="3768725"/>
          <p14:tracePt t="48075" x="1866900" y="3768725"/>
          <p14:tracePt t="48092" x="1839913" y="3768725"/>
          <p14:tracePt t="48108" x="1830388" y="3759200"/>
          <p14:tracePt t="48125" x="1812925" y="3741738"/>
          <p14:tracePt t="48142" x="1803400" y="3732213"/>
          <p14:tracePt t="48158" x="1803400" y="3724275"/>
          <p14:tracePt t="48180" x="1795463" y="3714750"/>
          <p14:tracePt t="48193" x="1785938" y="3714750"/>
          <p14:tracePt t="48219" x="1785938" y="3705225"/>
          <p14:tracePt t="48270" x="1785938" y="3697288"/>
          <p14:tracePt t="48346" x="1795463" y="3697288"/>
          <p14:tracePt t="48397" x="1812925" y="3697288"/>
          <p14:tracePt t="48410" x="1830388" y="3697288"/>
          <p14:tracePt t="48424" x="1857375" y="3697288"/>
          <p14:tracePt t="48435" x="1893888" y="3697288"/>
          <p14:tracePt t="48448" x="1919288" y="3697288"/>
          <p14:tracePt t="48462" x="1946275" y="3697288"/>
          <p14:tracePt t="48474" x="1973263" y="3687763"/>
          <p14:tracePt t="48492" x="2000250" y="3687763"/>
          <p14:tracePt t="48508" x="2054225" y="3679825"/>
          <p14:tracePt t="48526" x="2071688" y="3670300"/>
          <p14:tracePt t="48541" x="2089150" y="3660775"/>
          <p14:tracePt t="48557" x="2098675" y="3660775"/>
          <p14:tracePt t="48574" x="2116138" y="3660775"/>
          <p14:tracePt t="48590" x="2125663" y="3660775"/>
          <p14:tracePt t="48607" x="2133600" y="3660775"/>
          <p14:tracePt t="48627" x="2143125" y="3652838"/>
          <p14:tracePt t="48933" x="2152650" y="3652838"/>
          <p14:tracePt t="48946" x="2170113" y="3643313"/>
          <p14:tracePt t="48959" x="2197100" y="3643313"/>
          <p14:tracePt t="48972" x="2251075" y="3633788"/>
          <p14:tracePt t="48985" x="2347913" y="3608388"/>
          <p14:tracePt t="48997" x="2455863" y="3598863"/>
          <p14:tracePt t="49010" x="2536825" y="3581400"/>
          <p14:tracePt t="49026" x="2589213" y="3571875"/>
          <p14:tracePt t="49042" x="2625725" y="3554413"/>
          <p14:tracePt t="49058" x="2776538" y="3527425"/>
          <p14:tracePt t="49075" x="2867025" y="3517900"/>
          <p14:tracePt t="49091" x="2919413" y="3500438"/>
          <p14:tracePt t="49107" x="3017838" y="3482975"/>
          <p14:tracePt t="49125" x="3044825" y="3482975"/>
          <p14:tracePt t="49140" x="3089275" y="3482975"/>
          <p14:tracePt t="49157" x="3108325" y="3473450"/>
          <p14:tracePt t="49174" x="3116263" y="3473450"/>
          <p14:tracePt t="49201" x="3108325" y="3473450"/>
          <p14:tracePt t="49329" x="3081338" y="3473450"/>
          <p14:tracePt t="49342" x="3054350" y="3482975"/>
          <p14:tracePt t="49354" x="3017838" y="3490913"/>
          <p14:tracePt t="49367" x="2928938" y="3490913"/>
          <p14:tracePt t="49380" x="2830513" y="3500438"/>
          <p14:tracePt t="49392" x="2751138" y="3509963"/>
          <p14:tracePt t="49408" x="2670175" y="3509963"/>
          <p14:tracePt t="49425" x="2608263" y="3509963"/>
          <p14:tracePt t="49441" x="2509838" y="3509963"/>
          <p14:tracePt t="49459" x="2473325" y="3509963"/>
          <p14:tracePt t="49474" x="2455863" y="3509963"/>
          <p14:tracePt t="49491" x="2438400" y="3509963"/>
          <p14:tracePt t="49508" x="2428875" y="3509963"/>
          <p14:tracePt t="49524" x="2419350" y="3509963"/>
          <p14:tracePt t="49541" x="2411413" y="3509963"/>
          <p14:tracePt t="49559" x="2401888" y="3509963"/>
          <p14:tracePt t="49673" x="2384425" y="3517900"/>
          <p14:tracePt t="49699" x="2366963" y="3517900"/>
          <p14:tracePt t="49711" x="2347913" y="3517900"/>
          <p14:tracePt t="49725" x="2322513" y="3517900"/>
          <p14:tracePt t="49738" x="2286000" y="3527425"/>
          <p14:tracePt t="49750" x="2259013" y="3527425"/>
          <p14:tracePt t="49763" x="2241550" y="3536950"/>
          <p14:tracePt t="49776" x="2232025" y="3536950"/>
          <p14:tracePt t="49792" x="2224088" y="3536950"/>
          <p14:tracePt t="49807" x="2224088" y="3527425"/>
          <p14:tracePt t="49954" x="2232025" y="3527425"/>
          <p14:tracePt t="49967" x="2241550" y="3527425"/>
          <p14:tracePt t="49979" x="2259013" y="3517900"/>
          <p14:tracePt t="49993" x="2276475" y="3517900"/>
          <p14:tracePt t="50008" x="2295525" y="3517900"/>
          <p14:tracePt t="50026" x="2303463" y="3517900"/>
          <p14:tracePt t="50043" x="2312988" y="3517900"/>
          <p14:tracePt t="50069" x="2322513" y="3517900"/>
          <p14:tracePt t="50133" x="2330450" y="3517900"/>
          <p14:tracePt t="50145" x="2339975" y="3509963"/>
          <p14:tracePt t="50158" x="2357438" y="3509963"/>
          <p14:tracePt t="50171" x="2401888" y="3509963"/>
          <p14:tracePt t="50184" x="2473325" y="3509963"/>
          <p14:tracePt t="50196" x="2554288" y="3500438"/>
          <p14:tracePt t="50209" x="2616200" y="3500438"/>
          <p14:tracePt t="50225" x="2660650" y="3490913"/>
          <p14:tracePt t="50242" x="2714625" y="3490913"/>
          <p14:tracePt t="50259" x="2822575" y="3490913"/>
          <p14:tracePt t="50276" x="2867025" y="3490913"/>
          <p14:tracePt t="50292" x="2894013" y="3490913"/>
          <p14:tracePt t="50308" x="2911475" y="3490913"/>
          <p14:tracePt t="50325" x="2928938" y="3490913"/>
          <p14:tracePt t="50343" x="2938463" y="3490913"/>
          <p14:tracePt t="50387" x="2928938" y="3490913"/>
          <p14:tracePt t="50796" x="2928938" y="3500438"/>
          <p14:tracePt t="50809" x="2911475" y="3509963"/>
          <p14:tracePt t="50822" x="2884488" y="3527425"/>
          <p14:tracePt t="50835" x="2840038" y="3554413"/>
          <p14:tracePt t="50847" x="2768600" y="3589338"/>
          <p14:tracePt t="50860" x="2679700" y="3616325"/>
          <p14:tracePt t="50875" x="2562225" y="3660775"/>
          <p14:tracePt t="50892" x="2419350" y="3705225"/>
          <p14:tracePt t="50909" x="2187575" y="3786188"/>
          <p14:tracePt t="50926" x="2197100" y="3786188"/>
          <p14:tracePt t="51153" x="2224088" y="3795713"/>
          <p14:tracePt t="51166" x="2276475" y="3803650"/>
          <p14:tracePt t="51179" x="2374900" y="3830638"/>
          <p14:tracePt t="51193" x="2509838" y="3857625"/>
          <p14:tracePt t="51209" x="2768600" y="3867150"/>
          <p14:tracePt t="51225" x="2901950" y="3867150"/>
          <p14:tracePt t="51242" x="3214688" y="3867150"/>
          <p14:tracePt t="51260" x="3330575" y="3867150"/>
          <p14:tracePt t="51276" x="3465513" y="3867150"/>
          <p14:tracePt t="51292" x="3786188" y="3867150"/>
          <p14:tracePt t="51310" x="3884613" y="3867150"/>
          <p14:tracePt t="51325" x="4054475" y="3867150"/>
          <p14:tracePt t="51342" x="4224338" y="3875088"/>
          <p14:tracePt t="51359" x="4268788" y="3884613"/>
          <p14:tracePt t="51375" x="4295775" y="3894138"/>
          <p14:tracePt t="51392" x="4322763" y="3902075"/>
          <p14:tracePt t="51410" x="4330700" y="3902075"/>
          <p14:tracePt t="51527" x="4340225" y="3902075"/>
          <p14:tracePt t="51535" x="4348163" y="3902075"/>
          <p14:tracePt t="51549" x="4367213" y="3902075"/>
          <p14:tracePt t="51561" x="4394200" y="3902075"/>
          <p14:tracePt t="51575" x="4402138" y="3902075"/>
          <p14:tracePt t="51591" x="4411663" y="3902075"/>
          <p14:tracePt t="51608" x="4419600" y="3902075"/>
          <p14:tracePt t="51625" x="4429125" y="3911600"/>
          <p14:tracePt t="51642" x="4438650" y="3911600"/>
          <p14:tracePt t="51658" x="4446588" y="3919538"/>
          <p14:tracePt t="51674" x="4456113" y="3919538"/>
          <p14:tracePt t="52698" x="4465638" y="3919538"/>
          <p14:tracePt t="52711" x="4491038" y="3919538"/>
          <p14:tracePt t="52725" x="4537075" y="3919538"/>
          <p14:tracePt t="52736" x="4652963" y="3919538"/>
          <p14:tracePt t="52749" x="4768850" y="3919538"/>
          <p14:tracePt t="52761" x="4884738" y="3929063"/>
          <p14:tracePt t="52776" x="4973638" y="3929063"/>
          <p14:tracePt t="52792" x="5037138" y="3929063"/>
          <p14:tracePt t="52809" x="5153025" y="3929063"/>
          <p14:tracePt t="52827" x="5214938" y="3938588"/>
          <p14:tracePt t="52843" x="5286375" y="3938588"/>
          <p14:tracePt t="52859" x="5357813" y="3938588"/>
          <p14:tracePt t="52859" x="5411788" y="3938588"/>
          <p14:tracePt t="52877" x="5456238" y="3938588"/>
          <p14:tracePt t="52892" x="5500688" y="3938588"/>
          <p14:tracePt t="52909" x="5545138" y="3938588"/>
          <p14:tracePt t="52926" x="5608638" y="3938588"/>
          <p14:tracePt t="52944" x="5626100" y="3938588"/>
          <p14:tracePt t="52959" x="5634038" y="3938588"/>
          <p14:tracePt t="52979" x="5643563" y="3938588"/>
          <p14:tracePt t="53439" x="5653088" y="3938588"/>
          <p14:tracePt t="53452" x="5670550" y="3938588"/>
          <p14:tracePt t="53465" x="5697538" y="3946525"/>
          <p14:tracePt t="53478" x="5741988" y="3946525"/>
          <p14:tracePt t="53493" x="5840413" y="3956050"/>
          <p14:tracePt t="53509" x="5929313" y="3965575"/>
          <p14:tracePt t="53526" x="6062663" y="3973513"/>
          <p14:tracePt t="53544" x="6116638" y="3983038"/>
          <p14:tracePt t="53559" x="6143625" y="3983038"/>
          <p14:tracePt t="53576" x="6205538" y="3990975"/>
          <p14:tracePt t="53594" x="6232525" y="4000500"/>
          <p14:tracePt t="53609" x="6251575" y="4000500"/>
          <p14:tracePt t="53626" x="6259513" y="4000500"/>
          <p14:tracePt t="53644" x="6269038" y="4000500"/>
          <p14:tracePt t="53660" x="6276975" y="4000500"/>
          <p14:tracePt t="53707" x="6276975" y="4010025"/>
          <p14:tracePt t="54308" x="6269038" y="4010025"/>
          <p14:tracePt t="55177" x="6259513" y="4010025"/>
          <p14:tracePt t="55190" x="6242050" y="4010025"/>
          <p14:tracePt t="55203" x="6215063" y="4010025"/>
          <p14:tracePt t="55215" x="6188075" y="4010025"/>
          <p14:tracePt t="55228" x="6153150" y="4000500"/>
          <p14:tracePt t="55243" x="6054725" y="3990975"/>
          <p14:tracePt t="55260" x="5956300" y="3983038"/>
          <p14:tracePt t="55277" x="5822950" y="3983038"/>
          <p14:tracePt t="55294" x="5786438" y="3983038"/>
          <p14:tracePt t="55310" x="5759450" y="3983038"/>
          <p14:tracePt t="55327" x="5697538" y="3983038"/>
          <p14:tracePt t="55344" x="5661025" y="3983038"/>
          <p14:tracePt t="55360" x="5608638" y="3983038"/>
          <p14:tracePt t="55377" x="5537200" y="3983038"/>
          <p14:tracePt t="55377" x="5491163" y="3983038"/>
          <p14:tracePt t="55394" x="5429250" y="3983038"/>
          <p14:tracePt t="55410" x="5367338" y="3973513"/>
          <p14:tracePt t="55428" x="5303838" y="3956050"/>
          <p14:tracePt t="55443" x="5214938" y="3946525"/>
          <p14:tracePt t="55461" x="5187950" y="3938588"/>
          <p14:tracePt t="55477" x="5180013" y="3938588"/>
          <p14:tracePt t="55493" x="5170488" y="3929063"/>
          <p14:tracePt t="55510" x="5180013" y="3929063"/>
          <p14:tracePt t="55624" x="5187950" y="3929063"/>
          <p14:tracePt t="55636" x="5205413" y="3929063"/>
          <p14:tracePt t="55649" x="5241925" y="3929063"/>
          <p14:tracePt t="55662" x="5313363" y="3929063"/>
          <p14:tracePt t="55678" x="5411788" y="3929063"/>
          <p14:tracePt t="55693" x="5537200" y="3946525"/>
          <p14:tracePt t="55710" x="5697538" y="3973513"/>
          <p14:tracePt t="55728" x="5768975" y="4000500"/>
          <p14:tracePt t="55743" x="5840413" y="4000500"/>
          <p14:tracePt t="55760" x="5973763" y="4017963"/>
          <p14:tracePt t="55778" x="6027738" y="4017963"/>
          <p14:tracePt t="55795" x="6054725" y="4017963"/>
          <p14:tracePt t="55811" x="6099175" y="4027488"/>
          <p14:tracePt t="55829" x="6126163" y="4037013"/>
          <p14:tracePt t="55844" x="6143625" y="4037013"/>
          <p14:tracePt t="55861" x="6161088" y="4044950"/>
          <p14:tracePt t="55878" x="6197600" y="4044950"/>
          <p14:tracePt t="55895" x="6215063" y="4044950"/>
          <p14:tracePt t="55911" x="6224588" y="4044950"/>
          <p14:tracePt t="55930" x="6232525" y="4044950"/>
          <p14:tracePt t="55945" x="6224588" y="4044950"/>
          <p14:tracePt t="56071" x="6215063" y="4044950"/>
          <p14:tracePt t="56084" x="6205538" y="4044950"/>
          <p14:tracePt t="56110" x="6197600" y="4044950"/>
          <p14:tracePt t="56122" x="6180138" y="4044950"/>
          <p14:tracePt t="56134" x="6170613" y="4044950"/>
          <p14:tracePt t="56160" x="6161088" y="4044950"/>
          <p14:tracePt t="56173" x="6153150" y="4044950"/>
          <p14:tracePt t="56185" x="6143625" y="4044950"/>
          <p14:tracePt t="56211" x="6134100" y="4044950"/>
          <p14:tracePt t="56236" x="6126163" y="4044950"/>
          <p14:tracePt t="56249" x="6116638" y="4054475"/>
          <p14:tracePt t="56275" x="6099175" y="4054475"/>
          <p14:tracePt t="56287" x="6089650" y="4062413"/>
          <p14:tracePt t="56300" x="6072188" y="4062413"/>
          <p14:tracePt t="56313" x="6054725" y="4071938"/>
          <p14:tracePt t="56328" x="6045200" y="4081463"/>
          <p14:tracePt t="56344" x="6027738" y="4089400"/>
          <p14:tracePt t="56361" x="6010275" y="4089400"/>
          <p14:tracePt t="56378" x="5991225" y="4098925"/>
          <p14:tracePt t="56395" x="5983288" y="4098925"/>
          <p14:tracePt t="56415" x="5983288" y="4108450"/>
          <p14:tracePt t="56428" x="5973763" y="4108450"/>
          <p14:tracePt t="56444" x="5965825" y="4108450"/>
          <p14:tracePt t="56461" x="5956300" y="4116388"/>
          <p14:tracePt t="56479" x="5946775" y="4125913"/>
          <p14:tracePt t="56517" x="5938838" y="4125913"/>
          <p14:tracePt t="56530" x="5938838" y="4133850"/>
          <p14:tracePt t="56554" x="5929313" y="4133850"/>
          <p14:tracePt t="56580" x="5919788" y="4133850"/>
          <p14:tracePt t="56606" x="5911850" y="4133850"/>
          <p14:tracePt t="56619" x="5902325" y="4143375"/>
          <p14:tracePt t="56631" x="5884863" y="4143375"/>
          <p14:tracePt t="56645" x="5867400" y="4152900"/>
          <p14:tracePt t="56661" x="5840413" y="4152900"/>
          <p14:tracePt t="56678" x="5813425" y="4160838"/>
          <p14:tracePt t="56694" x="5732463" y="4179888"/>
          <p14:tracePt t="56711" x="5670550" y="4187825"/>
          <p14:tracePt t="56727" x="5608638" y="4187825"/>
          <p14:tracePt t="56744" x="5500688" y="4187825"/>
          <p14:tracePt t="56761" x="5446713" y="4187825"/>
          <p14:tracePt t="56778" x="5402263" y="4187825"/>
          <p14:tracePt t="56794" x="5295900" y="4170363"/>
          <p14:tracePt t="56811" x="5241925" y="4152900"/>
          <p14:tracePt t="56827" x="5205413" y="4143375"/>
          <p14:tracePt t="56844" x="5153025" y="4125913"/>
          <p14:tracePt t="56862" x="5126038" y="4116388"/>
          <p14:tracePt t="56877" x="5108575" y="4108450"/>
          <p14:tracePt t="56894" x="5081588" y="4098925"/>
          <p14:tracePt t="56911" x="5000625" y="4062413"/>
          <p14:tracePt t="56928" x="4965700" y="4044950"/>
          <p14:tracePt t="56944" x="4946650" y="4044950"/>
          <p14:tracePt t="56961" x="4919663" y="4027488"/>
          <p14:tracePt t="56978" x="4911725" y="4027488"/>
          <p14:tracePt t="56994" x="4894263" y="4017963"/>
          <p14:tracePt t="57011" x="4884738" y="4017963"/>
          <p14:tracePt t="57027" x="4875213" y="4017963"/>
          <p14:tracePt t="57078" x="4875213" y="4010025"/>
          <p14:tracePt t="57257" x="4875213" y="4000500"/>
          <p14:tracePt t="57346" x="4894263" y="4000500"/>
          <p14:tracePt t="57538" x="4911725" y="4000500"/>
          <p14:tracePt t="57563" x="4929188" y="3990975"/>
          <p14:tracePt t="57576" x="4956175" y="3990975"/>
          <p14:tracePt t="57589" x="4991100" y="3990975"/>
          <p14:tracePt t="57602" x="5027613" y="3990975"/>
          <p14:tracePt t="57614" x="5054600" y="3990975"/>
          <p14:tracePt t="57628" x="5072063" y="3990975"/>
          <p14:tracePt t="57644" x="5081588" y="3990975"/>
          <p14:tracePt t="57661" x="5099050" y="3990975"/>
          <p14:tracePt t="57677" x="5126038" y="3990975"/>
          <p14:tracePt t="57694" x="5133975" y="3990975"/>
          <p14:tracePt t="57710" x="5153025" y="3990975"/>
          <p14:tracePt t="57728" x="5160963" y="3990975"/>
          <p14:tracePt t="57744" x="5170488" y="3990975"/>
          <p14:tracePt t="57760" x="5180013" y="3990975"/>
          <p14:tracePt t="57793" x="5180013" y="3983038"/>
          <p14:tracePt t="59522" x="5170488" y="3983038"/>
          <p14:tracePt t="61272" x="5160963" y="3983038"/>
          <p14:tracePt t="61526" x="5153025" y="3983038"/>
          <p14:tracePt t="61628" x="5143500" y="3983038"/>
          <p14:tracePt t="61666" x="5133975" y="3983038"/>
          <p14:tracePt t="61743" x="5126038" y="3983038"/>
          <p14:tracePt t="61959" x="5116513" y="3990975"/>
          <p14:tracePt t="62611" x="5108575" y="3990975"/>
          <p14:tracePt t="62624" x="5089525" y="4000500"/>
          <p14:tracePt t="62637" x="5072063" y="4000500"/>
          <p14:tracePt t="62649" x="5045075" y="4000500"/>
          <p14:tracePt t="62663" x="5018088" y="4000500"/>
          <p14:tracePt t="62682" x="5000625" y="4000500"/>
          <p14:tracePt t="62696" x="4973638" y="4000500"/>
          <p14:tracePt t="62714" x="4965700" y="4000500"/>
          <p14:tracePt t="62739" x="4956175" y="4000500"/>
          <p14:tracePt t="63772" x="4965700" y="4000500"/>
          <p14:tracePt t="64003" x="4983163" y="4000500"/>
          <p14:tracePt t="64016" x="5037138" y="4000500"/>
          <p14:tracePt t="64029" x="5126038" y="4000500"/>
          <p14:tracePt t="64041" x="5224463" y="4000500"/>
          <p14:tracePt t="64054" x="5322888" y="4010025"/>
          <p14:tracePt t="64066" x="5384800" y="4010025"/>
          <p14:tracePt t="64080" x="5438775" y="4017963"/>
          <p14:tracePt t="64096" x="5491163" y="4027488"/>
          <p14:tracePt t="64113" x="5527675" y="4027488"/>
          <p14:tracePt t="64130" x="5616575" y="4027488"/>
          <p14:tracePt t="64147" x="5697538" y="4027488"/>
          <p14:tracePt t="64163" x="5759450" y="4027488"/>
          <p14:tracePt t="64180" x="5875338" y="4027488"/>
          <p14:tracePt t="64198" x="5929313" y="4027488"/>
          <p14:tracePt t="64213" x="6010275" y="4027488"/>
          <p14:tracePt t="64229" x="6108700" y="4027488"/>
          <p14:tracePt t="64246" x="6134100" y="4027488"/>
          <p14:tracePt t="64263" x="6153150" y="4027488"/>
          <p14:tracePt t="64280" x="6188075" y="4027488"/>
          <p14:tracePt t="64297" x="6215063" y="4027488"/>
          <p14:tracePt t="64313" x="6232525" y="4027488"/>
          <p14:tracePt t="64329" x="6269038" y="4027488"/>
          <p14:tracePt t="64346" x="6340475" y="4027488"/>
          <p14:tracePt t="64363" x="6367463" y="4027488"/>
          <p14:tracePt t="64379" x="6394450" y="4027488"/>
          <p14:tracePt t="64396" x="6446838" y="4027488"/>
          <p14:tracePt t="64414" x="6473825" y="4027488"/>
          <p14:tracePt t="64430" x="6483350" y="4027488"/>
          <p14:tracePt t="64446" x="6510338" y="4027488"/>
          <p14:tracePt t="64464" x="6518275" y="4027488"/>
          <p14:tracePt t="64500" x="6527800" y="4027488"/>
          <p14:tracePt t="64538" x="6537325" y="4027488"/>
          <p14:tracePt t="65523" x="6527800" y="4027488"/>
          <p14:tracePt t="66021" x="6518275" y="4027488"/>
          <p14:tracePt t="66047" x="6510338" y="4027488"/>
          <p14:tracePt t="66072" x="6500813" y="4027488"/>
          <p14:tracePt t="66085" x="6491288" y="4027488"/>
          <p14:tracePt t="66110" x="6483350" y="4027488"/>
          <p14:tracePt t="66174" x="6473825" y="4027488"/>
          <p14:tracePt t="66507" x="6465888" y="4027488"/>
          <p14:tracePt t="66520" x="6446838" y="4027488"/>
          <p14:tracePt t="66532" x="6419850" y="4027488"/>
          <p14:tracePt t="66547" x="6384925" y="4054475"/>
          <p14:tracePt t="66558" x="6303963" y="4089400"/>
          <p14:tracePt t="66571" x="6242050" y="4125913"/>
          <p14:tracePt t="66583" x="6170613" y="4160838"/>
          <p14:tracePt t="66597" x="6126163" y="4197350"/>
          <p14:tracePt t="66613" x="6072188" y="4224338"/>
          <p14:tracePt t="66630" x="5965825" y="4268788"/>
          <p14:tracePt t="66648" x="5902325" y="4295775"/>
          <p14:tracePt t="66663" x="5848350" y="4313238"/>
          <p14:tracePt t="66680" x="5795963" y="4340225"/>
          <p14:tracePt t="66697" x="5626100" y="4384675"/>
          <p14:tracePt t="66714" x="5537200" y="4394200"/>
          <p14:tracePt t="66730" x="5446713" y="4402138"/>
          <p14:tracePt t="66747" x="4991100" y="4411663"/>
          <p14:tracePt t="66764" x="4643438" y="4411663"/>
          <p14:tracePt t="66780" x="4348163" y="4411663"/>
          <p14:tracePt t="66797" x="3965575" y="4411663"/>
          <p14:tracePt t="66814" x="3857625" y="4411663"/>
          <p14:tracePt t="66830" x="3768725" y="4411663"/>
          <p14:tracePt t="66847" x="3679825" y="4411663"/>
          <p14:tracePt t="66863" x="3562350" y="4411663"/>
          <p14:tracePt t="66881" x="3536950" y="4429125"/>
          <p14:tracePt t="66897" x="3500438" y="4446588"/>
          <p14:tracePt t="66913" x="3446463" y="4473575"/>
          <p14:tracePt t="66931" x="3429000" y="4491038"/>
          <p14:tracePt t="66947" x="3411538" y="4500563"/>
          <p14:tracePt t="66964" x="3394075" y="4510088"/>
          <p14:tracePt t="66981" x="3384550" y="4510088"/>
          <p14:tracePt t="68023" x="3367088" y="4510088"/>
          <p14:tracePt t="68104" x="3348038" y="4518025"/>
          <p14:tracePt t="68117" x="3322638" y="4527550"/>
          <p14:tracePt t="68129" x="3259138" y="4545013"/>
          <p14:tracePt t="68142" x="3098800" y="4581525"/>
          <p14:tracePt t="68155" x="2973388" y="4616450"/>
          <p14:tracePt t="68167" x="2884488" y="4643438"/>
          <p14:tracePt t="68181" x="2822575" y="4652963"/>
          <p14:tracePt t="68198" x="2786063" y="4660900"/>
          <p14:tracePt t="68215" x="2751138" y="4660900"/>
          <p14:tracePt t="68231" x="2741613" y="4660900"/>
          <p14:tracePt t="68256" x="2751138" y="4660900"/>
          <p14:tracePt t="68435" x="2768600" y="4660900"/>
          <p14:tracePt t="68461" x="2786063" y="4660900"/>
          <p14:tracePt t="68486" x="2795588" y="4660900"/>
          <p14:tracePt t="68499" x="2803525" y="4660900"/>
          <p14:tracePt t="68511" x="2813050" y="4660900"/>
          <p14:tracePt t="68524" x="2830513" y="4660900"/>
          <p14:tracePt t="68537" x="2847975" y="4660900"/>
          <p14:tracePt t="68562" x="2857500" y="4660900"/>
          <p14:tracePt t="68587" x="2867025" y="4660900"/>
          <p14:tracePt t="68600" x="2874963" y="4660900"/>
          <p14:tracePt t="68613" x="2884488" y="4660900"/>
          <p14:tracePt t="68626" x="2901950" y="4660900"/>
          <p14:tracePt t="68651" x="2919413" y="4660900"/>
          <p14:tracePt t="68664" x="2928938" y="4660900"/>
          <p14:tracePt t="68677" x="2955925" y="4660900"/>
          <p14:tracePt t="68690" x="2982913" y="4660900"/>
          <p14:tracePt t="68702" x="3009900" y="4660900"/>
          <p14:tracePt t="68716" x="3054350" y="4660900"/>
          <p14:tracePt t="68731" x="3116263" y="4660900"/>
          <p14:tracePt t="68748" x="3170238" y="4660900"/>
          <p14:tracePt t="68765" x="3241675" y="4660900"/>
          <p14:tracePt t="68782" x="3286125" y="4660900"/>
          <p14:tracePt t="68798" x="3313113" y="4660900"/>
          <p14:tracePt t="68814" x="3367088" y="4660900"/>
          <p14:tracePt t="68833" x="3394075" y="4660900"/>
          <p14:tracePt t="68848" x="3411538" y="4660900"/>
          <p14:tracePt t="68864" x="3446463" y="4660900"/>
          <p14:tracePt t="68882" x="3465513" y="4660900"/>
          <p14:tracePt t="68898" x="3473450" y="4660900"/>
          <p14:tracePt t="68915" x="3482975" y="4660900"/>
          <p14:tracePt t="68931" x="3490913" y="4660900"/>
          <p14:tracePt t="68957" x="3490913" y="4670425"/>
          <p14:tracePt t="69225" x="3490913" y="4679950"/>
          <p14:tracePt t="69608" x="3482975" y="4679950"/>
          <p14:tracePt t="69813" x="3473450" y="4679950"/>
          <p14:tracePt t="69825" x="3465513" y="4679950"/>
          <p14:tracePt t="69839" x="3455988" y="4679950"/>
          <p14:tracePt t="69851" x="3446463" y="4679950"/>
          <p14:tracePt t="69866" x="3419475" y="4679950"/>
          <p14:tracePt t="69882" x="3367088" y="4687888"/>
          <p14:tracePt t="69899" x="3251200" y="4732338"/>
          <p14:tracePt t="69916" x="3160713" y="4776788"/>
          <p14:tracePt t="69932" x="3071813" y="4803775"/>
          <p14:tracePt t="69949" x="2946400" y="4884738"/>
          <p14:tracePt t="69966" x="2901950" y="4902200"/>
          <p14:tracePt t="69982" x="2857500" y="4938713"/>
          <p14:tracePt t="69999" x="2795588" y="4973638"/>
          <p14:tracePt t="70015" x="2652713" y="5037138"/>
          <p14:tracePt t="70033" x="2608263" y="5054600"/>
          <p14:tracePt t="70049" x="2554288" y="5081588"/>
          <p14:tracePt t="70065" x="2401888" y="5170488"/>
          <p14:tracePt t="70083" x="2312988" y="5214938"/>
          <p14:tracePt t="70099" x="2241550" y="5259388"/>
          <p14:tracePt t="70115" x="2143125" y="5322888"/>
          <p14:tracePt t="70133" x="2108200" y="5340350"/>
          <p14:tracePt t="70149" x="2062163" y="5367338"/>
          <p14:tracePt t="70165" x="2009775" y="5384800"/>
          <p14:tracePt t="70182" x="1938338" y="5419725"/>
          <p14:tracePt t="70200" x="1919288" y="5429250"/>
          <p14:tracePt t="70215" x="1901825" y="5429250"/>
          <p14:tracePt t="70232" x="1884363" y="5438775"/>
          <p14:tracePt t="70249" x="1874838" y="5446713"/>
          <p14:tracePt t="70265" x="1866900" y="5446713"/>
          <p14:tracePt t="70282" x="1857375" y="5446713"/>
          <p14:tracePt t="70323" x="1866900" y="5446713"/>
          <p14:tracePt t="70540" x="1874838" y="5438775"/>
          <p14:tracePt t="70591" x="1884363" y="5429250"/>
          <p14:tracePt t="70655" x="1901825" y="5429250"/>
          <p14:tracePt t="70681" x="1928813" y="5411788"/>
          <p14:tracePt t="70693" x="1982788" y="5384800"/>
          <p14:tracePt t="70706" x="2098675" y="5330825"/>
          <p14:tracePt t="70719" x="2232025" y="5268913"/>
          <p14:tracePt t="70733" x="2393950" y="5187950"/>
          <p14:tracePt t="70749" x="2490788" y="5153025"/>
          <p14:tracePt t="70765" x="2608263" y="5116513"/>
          <p14:tracePt t="70784" x="2670175" y="5108575"/>
          <p14:tracePt t="70799" x="2724150" y="5099050"/>
          <p14:tracePt t="70816" x="2786063" y="5089525"/>
          <p14:tracePt t="70832" x="2867025" y="5081588"/>
          <p14:tracePt t="70850" x="2928938" y="5072063"/>
          <p14:tracePt t="70866" x="3009900" y="5072063"/>
          <p14:tracePt t="70882" x="3179763" y="5072063"/>
          <p14:tracePt t="70900" x="3241675" y="5072063"/>
          <p14:tracePt t="70916" x="3303588" y="5072063"/>
          <p14:tracePt t="70932" x="3357563" y="5072063"/>
          <p14:tracePt t="70949" x="3438525" y="5072063"/>
          <p14:tracePt t="70967" x="3465513" y="5072063"/>
          <p14:tracePt t="70982" x="3482975" y="5072063"/>
          <p14:tracePt t="71000" x="3500438" y="5072063"/>
          <p14:tracePt t="71016" x="3509963" y="5072063"/>
          <p14:tracePt t="71038" x="3517900" y="5072063"/>
          <p14:tracePt t="71076" x="3527425" y="5072063"/>
          <p14:tracePt t="71127" x="3536950" y="5072063"/>
          <p14:tracePt t="71204" x="3517900" y="5072063"/>
          <p14:tracePt t="71638" x="3509963" y="5072063"/>
          <p14:tracePt t="71651" x="3490913" y="5072063"/>
          <p14:tracePt t="71664" x="3429000" y="5089525"/>
          <p14:tracePt t="71677" x="3313113" y="5170488"/>
          <p14:tracePt t="71689" x="3205163" y="5259388"/>
          <p14:tracePt t="71702" x="3081338" y="5330825"/>
          <p14:tracePt t="71716" x="2990850" y="5394325"/>
          <p14:tracePt t="71733" x="2919413" y="5429250"/>
          <p14:tracePt t="71749" x="2830513" y="5500688"/>
          <p14:tracePt t="71767" x="2803525" y="5518150"/>
          <p14:tracePt t="71782" x="2759075" y="5545138"/>
          <p14:tracePt t="71799" x="2732088" y="5572125"/>
          <p14:tracePt t="71799" x="2687638" y="5589588"/>
          <p14:tracePt t="71818" x="2643188" y="5616575"/>
          <p14:tracePt t="71832" x="2608263" y="5626100"/>
          <p14:tracePt t="71850" x="2562225" y="5643563"/>
          <p14:tracePt t="71866" x="2490788" y="5670550"/>
          <p14:tracePt t="71883" x="2455863" y="5670550"/>
          <p14:tracePt t="71899" x="2401888" y="5680075"/>
          <p14:tracePt t="71916" x="2330450" y="5680075"/>
          <p14:tracePt t="71934" x="2303463" y="5680075"/>
          <p14:tracePt t="71949" x="2286000" y="5680075"/>
          <p14:tracePt t="71966" x="2268538" y="5680075"/>
          <p14:tracePt t="71983" x="2259013" y="5680075"/>
          <p14:tracePt t="72000" x="2251075" y="5680075"/>
          <p14:tracePt t="72016" x="2259013" y="5680075"/>
          <p14:tracePt t="72199" x="2268538" y="5680075"/>
          <p14:tracePt t="72774" x="2286000" y="5680075"/>
          <p14:tracePt t="72787" x="2347913" y="5680075"/>
          <p14:tracePt t="72800" x="2509838" y="5680075"/>
          <p14:tracePt t="72812" x="2795588" y="5697538"/>
          <p14:tracePt t="72825" x="2938463" y="5697538"/>
          <p14:tracePt t="72837" x="3027363" y="5697538"/>
          <p14:tracePt t="72851" x="3143250" y="5670550"/>
          <p14:tracePt t="72866" x="3259138" y="5653088"/>
          <p14:tracePt t="72883" x="3367088" y="5616575"/>
          <p14:tracePt t="72899" x="3554413" y="5554663"/>
          <p14:tracePt t="72917" x="3643313" y="5527675"/>
          <p14:tracePt t="72933" x="3741738" y="5500688"/>
          <p14:tracePt t="72949" x="3902075" y="5491163"/>
          <p14:tracePt t="72967" x="3973513" y="5483225"/>
          <p14:tracePt t="72983" x="3990975" y="5483225"/>
          <p14:tracePt t="73000" x="4010025" y="5483225"/>
          <p14:tracePt t="73016" x="4037013" y="5491163"/>
          <p14:tracePt t="73033" x="4044950" y="5500688"/>
          <p14:tracePt t="73049" x="4044950" y="5510213"/>
          <p14:tracePt t="73080" x="4044950" y="5500688"/>
          <p14:tracePt t="83275" x="4044950" y="5491163"/>
          <p14:tracePt t="83784" x="4037013" y="5483225"/>
          <p14:tracePt t="83796" x="4037013" y="5465763"/>
          <p14:tracePt t="83809" x="4017963" y="5438775"/>
          <p14:tracePt t="83822" x="4010025" y="5419725"/>
          <p14:tracePt t="83837" x="3983038" y="5411788"/>
          <p14:tracePt t="83853" x="3965575" y="5394325"/>
          <p14:tracePt t="83870" x="3911600" y="5375275"/>
          <p14:tracePt t="83887" x="3894138" y="5375275"/>
          <p14:tracePt t="83903" x="3867150" y="5367338"/>
          <p14:tracePt t="83920" x="3822700" y="5367338"/>
          <p14:tracePt t="83937" x="3786188" y="5367338"/>
          <p14:tracePt t="83953" x="3759200" y="5367338"/>
          <p14:tracePt t="83970" x="3724275" y="5375275"/>
          <p14:tracePt t="83970" x="3697288" y="5384800"/>
          <p14:tracePt t="83988" x="3679825" y="5394325"/>
          <p14:tracePt t="84003" x="3660775" y="5402263"/>
          <p14:tracePt t="84020" x="3643313" y="5411788"/>
          <p14:tracePt t="84035" x="3625850" y="5411788"/>
          <p14:tracePt t="84053" x="3625850" y="5419725"/>
          <p14:tracePt t="84069" x="3616325" y="5419725"/>
          <p14:tracePt t="84089" x="3608388" y="5419725"/>
          <p14:tracePt t="84103" x="3608388" y="5429250"/>
          <p14:tracePt t="84243" x="3608388" y="5438775"/>
          <p14:tracePt t="84268" x="3608388" y="5446713"/>
          <p14:tracePt t="84281" x="3616325" y="5456238"/>
          <p14:tracePt t="84294" x="3633788" y="5473700"/>
          <p14:tracePt t="84320" x="3652838" y="5483225"/>
          <p14:tracePt t="84332" x="3670300" y="5483225"/>
          <p14:tracePt t="84345" x="3687763" y="5491163"/>
          <p14:tracePt t="84358" x="3705225" y="5491163"/>
          <p14:tracePt t="84371" x="3741738" y="5500688"/>
          <p14:tracePt t="84387" x="3759200" y="5500688"/>
          <p14:tracePt t="84403" x="3776663" y="5510213"/>
          <p14:tracePt t="84420" x="3803650" y="5510213"/>
          <p14:tracePt t="84437" x="3813175" y="5510213"/>
          <p14:tracePt t="84459" x="3822700" y="5510213"/>
          <p14:tracePt t="84497" x="3822700" y="5500688"/>
          <p14:tracePt t="85163" x="3822700" y="5483225"/>
          <p14:tracePt t="85175" x="3822700" y="5456238"/>
          <p14:tracePt t="85187" x="3822700" y="5419725"/>
          <p14:tracePt t="85200" x="3813175" y="5357813"/>
          <p14:tracePt t="85213" x="3795713" y="5303838"/>
          <p14:tracePt t="85225" x="3786188" y="5268913"/>
          <p14:tracePt t="85238" x="3768725" y="5224463"/>
          <p14:tracePt t="85254" x="3768725" y="5197475"/>
          <p14:tracePt t="85270" x="3759200" y="5160963"/>
          <p14:tracePt t="85287" x="3741738" y="5089525"/>
          <p14:tracePt t="85304" x="3732213" y="5062538"/>
          <p14:tracePt t="85320" x="3732213" y="5045075"/>
          <p14:tracePt t="85337" x="3732213" y="5027613"/>
          <p14:tracePt t="85354" x="3732213" y="5010150"/>
          <p14:tracePt t="85370" x="3732213" y="5000625"/>
          <p14:tracePt t="85387" x="3724275" y="4973638"/>
          <p14:tracePt t="85404" x="3724275" y="4956175"/>
          <p14:tracePt t="85420" x="3724275" y="4946650"/>
          <p14:tracePt t="85437" x="3724275" y="4929188"/>
          <p14:tracePt t="85454" x="3714750" y="4875213"/>
          <p14:tracePt t="85471" x="3714750" y="4857750"/>
          <p14:tracePt t="85487" x="3705225" y="4848225"/>
          <p14:tracePt t="85487" x="3705225" y="4840288"/>
          <p14:tracePt t="85507" x="3705225" y="4822825"/>
          <p14:tracePt t="85521" x="3705225" y="4803775"/>
          <p14:tracePt t="85544" x="3697288" y="4803775"/>
          <p14:tracePt t="85557" x="3697288" y="4795838"/>
          <p14:tracePt t="85570" x="3697288" y="4786313"/>
          <p14:tracePt t="85607" x="3687763" y="4786313"/>
          <p14:tracePt t="85659" x="3679825" y="4786313"/>
          <p14:tracePt t="85697" x="3679825" y="4795838"/>
          <p14:tracePt t="86131" x="3679825" y="4813300"/>
          <p14:tracePt t="86144" x="3679825" y="4840288"/>
          <p14:tracePt t="86156" x="3679825" y="4875213"/>
          <p14:tracePt t="86171" x="3679825" y="4929188"/>
          <p14:tracePt t="86187" x="3679825" y="4973638"/>
          <p14:tracePt t="86204" x="3687763" y="5054600"/>
          <p14:tracePt t="86222" x="3687763" y="5089525"/>
          <p14:tracePt t="86237" x="3705225" y="5143500"/>
          <p14:tracePt t="86254" x="3741738" y="5214938"/>
          <p14:tracePt t="86271" x="3751263" y="5232400"/>
          <p14:tracePt t="86287" x="3751263" y="5241925"/>
          <p14:tracePt t="86304" x="3759200" y="5251450"/>
          <p14:tracePt t="86320" x="3768725" y="5259388"/>
          <p14:tracePt t="88276" x="3768725" y="5268913"/>
          <p14:tracePt t="88428" x="3759200" y="5268913"/>
          <p14:tracePt t="88440" x="3751263" y="5268913"/>
          <p14:tracePt t="88492" x="3741738" y="5268913"/>
          <p14:tracePt t="88555" x="3732213" y="5268913"/>
          <p14:tracePt t="88594" x="3724275" y="5268913"/>
          <p14:tracePt t="89776" x="3697288" y="5259388"/>
          <p14:tracePt t="90317" x="3660775" y="5232400"/>
          <p14:tracePt t="90330" x="3589338" y="5187950"/>
          <p14:tracePt t="90343" x="3500438" y="5133975"/>
          <p14:tracePt t="90356" x="3438525" y="5089525"/>
          <p14:tracePt t="90371" x="3367088" y="5037138"/>
          <p14:tracePt t="90388" x="3276600" y="4983163"/>
          <p14:tracePt t="90405" x="3125788" y="4822825"/>
          <p14:tracePt t="90422" x="3054350" y="4724400"/>
          <p14:tracePt t="90438" x="2990850" y="4633913"/>
          <p14:tracePt t="90454" x="2867025" y="4375150"/>
          <p14:tracePt t="90472" x="2786063" y="4214813"/>
          <p14:tracePt t="90488" x="2759075" y="4116388"/>
          <p14:tracePt t="90504" x="2741613" y="3751263"/>
          <p14:tracePt t="90522" x="2776538" y="3581400"/>
          <p14:tracePt t="90539" x="2894013" y="3276600"/>
          <p14:tracePt t="90554" x="3054350" y="2965450"/>
          <p14:tracePt t="90571" x="3473450" y="2446338"/>
          <p14:tracePt t="90589" x="3608388" y="2322513"/>
          <p14:tracePt t="90604" x="3929063" y="2125663"/>
          <p14:tracePt t="90621" x="4268788" y="2000250"/>
          <p14:tracePt t="90638" x="4527550" y="1965325"/>
          <p14:tracePt t="90654" x="4643438" y="1955800"/>
          <p14:tracePt t="90671" x="4857750" y="1946275"/>
          <p14:tracePt t="90689" x="4946650" y="1946275"/>
          <p14:tracePt t="90704" x="5045075" y="1946275"/>
          <p14:tracePt t="90721" x="5251450" y="1946275"/>
          <p14:tracePt t="90738" x="5348288" y="1946275"/>
          <p14:tracePt t="90754" x="5438775" y="1955800"/>
          <p14:tracePt t="90771" x="5483225" y="1982788"/>
          <p14:tracePt t="90788" x="5518150" y="2000250"/>
          <p14:tracePt t="90805" x="5537200" y="2009775"/>
          <p14:tracePt t="90821" x="5545138" y="2017713"/>
          <p14:tracePt t="90838" x="5562600" y="2036763"/>
          <p14:tracePt t="90855" x="5572125" y="2044700"/>
          <p14:tracePt t="90871" x="5581650" y="2062163"/>
          <p14:tracePt t="90888" x="5599113" y="2081213"/>
          <p14:tracePt t="90905" x="5599113" y="2089150"/>
          <p14:tracePt t="90954" x="5599113" y="2098675"/>
          <p14:tracePt t="91426" x="5589588" y="2108200"/>
          <p14:tracePt t="91439" x="5562600" y="2133600"/>
          <p14:tracePt t="91452" x="5483225" y="2179638"/>
          <p14:tracePt t="91465" x="5303838" y="2303463"/>
          <p14:tracePt t="91477" x="5108575" y="2438400"/>
          <p14:tracePt t="91491" x="4938713" y="2527300"/>
          <p14:tracePt t="91505" x="4732338" y="2608263"/>
          <p14:tracePt t="91522" x="4608513" y="2633663"/>
          <p14:tracePt t="91539" x="4411663" y="2679700"/>
          <p14:tracePt t="91556" x="4259263" y="2697163"/>
          <p14:tracePt t="91573" x="4143375" y="2724150"/>
          <p14:tracePt t="91591" x="3938588" y="2741613"/>
          <p14:tracePt t="91606" x="3840163" y="2759075"/>
          <p14:tracePt t="91622" x="3759200" y="2776538"/>
          <p14:tracePt t="91639" x="3660775" y="2795588"/>
          <p14:tracePt t="91656" x="3608388" y="2803525"/>
          <p14:tracePt t="91672" x="3544888" y="2813050"/>
          <p14:tracePt t="91689" x="3482975" y="2830513"/>
          <p14:tracePt t="91705" x="3375025" y="2847975"/>
          <p14:tracePt t="91723" x="3313113" y="2867025"/>
          <p14:tracePt t="91739" x="3241675" y="2884488"/>
          <p14:tracePt t="91756" x="3044825" y="2928938"/>
          <p14:tracePt t="91773" x="2946400" y="2946400"/>
          <p14:tracePt t="91789" x="2822575" y="2965450"/>
          <p14:tracePt t="91806" x="2679700" y="2990850"/>
          <p14:tracePt t="91823" x="2616200" y="3000375"/>
          <p14:tracePt t="91839" x="2554288" y="3017838"/>
          <p14:tracePt t="91856" x="2473325" y="3036888"/>
          <p14:tracePt t="91872" x="2384425" y="3044825"/>
          <p14:tracePt t="91889" x="2357438" y="3054350"/>
          <p14:tracePt t="91906" x="2339975" y="3054350"/>
          <p14:tracePt t="91922" x="2303463" y="3054350"/>
          <p14:tracePt t="91940" x="2286000" y="3054350"/>
          <p14:tracePt t="91956" x="2276475" y="3054350"/>
          <p14:tracePt t="91972" x="2259013" y="3054350"/>
          <p14:tracePt t="91990" x="2251075" y="3054350"/>
          <p14:tracePt t="92013" x="2241550" y="3054350"/>
          <p14:tracePt t="92026" x="2232025" y="3054350"/>
          <p14:tracePt t="92040" x="2224088" y="3054350"/>
          <p14:tracePt t="92056" x="2214563" y="3054350"/>
          <p14:tracePt t="92071" x="2205038" y="3054350"/>
          <p14:tracePt t="92103" x="2197100" y="3054350"/>
          <p14:tracePt t="92140" x="2197100" y="3044825"/>
          <p14:tracePt t="92179" x="2197100" y="3036888"/>
          <p14:tracePt t="92218" x="2197100" y="3027363"/>
          <p14:tracePt t="92281" x="2205038" y="3027363"/>
          <p14:tracePt t="92319" x="2224088" y="3027363"/>
          <p14:tracePt t="92332" x="2259013" y="3027363"/>
          <p14:tracePt t="92345" x="2312988" y="3027363"/>
          <p14:tracePt t="92357" x="2347913" y="3027363"/>
          <p14:tracePt t="92373" x="2366963" y="3027363"/>
          <p14:tracePt t="92389" x="2393950" y="3027363"/>
          <p14:tracePt t="92406" x="2455863" y="3036888"/>
          <p14:tracePt t="92423" x="2482850" y="3054350"/>
          <p14:tracePt t="92439" x="2509838" y="3054350"/>
          <p14:tracePt t="92456" x="2544763" y="3062288"/>
          <p14:tracePt t="92474" x="2554288" y="3062288"/>
          <p14:tracePt t="92489" x="2562225" y="3062288"/>
          <p14:tracePt t="92510" x="2562225" y="3071813"/>
          <p14:tracePt t="92536" x="2544763" y="3071813"/>
          <p14:tracePt t="92612" x="2527300" y="3071813"/>
          <p14:tracePt t="92625" x="2482850" y="3071813"/>
          <p14:tracePt t="92638" x="2428875" y="3081338"/>
          <p14:tracePt t="92650" x="2374900" y="3081338"/>
          <p14:tracePt t="92663" x="2330450" y="3081338"/>
          <p14:tracePt t="92676" x="2303463" y="3081338"/>
          <p14:tracePt t="92690" x="2295525" y="3081338"/>
          <p14:tracePt t="92705" x="2286000" y="3081338"/>
          <p14:tracePt t="92727" x="2286000" y="3071813"/>
          <p14:tracePt t="92816" x="2276475" y="3081338"/>
          <p14:tracePt t="92969" x="2251075" y="3116263"/>
          <p14:tracePt t="92982" x="2205038" y="3170238"/>
          <p14:tracePt t="92994" x="2143125" y="3241675"/>
          <p14:tracePt t="93007" x="2098675" y="3295650"/>
          <p14:tracePt t="93022" x="2054225" y="3348038"/>
          <p14:tracePt t="93039" x="2027238" y="3429000"/>
          <p14:tracePt t="93056" x="1990725" y="3490913"/>
          <p14:tracePt t="93073" x="1990725" y="3500438"/>
          <p14:tracePt t="93097" x="1990725" y="3509963"/>
          <p14:tracePt t="93109" x="1982788" y="3509963"/>
          <p14:tracePt t="93135" x="1973263" y="3527425"/>
          <p14:tracePt t="93148" x="1965325" y="3536950"/>
          <p14:tracePt t="93173" x="1955800" y="3544888"/>
          <p14:tracePt t="93186" x="1955800" y="3554413"/>
          <p14:tracePt t="93199" x="1946275" y="3554413"/>
          <p14:tracePt t="93211" x="1946275" y="3562350"/>
          <p14:tracePt t="93225" x="1928813" y="3571875"/>
          <p14:tracePt t="93239" x="1919288" y="3581400"/>
          <p14:tracePt t="93256" x="1911350" y="3581400"/>
          <p14:tracePt t="93272" x="1884363" y="3625850"/>
          <p14:tracePt t="93290" x="1866900" y="3643313"/>
          <p14:tracePt t="93306" x="1857375" y="3643313"/>
          <p14:tracePt t="93323" x="1857375" y="3652838"/>
          <p14:tracePt t="93339" x="1847850" y="3660775"/>
          <p14:tracePt t="93356" x="1839913" y="3660775"/>
          <p14:tracePt t="93403" x="1830388" y="3652838"/>
          <p14:tracePt t="93441" x="1822450" y="3633788"/>
          <p14:tracePt t="93454" x="1812925" y="3625850"/>
          <p14:tracePt t="93467" x="1803400" y="3598863"/>
          <p14:tracePt t="93479" x="1795463" y="3581400"/>
          <p14:tracePt t="93492" x="1795463" y="3571875"/>
          <p14:tracePt t="93506" x="1785938" y="3554413"/>
          <p14:tracePt t="93523" x="1785938" y="3527425"/>
          <p14:tracePt t="93539" x="1785938" y="3500438"/>
          <p14:tracePt t="93539" x="1785938" y="3490913"/>
          <p14:tracePt t="93556" x="1776413" y="3482975"/>
          <p14:tracePt t="93572" x="1776413" y="3473450"/>
          <p14:tracePt t="93588" x="1768475" y="3473450"/>
          <p14:tracePt t="93605" x="1768475" y="3455988"/>
          <p14:tracePt t="93623" x="1768475" y="3446463"/>
          <p14:tracePt t="93638" x="1768475" y="3438525"/>
          <p14:tracePt t="93655" x="1768475" y="3429000"/>
          <p14:tracePt t="93672" x="1768475" y="3438525"/>
          <p14:tracePt t="94270" x="1776413" y="3446463"/>
          <p14:tracePt t="94284" x="1785938" y="3465513"/>
          <p14:tracePt t="94296" x="1812925" y="3482975"/>
          <p14:tracePt t="94309" x="1830388" y="3509963"/>
          <p14:tracePt t="94323" x="1857375" y="3527425"/>
          <p14:tracePt t="94339" x="1874838" y="3562350"/>
          <p14:tracePt t="94357" x="1928813" y="3608388"/>
          <p14:tracePt t="94373" x="1955800" y="3633788"/>
          <p14:tracePt t="94389" x="1973263" y="3660775"/>
          <p14:tracePt t="94406" x="2009775" y="3687763"/>
          <p14:tracePt t="94423" x="2081213" y="3776663"/>
          <p14:tracePt t="94440" x="2098675" y="3795713"/>
          <p14:tracePt t="94456" x="2133600" y="3822700"/>
          <p14:tracePt t="94472" x="2197100" y="3857625"/>
          <p14:tracePt t="94490" x="2232025" y="3884613"/>
          <p14:tracePt t="94506" x="2276475" y="3894138"/>
          <p14:tracePt t="94523" x="2330450" y="3911600"/>
          <p14:tracePt t="94541" x="2357438" y="3919538"/>
          <p14:tracePt t="94556" x="2374900" y="3919538"/>
          <p14:tracePt t="94573" x="2401888" y="3929063"/>
          <p14:tracePt t="94591" x="2411413" y="3938588"/>
          <p14:tracePt t="94606" x="2419350" y="3938588"/>
          <p14:tracePt t="94623" x="2428875" y="3938588"/>
          <p14:tracePt t="94623" x="2438400" y="3946525"/>
          <p14:tracePt t="94642" x="2446338" y="3946525"/>
          <p14:tracePt t="94656" x="2455863" y="3946525"/>
          <p14:tracePt t="94673" x="2465388" y="3956050"/>
          <p14:tracePt t="94690" x="2490788" y="3965575"/>
          <p14:tracePt t="94707" x="2500313" y="3965575"/>
          <p14:tracePt t="94723" x="2509838" y="3965575"/>
          <p14:tracePt t="94740" x="2517775" y="3973513"/>
          <p14:tracePt t="94757" x="2527300" y="3973513"/>
          <p14:tracePt t="94773" x="2536825" y="3973513"/>
          <p14:tracePt t="94790" x="2544763" y="3983038"/>
          <p14:tracePt t="94790" x="2554288" y="3983038"/>
          <p14:tracePt t="94807" x="2562225" y="3983038"/>
          <p14:tracePt t="94844" x="2571750" y="3983038"/>
          <p14:tracePt t="94883" x="2571750" y="3990975"/>
          <p14:tracePt t="95355" x="2571750" y="4000500"/>
          <p14:tracePt t="95381" x="2571750" y="4010025"/>
          <p14:tracePt t="95406" x="2571750" y="4017963"/>
          <p14:tracePt t="95444" x="2581275" y="4017963"/>
          <p14:tracePt t="96173" x="2589213" y="4017963"/>
          <p14:tracePt t="96225" x="2598738" y="4017963"/>
          <p14:tracePt t="96237" x="2616200" y="4017963"/>
          <p14:tracePt t="96250" x="2643188" y="4017963"/>
          <p14:tracePt t="96262" x="2687638" y="4027488"/>
          <p14:tracePt t="96275" x="2768600" y="4044950"/>
          <p14:tracePt t="96290" x="2867025" y="4054475"/>
          <p14:tracePt t="96307" x="2982913" y="4071938"/>
          <p14:tracePt t="96323" x="3179763" y="4081463"/>
          <p14:tracePt t="96341" x="3330575" y="4081463"/>
          <p14:tracePt t="96357" x="3455988" y="4081463"/>
          <p14:tracePt t="96373" x="3581400" y="4081463"/>
          <p14:tracePt t="96391" x="3652838" y="4081463"/>
          <p14:tracePt t="96406" x="3741738" y="4081463"/>
          <p14:tracePt t="96423" x="3803650" y="40814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Clinical picture</a:t>
            </a:r>
            <a:endParaRPr lang="ar-E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General</a:t>
            </a:r>
            <a:r>
              <a:rPr lang="en-US" dirty="0" smtClean="0"/>
              <a:t>: fever, malaise, </a:t>
            </a:r>
            <a:r>
              <a:rPr lang="en-US" dirty="0" smtClean="0"/>
              <a:t>headache, enlarged LN</a:t>
            </a:r>
            <a:endParaRPr lang="en-US" dirty="0" smtClean="0"/>
          </a:p>
          <a:p>
            <a:pPr algn="l" rtl="0"/>
            <a:r>
              <a:rPr lang="en-US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Ctan</a:t>
            </a:r>
            <a:r>
              <a:rPr lang="en-US" dirty="0" err="1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ueous</a:t>
            </a:r>
            <a:r>
              <a:rPr lang="en-US" dirty="0" smtClean="0"/>
              <a:t>: 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vesicles – pustules –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crustations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  (polymorphic lesions</a:t>
            </a:r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l" rtl="0"/>
            <a:r>
              <a:rPr lang="en-US" dirty="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Healing</a:t>
            </a:r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: Without scar </a:t>
            </a: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en-US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Distribution: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u="sng" dirty="0">
                <a:latin typeface="Tahoma" panose="020B0604030504040204" pitchFamily="34" charset="0"/>
                <a:cs typeface="Tahoma" panose="020B0604030504040204" pitchFamily="34" charset="0"/>
              </a:rPr>
              <a:t>Centripetal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(mainly on the trunk</a:t>
            </a:r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, face &amp; oral 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mucosa)</a:t>
            </a:r>
          </a:p>
          <a:p>
            <a:pPr algn="l" rtl="0"/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endParaRPr lang="en-US" dirty="0" smtClean="0"/>
          </a:p>
          <a:p>
            <a:pPr marL="0" indent="0" algn="l" rtl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8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33"/>
    </mc:Choice>
    <mc:Fallback>
      <p:transition spd="slow" advTm="10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3768725" y="4081463"/>
          <p14:tracePt t="1486" x="3705225" y="4089400"/>
          <p14:tracePt t="1501" x="3562350" y="4133850"/>
          <p14:tracePt t="1511" x="3419475" y="4160838"/>
          <p14:tracePt t="1523" x="3179763" y="4205288"/>
          <p14:tracePt t="1536" x="3081338" y="4224338"/>
          <p14:tracePt t="1550" x="3027363" y="4241800"/>
          <p14:tracePt t="1566" x="2973388" y="4241800"/>
          <p14:tracePt t="1583" x="2874963" y="4241800"/>
          <p14:tracePt t="1600" x="2803525" y="4241800"/>
          <p14:tracePt t="1616" x="2732088" y="4241800"/>
          <p14:tracePt t="1633" x="2679700" y="4241800"/>
          <p14:tracePt t="1649" x="2581275" y="4241800"/>
          <p14:tracePt t="1667" x="2527300" y="4241800"/>
          <p14:tracePt t="1683" x="2482850" y="4241800"/>
          <p14:tracePt t="1700" x="2419350" y="4224338"/>
          <p14:tracePt t="1717" x="2401888" y="4205288"/>
          <p14:tracePt t="1733" x="2374900" y="4179888"/>
          <p14:tracePt t="1751" x="2330450" y="4108450"/>
          <p14:tracePt t="1767" x="2303463" y="4037013"/>
          <p14:tracePt t="1783" x="2286000" y="3973513"/>
          <p14:tracePt t="1800" x="2251075" y="3857625"/>
          <p14:tracePt t="1817" x="2232025" y="3803650"/>
          <p14:tracePt t="1833" x="2232025" y="3759200"/>
          <p14:tracePt t="1850" x="2224088" y="3697288"/>
          <p14:tracePt t="1866" x="2224088" y="3589338"/>
          <p14:tracePt t="1883" x="2224088" y="3554413"/>
          <p14:tracePt t="1900" x="2232025" y="3509963"/>
          <p14:tracePt t="1916" x="2259013" y="3411538"/>
          <p14:tracePt t="1933" x="2276475" y="3367088"/>
          <p14:tracePt t="1949" x="2286000" y="3348038"/>
          <p14:tracePt t="1966" x="2295525" y="3313113"/>
          <p14:tracePt t="1983" x="2295525" y="3303588"/>
          <p14:tracePt t="2020" x="2303463" y="3303588"/>
          <p14:tracePt t="2212" x="2312988" y="3303588"/>
          <p14:tracePt t="2225" x="2339975" y="3295650"/>
          <p14:tracePt t="2237" x="2374900" y="3276600"/>
          <p14:tracePt t="2251" x="2401888" y="3259138"/>
          <p14:tracePt t="2267" x="2428875" y="3241675"/>
          <p14:tracePt t="2284" x="2438400" y="3232150"/>
          <p14:tracePt t="2301" x="2446338" y="3232150"/>
          <p14:tracePt t="2317" x="2446338" y="3224213"/>
          <p14:tracePt t="2334" x="2455863" y="3224213"/>
          <p14:tracePt t="2352" x="2465388" y="3214688"/>
          <p14:tracePt t="2378" x="2473325" y="3205163"/>
          <p14:tracePt t="2390" x="2490788" y="3205163"/>
          <p14:tracePt t="2403" x="2500313" y="3197225"/>
          <p14:tracePt t="2417" x="2527300" y="3187700"/>
          <p14:tracePt t="2434" x="2544763" y="3187700"/>
          <p14:tracePt t="2451" x="2589213" y="3170238"/>
          <p14:tracePt t="2468" x="2608263" y="3160713"/>
          <p14:tracePt t="2484" x="2616200" y="3160713"/>
          <p14:tracePt t="2501" x="2643188" y="3160713"/>
          <p14:tracePt t="2519" x="2652713" y="3152775"/>
          <p14:tracePt t="2534" x="2660650" y="3143250"/>
          <p14:tracePt t="2551" x="2670175" y="3143250"/>
          <p14:tracePt t="2567" x="2687638" y="3143250"/>
          <p14:tracePt t="2585" x="2697163" y="3143250"/>
          <p14:tracePt t="2632" x="2697163" y="3133725"/>
          <p14:tracePt t="2670" x="2705100" y="3133725"/>
          <p14:tracePt t="2734" x="2705100" y="3125788"/>
          <p14:tracePt t="2747" x="2714625" y="3125788"/>
          <p14:tracePt t="2785" x="2724150" y="3116263"/>
          <p14:tracePt t="2799" x="2732088" y="3108325"/>
          <p14:tracePt t="2810" x="2741613" y="3098800"/>
          <p14:tracePt t="2836" x="2751138" y="3098800"/>
          <p14:tracePt t="2849" x="2751138" y="3089275"/>
          <p14:tracePt t="3027" x="2732088" y="3089275"/>
          <p14:tracePt t="3104" x="2714625" y="3089275"/>
          <p14:tracePt t="3117" x="2670175" y="3089275"/>
          <p14:tracePt t="3129" x="2544763" y="3089275"/>
          <p14:tracePt t="3142" x="2428875" y="3089275"/>
          <p14:tracePt t="3155" x="2330450" y="3089275"/>
          <p14:tracePt t="3168" x="2268538" y="3089275"/>
          <p14:tracePt t="3184" x="2214563" y="3089275"/>
          <p14:tracePt t="3201" x="2179638" y="3089275"/>
          <p14:tracePt t="3218" x="2160588" y="3089275"/>
          <p14:tracePt t="3235" x="2152650" y="3089275"/>
          <p14:tracePt t="3251" x="2152650" y="3081338"/>
          <p14:tracePt t="3267" x="2152650" y="3071813"/>
          <p14:tracePt t="3334" x="2160588" y="3071813"/>
          <p14:tracePt t="4320" x="2179638" y="3071813"/>
          <p14:tracePt t="5060" x="2197100" y="3071813"/>
          <p14:tracePt t="5072" x="2214563" y="3071813"/>
          <p14:tracePt t="5085" x="2241550" y="3081338"/>
          <p14:tracePt t="5098" x="2276475" y="3108325"/>
          <p14:tracePt t="5110" x="2286000" y="3133725"/>
          <p14:tracePt t="5123" x="2303463" y="3179763"/>
          <p14:tracePt t="5136" x="2312988" y="3224213"/>
          <p14:tracePt t="5150" x="2322513" y="3251200"/>
          <p14:tracePt t="5167" x="2322513" y="3276600"/>
          <p14:tracePt t="5184" x="2322513" y="3295650"/>
          <p14:tracePt t="5201" x="2322513" y="3303588"/>
          <p14:tracePt t="5217" x="2322513" y="3313113"/>
          <p14:tracePt t="5234" x="2322513" y="3322638"/>
          <p14:tracePt t="5251" x="2322513" y="3340100"/>
          <p14:tracePt t="5267" x="2322513" y="3357563"/>
          <p14:tracePt t="5284" x="2322513" y="3384550"/>
          <p14:tracePt t="5300" x="2322513" y="3446463"/>
          <p14:tracePt t="5320" x="2322513" y="3465513"/>
          <p14:tracePt t="5334" x="2322513" y="3473450"/>
          <p14:tracePt t="5351" x="2322513" y="3482975"/>
          <p14:tracePt t="5378" x="2330450" y="3482975"/>
          <p14:tracePt t="5480" x="2330450" y="3473450"/>
          <p14:tracePt t="5569" x="2330450" y="3455988"/>
          <p14:tracePt t="5607" x="2339975" y="3446463"/>
          <p14:tracePt t="5633" x="2339975" y="3419475"/>
          <p14:tracePt t="5646" x="2347913" y="3394075"/>
          <p14:tracePt t="5659" x="2357438" y="3348038"/>
          <p14:tracePt t="5671" x="2357438" y="3295650"/>
          <p14:tracePt t="5685" x="2366963" y="3241675"/>
          <p14:tracePt t="5701" x="2366963" y="3197225"/>
          <p14:tracePt t="5718" x="2366963" y="3125788"/>
          <p14:tracePt t="5736" x="2366963" y="3108325"/>
          <p14:tracePt t="5752" x="2366963" y="3089275"/>
          <p14:tracePt t="5768" x="2366963" y="3062288"/>
          <p14:tracePt t="5785" x="2366963" y="3017838"/>
          <p14:tracePt t="5803" x="2366963" y="2990850"/>
          <p14:tracePt t="5818" x="2366963" y="2965450"/>
          <p14:tracePt t="5835" x="2393950" y="2894013"/>
          <p14:tracePt t="5853" x="2401888" y="2867025"/>
          <p14:tracePt t="5870" x="2401888" y="2847975"/>
          <p14:tracePt t="5886" x="2419350" y="2830513"/>
          <p14:tracePt t="5903" x="2419350" y="2822575"/>
          <p14:tracePt t="5926" x="2438400" y="2822575"/>
          <p14:tracePt t="6436" x="2455863" y="2822575"/>
          <p14:tracePt t="6449" x="2490788" y="2822575"/>
          <p14:tracePt t="6461" x="2536825" y="2822575"/>
          <p14:tracePt t="6474" x="2625725" y="2822575"/>
          <p14:tracePt t="6487" x="2724150" y="2822575"/>
          <p14:tracePt t="6502" x="2786063" y="2830513"/>
          <p14:tracePt t="6519" x="2840038" y="2830513"/>
          <p14:tracePt t="6535" x="2874963" y="2830513"/>
          <p14:tracePt t="6552" x="2919413" y="2840038"/>
          <p14:tracePt t="6568" x="2938463" y="2847975"/>
          <p14:tracePt t="6584" x="2982913" y="2847975"/>
          <p14:tracePt t="6602" x="2990850" y="2847975"/>
          <p14:tracePt t="6618" x="3017838" y="2857500"/>
          <p14:tracePt t="6634" x="3044825" y="2857500"/>
          <p14:tracePt t="6651" x="3108325" y="2867025"/>
          <p14:tracePt t="6668" x="3133725" y="2874963"/>
          <p14:tracePt t="6684" x="3160713" y="2874963"/>
          <p14:tracePt t="6701" x="3214688" y="2884488"/>
          <p14:tracePt t="6718" x="3241675" y="2884488"/>
          <p14:tracePt t="6734" x="3286125" y="2894013"/>
          <p14:tracePt t="6751" x="3330575" y="2901950"/>
          <p14:tracePt t="6768" x="3340100" y="2901950"/>
          <p14:tracePt t="6784" x="3348038" y="2901950"/>
          <p14:tracePt t="6802" x="3348038" y="2911475"/>
          <p14:tracePt t="6869" x="3348038" y="2919413"/>
          <p14:tracePt t="6895" x="3303588" y="2919413"/>
          <p14:tracePt t="6907" x="3214688" y="2928938"/>
          <p14:tracePt t="6920" x="3116263" y="2928938"/>
          <p14:tracePt t="6935" x="3017838" y="2938463"/>
          <p14:tracePt t="6952" x="2938463" y="2938463"/>
          <p14:tracePt t="6969" x="2874963" y="2938463"/>
          <p14:tracePt t="6986" x="2857500" y="2938463"/>
          <p14:tracePt t="7002" x="2847975" y="2938463"/>
          <p14:tracePt t="7023" x="2874963" y="2938463"/>
          <p14:tracePt t="7150" x="2911475" y="2938463"/>
          <p14:tracePt t="7162" x="3000375" y="2938463"/>
          <p14:tracePt t="7175" x="3081338" y="2938463"/>
          <p14:tracePt t="7187" x="3152775" y="2938463"/>
          <p14:tracePt t="7202" x="3205163" y="2938463"/>
          <p14:tracePt t="7218" x="3241675" y="2938463"/>
          <p14:tracePt t="7235" x="3276600" y="2938463"/>
          <p14:tracePt t="7253" x="3286125" y="2938463"/>
          <p14:tracePt t="7289" x="3241675" y="2938463"/>
          <p14:tracePt t="7379" x="3197225" y="2938463"/>
          <p14:tracePt t="7392" x="3089275" y="2946400"/>
          <p14:tracePt t="7404" x="2955925" y="2946400"/>
          <p14:tracePt t="7419" x="2803525" y="2946400"/>
          <p14:tracePt t="7436" x="2724150" y="2946400"/>
          <p14:tracePt t="7452" x="2589213" y="2928938"/>
          <p14:tracePt t="7470" x="2536825" y="2911475"/>
          <p14:tracePt t="7486" x="2509838" y="2901950"/>
          <p14:tracePt t="7502" x="2473325" y="2884488"/>
          <p14:tracePt t="7522" x="2465388" y="2874963"/>
          <p14:tracePt t="7535" x="2455863" y="2874963"/>
          <p14:tracePt t="7551" x="2446338" y="2874963"/>
          <p14:tracePt t="7570" x="2446338" y="2867025"/>
          <p14:tracePt t="7585" x="2446338" y="2857500"/>
          <p14:tracePt t="8425" x="2455863" y="2857500"/>
          <p14:tracePt t="8642" x="2465388" y="2857500"/>
          <p14:tracePt t="8655" x="2473325" y="2857500"/>
          <p14:tracePt t="8668" x="2490788" y="2857500"/>
          <p14:tracePt t="8680" x="2517775" y="2857500"/>
          <p14:tracePt t="8693" x="2554288" y="2857500"/>
          <p14:tracePt t="8705" x="2652713" y="2857500"/>
          <p14:tracePt t="8719" x="2741613" y="2857500"/>
          <p14:tracePt t="8736" x="2840038" y="2857500"/>
          <p14:tracePt t="8753" x="2938463" y="2857500"/>
          <p14:tracePt t="8770" x="2982913" y="2857500"/>
          <p14:tracePt t="8786" x="3000375" y="2857500"/>
          <p14:tracePt t="8802" x="3027363" y="2857500"/>
          <p14:tracePt t="8819" x="3044825" y="2857500"/>
          <p14:tracePt t="8836" x="3062288" y="2857500"/>
          <p14:tracePt t="8852" x="3071813" y="2857500"/>
          <p14:tracePt t="8871" x="3081338" y="2857500"/>
          <p14:tracePt t="8886" x="3098800" y="2857500"/>
          <p14:tracePt t="8902" x="3116263" y="2857500"/>
          <p14:tracePt t="8919" x="3152775" y="2857500"/>
          <p14:tracePt t="8936" x="3170238" y="2857500"/>
          <p14:tracePt t="8953" x="3179763" y="2857500"/>
          <p14:tracePt t="8969" x="3187700" y="2857500"/>
          <p14:tracePt t="8986" x="3197225" y="2857500"/>
          <p14:tracePt t="9024" x="3205163" y="2857500"/>
          <p14:tracePt t="9305" x="3232150" y="2857500"/>
          <p14:tracePt t="9318" x="3259138" y="2857500"/>
          <p14:tracePt t="9331" x="3348038" y="2874963"/>
          <p14:tracePt t="9344" x="3446463" y="2894013"/>
          <p14:tracePt t="9356" x="3571875" y="2911475"/>
          <p14:tracePt t="9370" x="3652838" y="2928938"/>
          <p14:tracePt t="9386" x="3732213" y="2938463"/>
          <p14:tracePt t="9402" x="3795713" y="2946400"/>
          <p14:tracePt t="9419" x="3902075" y="2965450"/>
          <p14:tracePt t="9437" x="3956050" y="2973388"/>
          <p14:tracePt t="9453" x="4010025" y="2973388"/>
          <p14:tracePt t="9469" x="4062413" y="2973388"/>
          <p14:tracePt t="9486" x="4081463" y="2982913"/>
          <p14:tracePt t="9503" x="4098925" y="2982913"/>
          <p14:tracePt t="9519" x="4116388" y="2982913"/>
          <p14:tracePt t="9536" x="4133850" y="2982913"/>
          <p14:tracePt t="9553" x="4143375" y="2982913"/>
          <p14:tracePt t="9598" x="4152900" y="2982913"/>
          <p14:tracePt t="9789" x="4160838" y="2982913"/>
          <p14:tracePt t="9803" x="4187825" y="2982913"/>
          <p14:tracePt t="9815" x="4241800" y="2982913"/>
          <p14:tracePt t="9828" x="4330700" y="2982913"/>
          <p14:tracePt t="9840" x="4429125" y="2982913"/>
          <p14:tracePt t="9854" x="4527550" y="2982913"/>
          <p14:tracePt t="9870" x="4625975" y="2982913"/>
          <p14:tracePt t="9886" x="4687888" y="2982913"/>
          <p14:tracePt t="9903" x="4795838" y="2982913"/>
          <p14:tracePt t="9920" x="4857750" y="2982913"/>
          <p14:tracePt t="9936" x="4946650" y="2982913"/>
          <p14:tracePt t="9953" x="5054600" y="2982913"/>
          <p14:tracePt t="9970" x="5081588" y="2982913"/>
          <p14:tracePt t="9986" x="5108575" y="2982913"/>
          <p14:tracePt t="10003" x="5133975" y="2982913"/>
          <p14:tracePt t="10020" x="5143500" y="2982913"/>
          <p14:tracePt t="10037" x="5153025" y="2982913"/>
          <p14:tracePt t="10056" x="5160963" y="2982913"/>
          <p14:tracePt t="10147" x="5170488" y="2982913"/>
          <p14:tracePt t="10159" x="5180013" y="2982913"/>
          <p14:tracePt t="10235" x="5187950" y="2982913"/>
          <p14:tracePt t="10618" x="5197475" y="2982913"/>
          <p14:tracePt t="10631" x="5214938" y="2982913"/>
          <p14:tracePt t="10644" x="5251450" y="2982913"/>
          <p14:tracePt t="10656" x="5348288" y="2982913"/>
          <p14:tracePt t="10670" x="5483225" y="2982913"/>
          <p14:tracePt t="10686" x="5616575" y="2982913"/>
          <p14:tracePt t="10703" x="5705475" y="2982913"/>
          <p14:tracePt t="10719" x="5857875" y="2982913"/>
          <p14:tracePt t="10737" x="5973763" y="2990850"/>
          <p14:tracePt t="10752" x="6081713" y="3000375"/>
          <p14:tracePt t="10769" x="6303963" y="3036888"/>
          <p14:tracePt t="10786" x="6411913" y="3044825"/>
          <p14:tracePt t="10802" x="6491288" y="3071813"/>
          <p14:tracePt t="10819" x="6572250" y="3071813"/>
          <p14:tracePt t="10836" x="6616700" y="3071813"/>
          <p14:tracePt t="10852" x="6653213" y="3071813"/>
          <p14:tracePt t="10869" x="6705600" y="3071813"/>
          <p14:tracePt t="10886" x="6732588" y="3071813"/>
          <p14:tracePt t="10902" x="6759575" y="3071813"/>
          <p14:tracePt t="10919" x="6777038" y="3071813"/>
          <p14:tracePt t="10935" x="6823075" y="3071813"/>
          <p14:tracePt t="10953" x="6848475" y="3071813"/>
          <p14:tracePt t="10969" x="6867525" y="3071813"/>
          <p14:tracePt t="10985" x="6911975" y="3071813"/>
          <p14:tracePt t="11003" x="6919913" y="3071813"/>
          <p14:tracePt t="11019" x="6929438" y="3071813"/>
          <p14:tracePt t="11035" x="6946900" y="3071813"/>
          <p14:tracePt t="11053" x="6956425" y="3071813"/>
          <p14:tracePt t="11077" x="6965950" y="3071813"/>
          <p14:tracePt t="11115" x="6956425" y="3071813"/>
          <p14:tracePt t="11804" x="6946900" y="3081338"/>
          <p14:tracePt t="11817" x="6938963" y="3081338"/>
          <p14:tracePt t="11830" x="6919913" y="3089275"/>
          <p14:tracePt t="11842" x="6884988" y="3098800"/>
          <p14:tracePt t="11855" x="6804025" y="3125788"/>
          <p14:tracePt t="11870" x="6715125" y="3170238"/>
          <p14:tracePt t="11889" x="6589713" y="3197225"/>
          <p14:tracePt t="11903" x="6419850" y="3251200"/>
          <p14:tracePt t="11920" x="6340475" y="3268663"/>
          <p14:tracePt t="11937" x="6242050" y="3286125"/>
          <p14:tracePt t="11954" x="6045200" y="3313113"/>
          <p14:tracePt t="11972" x="5956300" y="3322638"/>
          <p14:tracePt t="11987" x="5840413" y="3348038"/>
          <p14:tracePt t="12003" x="5715000" y="3367088"/>
          <p14:tracePt t="12020" x="5438775" y="3375025"/>
          <p14:tracePt t="12037" x="5205413" y="3394075"/>
          <p14:tracePt t="12054" x="5089525" y="3411538"/>
          <p14:tracePt t="12070" x="4803775" y="3429000"/>
          <p14:tracePt t="12087" x="4714875" y="3455988"/>
          <p14:tracePt t="12103" x="4616450" y="3465513"/>
          <p14:tracePt t="12120" x="4438650" y="3500438"/>
          <p14:tracePt t="12137" x="4384675" y="3509963"/>
          <p14:tracePt t="12153" x="4357688" y="3517900"/>
          <p14:tracePt t="12170" x="4322763" y="3527425"/>
          <p14:tracePt t="12188" x="4295775" y="3527425"/>
          <p14:tracePt t="12203" x="4286250" y="3536950"/>
          <p14:tracePt t="12220" x="4276725" y="3536950"/>
          <p14:tracePt t="12237" x="4268788" y="3536950"/>
          <p14:tracePt t="12254" x="4251325" y="3527425"/>
          <p14:tracePt t="12647" x="4241800" y="3509963"/>
          <p14:tracePt t="12659" x="4224338" y="3500438"/>
          <p14:tracePt t="12672" x="4187825" y="3473450"/>
          <p14:tracePt t="12687" x="4143375" y="3455988"/>
          <p14:tracePt t="12704" x="4071938" y="3419475"/>
          <p14:tracePt t="12720" x="3919538" y="3367088"/>
          <p14:tracePt t="12738" x="3867150" y="3340100"/>
          <p14:tracePt t="12754" x="3795713" y="3313113"/>
          <p14:tracePt t="12770" x="3643313" y="3251200"/>
          <p14:tracePt t="12788" x="3581400" y="3214688"/>
          <p14:tracePt t="12804" x="3527425" y="3187700"/>
          <p14:tracePt t="12820" x="3465513" y="3143250"/>
          <p14:tracePt t="12837" x="3330575" y="3062288"/>
          <p14:tracePt t="12854" x="3276600" y="3017838"/>
          <p14:tracePt t="12870" x="3224213" y="2982913"/>
          <p14:tracePt t="12887" x="3170238" y="2928938"/>
          <p14:tracePt t="12906" x="3152775" y="2911475"/>
          <p14:tracePt t="12922" x="3125788" y="2874963"/>
          <p14:tracePt t="12937" x="3089275" y="2813050"/>
          <p14:tracePt t="12954" x="3089275" y="2803525"/>
          <p14:tracePt t="12970" x="3081338" y="2786063"/>
          <p14:tracePt t="12987" x="3071813" y="2776538"/>
          <p14:tracePt t="13005" x="3062288" y="2776538"/>
          <p14:tracePt t="13021" x="3062288" y="2768600"/>
          <p14:tracePt t="13037" x="3054350" y="2768600"/>
          <p14:tracePt t="13055" x="3054350" y="2759075"/>
          <p14:tracePt t="13069" x="3054350" y="2751138"/>
          <p14:tracePt t="13105" x="3044825" y="2751138"/>
          <p14:tracePt t="14821" x="3044825" y="2759075"/>
          <p14:tracePt t="15520" x="3044825" y="2776538"/>
          <p14:tracePt t="15533" x="3044825" y="2803525"/>
          <p14:tracePt t="15545" x="3044825" y="2840038"/>
          <p14:tracePt t="15558" x="3044825" y="2901950"/>
          <p14:tracePt t="15571" x="3044825" y="2946400"/>
          <p14:tracePt t="15587" x="3044825" y="3000375"/>
          <p14:tracePt t="15604" x="3044825" y="3027363"/>
          <p14:tracePt t="15620" x="3044825" y="3089275"/>
          <p14:tracePt t="15637" x="3044825" y="3116263"/>
          <p14:tracePt t="15653" x="3044825" y="3152775"/>
          <p14:tracePt t="15670" x="3044825" y="3205163"/>
          <p14:tracePt t="15687" x="3054350" y="3232150"/>
          <p14:tracePt t="15703" x="3054350" y="3251200"/>
          <p14:tracePt t="15720" x="3071813" y="3286125"/>
          <p14:tracePt t="15737" x="3071813" y="3295650"/>
          <p14:tracePt t="15753" x="3071813" y="3303588"/>
          <p14:tracePt t="15770" x="3071813" y="3322638"/>
          <p14:tracePt t="15787" x="3081338" y="3357563"/>
          <p14:tracePt t="15804" x="3089275" y="3367088"/>
          <p14:tracePt t="15820" x="3089275" y="3394075"/>
          <p14:tracePt t="15837" x="3098800" y="3419475"/>
          <p14:tracePt t="15854" x="3098800" y="3438525"/>
          <p14:tracePt t="15870" x="3098800" y="3446463"/>
          <p14:tracePt t="15887" x="3098800" y="3455988"/>
          <p14:tracePt t="15903" x="3098800" y="3465513"/>
          <p14:tracePt t="19822" x="3108325" y="3465513"/>
          <p14:tracePt t="20237" x="3108325" y="3455988"/>
          <p14:tracePt t="20378" x="3108325" y="3446463"/>
          <p14:tracePt t="20570" x="3108325" y="3438525"/>
          <p14:tracePt t="20658" x="3108325" y="3429000"/>
          <p14:tracePt t="20672" x="3108325" y="3419475"/>
          <p14:tracePt t="20684" x="3108325" y="3394075"/>
          <p14:tracePt t="20697" x="3108325" y="3357563"/>
          <p14:tracePt t="20710" x="3108325" y="3303588"/>
          <p14:tracePt t="20723" x="3108325" y="3251200"/>
          <p14:tracePt t="20739" x="3108325" y="3197225"/>
          <p14:tracePt t="20756" x="3108325" y="3133725"/>
          <p14:tracePt t="20773" x="3116263" y="3017838"/>
          <p14:tracePt t="20790" x="3125788" y="2982913"/>
          <p14:tracePt t="20806" x="3133725" y="2946400"/>
          <p14:tracePt t="20823" x="3133725" y="2901950"/>
          <p14:tracePt t="20840" x="3133725" y="2894013"/>
          <p14:tracePt t="20856" x="3133725" y="2884488"/>
          <p14:tracePt t="20873" x="3133725" y="2867025"/>
          <p14:tracePt t="20889" x="3133725" y="2857500"/>
          <p14:tracePt t="20906" x="3133725" y="2847975"/>
          <p14:tracePt t="20952" x="3125788" y="2847975"/>
          <p14:tracePt t="22322" x="3133725" y="2847975"/>
          <p14:tracePt t="22509" x="3152775" y="2847975"/>
          <p14:tracePt t="22522" x="3179763" y="2847975"/>
          <p14:tracePt t="22535" x="3205163" y="2847975"/>
          <p14:tracePt t="22547" x="3259138" y="2857500"/>
          <p14:tracePt t="22560" x="3313113" y="2874963"/>
          <p14:tracePt t="22573" x="3340100" y="2884488"/>
          <p14:tracePt t="22590" x="3357563" y="2894013"/>
          <p14:tracePt t="22606" x="3384550" y="2911475"/>
          <p14:tracePt t="22623" x="3411538" y="2928938"/>
          <p14:tracePt t="22639" x="3429000" y="2938463"/>
          <p14:tracePt t="22656" x="3429000" y="2955925"/>
          <p14:tracePt t="22672" x="3455988" y="2990850"/>
          <p14:tracePt t="22690" x="3465513" y="3017838"/>
          <p14:tracePt t="22706" x="3490913" y="3071813"/>
          <p14:tracePt t="22722" x="3527425" y="3160713"/>
          <p14:tracePt t="22740" x="3544888" y="3197225"/>
          <p14:tracePt t="22756" x="3554413" y="3232150"/>
          <p14:tracePt t="22773" x="3589338" y="3268663"/>
          <p14:tracePt t="22790" x="3608388" y="3303588"/>
          <p14:tracePt t="22806" x="3633788" y="3330575"/>
          <p14:tracePt t="22823" x="3643313" y="3375025"/>
          <p14:tracePt t="22839" x="3670300" y="3411538"/>
          <p14:tracePt t="22856" x="3670300" y="3429000"/>
          <p14:tracePt t="22873" x="3679825" y="3438525"/>
          <p14:tracePt t="22889" x="3687763" y="3446463"/>
          <p14:tracePt t="22906" x="3687763" y="3455988"/>
          <p14:tracePt t="22929" x="3697288" y="3465513"/>
          <p14:tracePt t="22942" x="3705225" y="3465513"/>
          <p14:tracePt t="22956" x="3724275" y="3482975"/>
          <p14:tracePt t="22972" x="3741738" y="3500438"/>
          <p14:tracePt t="22989" x="3759200" y="3509963"/>
          <p14:tracePt t="23007" x="3768725" y="3517900"/>
          <p14:tracePt t="23022" x="3776663" y="3517900"/>
          <p14:tracePt t="26573" x="3768725" y="3517900"/>
          <p14:tracePt t="27090" x="3751263" y="3517900"/>
          <p14:tracePt t="27103" x="3724275" y="3517900"/>
          <p14:tracePt t="27116" x="3697288" y="3517900"/>
          <p14:tracePt t="27128" x="3652838" y="3517900"/>
          <p14:tracePt t="27142" x="3625850" y="3517900"/>
          <p14:tracePt t="27158" x="3598863" y="3517900"/>
          <p14:tracePt t="27174" x="3589338" y="3517900"/>
          <p14:tracePt t="27191" x="3562350" y="3517900"/>
          <p14:tracePt t="27208" x="3554413" y="3517900"/>
          <p14:tracePt t="27224" x="3544888" y="3517900"/>
          <p14:tracePt t="27242" x="3527425" y="3517900"/>
          <p14:tracePt t="27258" x="3509963" y="3517900"/>
          <p14:tracePt t="27274" x="3500438" y="3517900"/>
          <p14:tracePt t="27291" x="3473450" y="3517900"/>
          <p14:tracePt t="27309" x="3465513" y="3517900"/>
          <p14:tracePt t="27325" x="3455988" y="3517900"/>
          <p14:tracePt t="27341" x="3438525" y="3517900"/>
          <p14:tracePt t="27341" x="3429000" y="3517900"/>
          <p14:tracePt t="27358" x="3419475" y="3517900"/>
          <p14:tracePt t="27374" x="3402013" y="3517900"/>
          <p14:tracePt t="27391" x="3394075" y="3517900"/>
          <p14:tracePt t="27408" x="3357563" y="3517900"/>
          <p14:tracePt t="27425" x="3348038" y="3509963"/>
          <p14:tracePt t="27441" x="3340100" y="3509963"/>
          <p14:tracePt t="27458" x="3330575" y="3500438"/>
          <p14:tracePt t="27475" x="3330575" y="3490913"/>
          <p14:tracePt t="28573" x="3340100" y="3490913"/>
          <p14:tracePt t="28764" x="3348038" y="3490913"/>
          <p14:tracePt t="28815" x="3367088" y="3490913"/>
          <p14:tracePt t="28828" x="3394075" y="3490913"/>
          <p14:tracePt t="28842" x="3473450" y="3490913"/>
          <p14:tracePt t="28853" x="3660775" y="3509963"/>
          <p14:tracePt t="28866" x="3786188" y="3536950"/>
          <p14:tracePt t="28879" x="3875088" y="3554413"/>
          <p14:tracePt t="28893" x="3938588" y="3562350"/>
          <p14:tracePt t="28908" x="4017963" y="3598863"/>
          <p14:tracePt t="28925" x="4071938" y="3616325"/>
          <p14:tracePt t="28925" x="4116388" y="3643313"/>
          <p14:tracePt t="28943" x="4152900" y="3660775"/>
          <p14:tracePt t="28958" x="4170363" y="3697288"/>
          <p14:tracePt t="28974" x="4187825" y="3705225"/>
          <p14:tracePt t="28991" x="4197350" y="3714750"/>
          <p14:tracePt t="29008" x="4205288" y="3724275"/>
          <p14:tracePt t="29044" x="4214813" y="3724275"/>
          <p14:tracePt t="29849" x="4232275" y="3724275"/>
          <p14:tracePt t="29862" x="4259263" y="3724275"/>
          <p14:tracePt t="29875" x="4348163" y="3697288"/>
          <p14:tracePt t="29888" x="4429125" y="3679825"/>
          <p14:tracePt t="29900" x="4518025" y="3660775"/>
          <p14:tracePt t="29913" x="4581525" y="3652838"/>
          <p14:tracePt t="29926" x="4652963" y="3633788"/>
          <p14:tracePt t="29942" x="4697413" y="3625850"/>
          <p14:tracePt t="29959" x="4759325" y="3608388"/>
          <p14:tracePt t="29975" x="4840288" y="3598863"/>
          <p14:tracePt t="29993" x="4857750" y="3598863"/>
          <p14:tracePt t="30009" x="4884738" y="3589338"/>
          <p14:tracePt t="30026" x="4902200" y="3589338"/>
          <p14:tracePt t="30043" x="4911725" y="3589338"/>
          <p14:tracePt t="30058" x="4929188" y="3589338"/>
          <p14:tracePt t="30075" x="4938713" y="3589338"/>
          <p14:tracePt t="30117" x="4929188" y="3589338"/>
          <p14:tracePt t="30231" x="4902200" y="3589338"/>
          <p14:tracePt t="30245" x="4875213" y="3589338"/>
          <p14:tracePt t="30258" x="4840288" y="3589338"/>
          <p14:tracePt t="30270" x="4776788" y="3589338"/>
          <p14:tracePt t="30283" x="4714875" y="3589338"/>
          <p14:tracePt t="30295" x="4670425" y="3589338"/>
          <p14:tracePt t="30309" x="4633913" y="3589338"/>
          <p14:tracePt t="30326" x="4608513" y="3589338"/>
          <p14:tracePt t="30343" x="4572000" y="3581400"/>
          <p14:tracePt t="30360" x="4562475" y="3571875"/>
          <p14:tracePt t="30376" x="4545013" y="3571875"/>
          <p14:tracePt t="30392" x="4537075" y="3562350"/>
          <p14:tracePt t="30409" x="4510088" y="3544888"/>
          <p14:tracePt t="30426" x="4491038" y="3544888"/>
          <p14:tracePt t="30442" x="4473575" y="3527425"/>
          <p14:tracePt t="30459" x="4438650" y="3517900"/>
          <p14:tracePt t="30477" x="4419600" y="3509963"/>
          <p14:tracePt t="30492" x="4402138" y="3500438"/>
          <p14:tracePt t="30509" x="4367213" y="3482975"/>
          <p14:tracePt t="30529" x="4348163" y="3473450"/>
          <p14:tracePt t="30541" x="4340225" y="3473450"/>
          <p14:tracePt t="30558" x="4330700" y="3473450"/>
          <p14:tracePt t="30575" x="4313238" y="3465513"/>
          <p14:tracePt t="30592" x="4303713" y="3455988"/>
          <p14:tracePt t="30609" x="4295775" y="3455988"/>
          <p14:tracePt t="30625" x="4276725" y="3446463"/>
          <p14:tracePt t="30642" x="4268788" y="3446463"/>
          <p14:tracePt t="30659" x="4259263" y="3446463"/>
          <p14:tracePt t="30675" x="4241800" y="3438525"/>
          <p14:tracePt t="30692" x="4241800" y="3429000"/>
          <p14:tracePt t="30708" x="4224338" y="3429000"/>
          <p14:tracePt t="30725" x="4214813" y="3429000"/>
          <p14:tracePt t="30742" x="4214813" y="3419475"/>
          <p14:tracePt t="30767" x="4205288" y="3419475"/>
          <p14:tracePt t="30805" x="4205288" y="3411538"/>
          <p14:tracePt t="30831" x="4197350" y="3411538"/>
          <p14:tracePt t="30844" x="4187825" y="3411538"/>
          <p14:tracePt t="30869" x="4187825" y="3402013"/>
          <p14:tracePt t="30882" x="4179888" y="3402013"/>
          <p14:tracePt t="30894" x="4179888" y="3394075"/>
          <p14:tracePt t="30984" x="4179888" y="3384550"/>
          <p14:tracePt t="31060" x="4179888" y="3375025"/>
          <p14:tracePt t="31111" x="4205288" y="3375025"/>
          <p14:tracePt t="31125" x="4224338" y="3375025"/>
          <p14:tracePt t="31137" x="4259263" y="3375025"/>
          <p14:tracePt t="31149" x="4322763" y="3375025"/>
          <p14:tracePt t="31162" x="4384675" y="3375025"/>
          <p14:tracePt t="31176" x="4446588" y="3375025"/>
          <p14:tracePt t="31192" x="4491038" y="3375025"/>
          <p14:tracePt t="31210" x="4589463" y="3375025"/>
          <p14:tracePt t="31227" x="4643438" y="3375025"/>
          <p14:tracePt t="31242" x="4687888" y="3375025"/>
          <p14:tracePt t="31259" x="4741863" y="3375025"/>
          <p14:tracePt t="31276" x="4813300" y="3375025"/>
          <p14:tracePt t="31293" x="4867275" y="3375025"/>
          <p14:tracePt t="31309" x="4919663" y="3375025"/>
          <p14:tracePt t="31326" x="5027613" y="3375025"/>
          <p14:tracePt t="31344" x="5062538" y="3375025"/>
          <p14:tracePt t="31359" x="5108575" y="3375025"/>
          <p14:tracePt t="31376" x="5143500" y="3384550"/>
          <p14:tracePt t="31394" x="5170488" y="3394075"/>
          <p14:tracePt t="31409" x="5180013" y="3394075"/>
          <p14:tracePt t="31426" x="5187950" y="3402013"/>
          <p14:tracePt t="31443" x="5214938" y="3402013"/>
          <p14:tracePt t="31460" x="5224463" y="3402013"/>
          <p14:tracePt t="31476" x="5224463" y="3411538"/>
          <p14:tracePt t="31492" x="5232400" y="3411538"/>
          <p14:tracePt t="31509" x="5241925" y="3411538"/>
          <p14:tracePt t="31527" x="5251450" y="3411538"/>
          <p14:tracePt t="31570" x="5259388" y="3411538"/>
          <p14:tracePt t="32573" x="5259388" y="3419475"/>
          <p14:tracePt t="34324" x="5259388" y="3429000"/>
          <p14:tracePt t="34556" x="5276850" y="3438525"/>
          <p14:tracePt t="34595" x="5303838" y="3446463"/>
          <p14:tracePt t="34608" x="5348288" y="3473450"/>
          <p14:tracePt t="34620" x="5429250" y="3500438"/>
          <p14:tracePt t="34633" x="5500688" y="3517900"/>
          <p14:tracePt t="34646" x="5554663" y="3536950"/>
          <p14:tracePt t="34661" x="5608638" y="3554413"/>
          <p14:tracePt t="34677" x="5634038" y="3562350"/>
          <p14:tracePt t="34693" x="5688013" y="3562350"/>
          <p14:tracePt t="34713" x="5715000" y="3571875"/>
          <p14:tracePt t="34727" x="5732463" y="3571875"/>
          <p14:tracePt t="34744" x="5759450" y="3571875"/>
          <p14:tracePt t="34760" x="5786438" y="3571875"/>
          <p14:tracePt t="34778" x="5795963" y="3571875"/>
          <p14:tracePt t="34812" x="5803900" y="3571875"/>
          <p14:tracePt t="34837" x="5813425" y="3571875"/>
          <p14:tracePt t="34850" x="5822950" y="3571875"/>
          <p14:tracePt t="34862" x="5840413" y="3571875"/>
          <p14:tracePt t="34877" x="5848350" y="3571875"/>
          <p14:tracePt t="34894" x="5867400" y="3571875"/>
          <p14:tracePt t="34910" x="5902325" y="3571875"/>
          <p14:tracePt t="34927" x="5911850" y="3571875"/>
          <p14:tracePt t="34952" x="5911850" y="3581400"/>
          <p14:tracePt t="35770" x="5919788" y="3581400"/>
          <p14:tracePt t="36824" x="5929313" y="3581400"/>
          <p14:tracePt t="37675" x="5965825" y="3581400"/>
          <p14:tracePt t="37688" x="6018213" y="3589338"/>
          <p14:tracePt t="37700" x="6143625" y="3598863"/>
          <p14:tracePt t="37713" x="6259513" y="3616325"/>
          <p14:tracePt t="37727" x="6296025" y="3616325"/>
          <p14:tracePt t="37744" x="6303963" y="3616325"/>
          <p14:tracePt t="37762" x="6323013" y="3616325"/>
          <p14:tracePt t="37778" x="6330950" y="3616325"/>
          <p14:tracePt t="37794" x="6340475" y="3616325"/>
          <p14:tracePt t="37810" x="6357938" y="3616325"/>
          <p14:tracePt t="37827" x="6375400" y="3608388"/>
          <p14:tracePt t="38262" x="6411913" y="3608388"/>
          <p14:tracePt t="38274" x="6483350" y="3571875"/>
          <p14:tracePt t="38287" x="6554788" y="3554413"/>
          <p14:tracePt t="38300" x="6608763" y="3544888"/>
          <p14:tracePt t="38313" x="6634163" y="3536950"/>
          <p14:tracePt t="38329" x="6670675" y="3527425"/>
          <p14:tracePt t="38345" x="6688138" y="3517900"/>
          <p14:tracePt t="38362" x="6715125" y="3509963"/>
          <p14:tracePt t="38379" x="6732588" y="3500438"/>
          <p14:tracePt t="38395" x="6759575" y="3490913"/>
          <p14:tracePt t="38411" x="6796088" y="3490913"/>
          <p14:tracePt t="38429" x="6813550" y="3482975"/>
          <p14:tracePt t="38445" x="6823075" y="3473450"/>
          <p14:tracePt t="38461" x="6840538" y="3465513"/>
          <p14:tracePt t="38479" x="6848475" y="3465513"/>
          <p14:tracePt t="38495" x="6858000" y="3465513"/>
          <p14:tracePt t="38530" x="6858000" y="3455988"/>
          <p14:tracePt t="39574" x="6848475" y="3455988"/>
          <p14:tracePt t="40227" x="6831013" y="3455988"/>
          <p14:tracePt t="40241" x="6813550" y="3455988"/>
          <p14:tracePt t="40253" x="6786563" y="3455988"/>
          <p14:tracePt t="40266" x="6742113" y="3446463"/>
          <p14:tracePt t="40280" x="6697663" y="3438525"/>
          <p14:tracePt t="40295" x="6643688" y="3429000"/>
          <p14:tracePt t="40312" x="6527800" y="3419475"/>
          <p14:tracePt t="40330" x="6473825" y="3411538"/>
          <p14:tracePt t="40346" x="6446838" y="3411538"/>
          <p14:tracePt t="40362" x="6419850" y="3411538"/>
          <p14:tracePt t="40379" x="6375400" y="3411538"/>
          <p14:tracePt t="40396" x="6357938" y="3411538"/>
          <p14:tracePt t="40412" x="6340475" y="3411538"/>
          <p14:tracePt t="40429" x="6286500" y="3411538"/>
          <p14:tracePt t="40446" x="6269038" y="3411538"/>
          <p14:tracePt t="40462" x="6269038" y="3419475"/>
          <p14:tracePt t="40479" x="6251575" y="3438525"/>
          <p14:tracePt t="40496" x="6224588" y="3455988"/>
          <p14:tracePt t="40512" x="6205538" y="3455988"/>
          <p14:tracePt t="40892" x="6180138" y="3465513"/>
          <p14:tracePt t="40904" x="6126163" y="3473450"/>
          <p14:tracePt t="40917" x="6027738" y="3509963"/>
          <p14:tracePt t="40930" x="5813425" y="3571875"/>
          <p14:tracePt t="40945" x="5483225" y="3687763"/>
          <p14:tracePt t="40962" x="5303838" y="3751263"/>
          <p14:tracePt t="40979" x="5010150" y="3830638"/>
          <p14:tracePt t="40997" x="4911725" y="3848100"/>
          <p14:tracePt t="41012" x="4813300" y="3867150"/>
          <p14:tracePt t="41029" x="4545013" y="3884613"/>
          <p14:tracePt t="41047" x="4446588" y="3894138"/>
          <p14:tracePt t="41062" x="4367213" y="3894138"/>
          <p14:tracePt t="41079" x="4160838" y="3902075"/>
          <p14:tracePt t="41096" x="4098925" y="3902075"/>
          <p14:tracePt t="41112" x="4037013" y="3902075"/>
          <p14:tracePt t="41129" x="3956050" y="3902075"/>
          <p14:tracePt t="41129" x="3884613" y="3902075"/>
          <p14:tracePt t="41147" x="3822700" y="3894138"/>
          <p14:tracePt t="41162" x="3795713" y="3884613"/>
          <p14:tracePt t="41179" x="3768725" y="3875088"/>
          <p14:tracePt t="41196" x="3714750" y="3867150"/>
          <p14:tracePt t="41213" x="3697288" y="3848100"/>
          <p14:tracePt t="41229" x="3679825" y="3840163"/>
          <p14:tracePt t="41246" x="3643313" y="3803650"/>
          <p14:tracePt t="41263" x="3625850" y="3786188"/>
          <p14:tracePt t="41279" x="3616325" y="3759200"/>
          <p14:tracePt t="41295" x="3598863" y="3732213"/>
          <p14:tracePt t="41315" x="3598863" y="3714750"/>
          <p14:tracePt t="41330" x="3589338" y="3697288"/>
          <p14:tracePt t="41346" x="3589338" y="3679825"/>
          <p14:tracePt t="41362" x="3589338" y="3643313"/>
          <p14:tracePt t="41380" x="3589338" y="3625850"/>
          <p14:tracePt t="41396" x="3589338" y="3598863"/>
          <p14:tracePt t="41412" x="3589338" y="3581400"/>
          <p14:tracePt t="41429" x="3589338" y="3562350"/>
          <p14:tracePt t="41446" x="3589338" y="3554413"/>
          <p14:tracePt t="41465" x="3589338" y="3544888"/>
          <p14:tracePt t="41491" x="3589338" y="3536950"/>
          <p14:tracePt t="41517" x="3598863" y="3527425"/>
          <p14:tracePt t="41567" x="3616325" y="3527425"/>
          <p14:tracePt t="41593" x="3625850" y="3517900"/>
          <p14:tracePt t="41606" x="3633788" y="3517900"/>
          <p14:tracePt t="41619" x="3652838" y="3509963"/>
          <p14:tracePt t="41631" x="3660775" y="3509963"/>
          <p14:tracePt t="41646" x="3670300" y="3509963"/>
          <p14:tracePt t="41662" x="3679825" y="3509963"/>
          <p14:tracePt t="41679" x="3687763" y="3509963"/>
          <p14:tracePt t="41708" x="3697288" y="3509963"/>
          <p14:tracePt t="41746" x="3705225" y="3509963"/>
          <p14:tracePt t="42244" x="3714750" y="3509963"/>
          <p14:tracePt t="42257" x="3724275" y="3500438"/>
          <p14:tracePt t="42270" x="3741738" y="3500438"/>
          <p14:tracePt t="42283" x="3768725" y="3500438"/>
          <p14:tracePt t="42296" x="3803650" y="3490913"/>
          <p14:tracePt t="42312" x="3848100" y="3482975"/>
          <p14:tracePt t="42331" x="3938588" y="3473450"/>
          <p14:tracePt t="42347" x="4000500" y="3465513"/>
          <p14:tracePt t="42363" x="4071938" y="3455988"/>
          <p14:tracePt t="42380" x="4133850" y="3455988"/>
          <p14:tracePt t="42397" x="4232275" y="3455988"/>
          <p14:tracePt t="42413" x="4295775" y="3455988"/>
          <p14:tracePt t="42429" x="4348163" y="3455988"/>
          <p14:tracePt t="42446" x="4411663" y="3455988"/>
          <p14:tracePt t="42463" x="4438650" y="3455988"/>
          <p14:tracePt t="42479" x="4446588" y="3455988"/>
          <p14:tracePt t="42496" x="4465638" y="3455988"/>
          <p14:tracePt t="42512" x="4473575" y="3455988"/>
          <p14:tracePt t="42538" x="4473575" y="3465513"/>
          <p14:tracePt t="42639" x="4456113" y="3465513"/>
          <p14:tracePt t="42652" x="4446588" y="3465513"/>
          <p14:tracePt t="42665" x="4438650" y="3465513"/>
          <p14:tracePt t="42679" x="4419600" y="3465513"/>
          <p14:tracePt t="42696" x="4402138" y="3465513"/>
          <p14:tracePt t="42713" x="4357688" y="3465513"/>
          <p14:tracePt t="42730" x="4348163" y="3465513"/>
          <p14:tracePt t="42746" x="4330700" y="3465513"/>
          <p14:tracePt t="42763" x="4322763" y="3465513"/>
          <p14:tracePt t="42779" x="4303713" y="3465513"/>
          <p14:tracePt t="42796" x="4295775" y="3465513"/>
          <p14:tracePt t="42813" x="4286250" y="3465513"/>
          <p14:tracePt t="42813" x="4286250" y="3455988"/>
          <p14:tracePt t="42833" x="4268788" y="3455988"/>
          <p14:tracePt t="42846" x="4259263" y="3455988"/>
          <p14:tracePt t="42863" x="4241800" y="3455988"/>
          <p14:tracePt t="42880" x="4205288" y="3455988"/>
          <p14:tracePt t="42897" x="4179888" y="3446463"/>
          <p14:tracePt t="42913" x="4160838" y="3446463"/>
          <p14:tracePt t="42929" x="4133850" y="3446463"/>
          <p14:tracePt t="42947" x="4116388" y="3438525"/>
          <p14:tracePt t="42963" x="4108450" y="3438525"/>
          <p14:tracePt t="42979" x="4098925" y="3438525"/>
          <p14:tracePt t="42997" x="4098925" y="3429000"/>
          <p14:tracePt t="43021" x="4098925" y="3419475"/>
          <p14:tracePt t="43060" x="4098925" y="3411538"/>
          <p14:tracePt t="43072" x="4098925" y="3402013"/>
          <p14:tracePt t="43111" x="4116388" y="3402013"/>
          <p14:tracePt t="43136" x="4143375" y="3402013"/>
          <p14:tracePt t="43149" x="4187825" y="3402013"/>
          <p14:tracePt t="43162" x="4259263" y="3402013"/>
          <p14:tracePt t="43174" x="4313238" y="3402013"/>
          <p14:tracePt t="43187" x="4367213" y="3402013"/>
          <p14:tracePt t="43200" x="4411663" y="3402013"/>
          <p14:tracePt t="43213" x="4465638" y="3411538"/>
          <p14:tracePt t="43229" x="4518025" y="3411538"/>
          <p14:tracePt t="43246" x="4581525" y="3419475"/>
          <p14:tracePt t="43263" x="4679950" y="3429000"/>
          <p14:tracePt t="43281" x="4741863" y="3429000"/>
          <p14:tracePt t="43296" x="4803775" y="3429000"/>
          <p14:tracePt t="43313" x="4929188" y="3429000"/>
          <p14:tracePt t="43331" x="4965700" y="3438525"/>
          <p14:tracePt t="43346" x="4991100" y="3438525"/>
          <p14:tracePt t="43364" x="5018088" y="3438525"/>
          <p14:tracePt t="43381" x="5027613" y="3438525"/>
          <p14:tracePt t="43397" x="5037138" y="3438525"/>
          <p14:tracePt t="43413" x="5062538" y="3438525"/>
          <p14:tracePt t="43430" x="5081588" y="3438525"/>
          <p14:tracePt t="43446" x="5108575" y="3438525"/>
          <p14:tracePt t="43463" x="5133975" y="3438525"/>
          <p14:tracePt t="43463" x="5180013" y="3438525"/>
          <p14:tracePt t="43480" x="5214938" y="3438525"/>
          <p14:tracePt t="43498" x="5232400" y="3438525"/>
          <p14:tracePt t="43513" x="5259388" y="3438525"/>
          <p14:tracePt t="43531" x="5286375" y="3438525"/>
          <p14:tracePt t="43548" x="5295900" y="3438525"/>
          <p14:tracePt t="43563" x="5303838" y="3438525"/>
          <p14:tracePt t="43580" x="5313363" y="3438525"/>
          <p14:tracePt t="44528" x="5303838" y="3438525"/>
          <p14:tracePt t="45346" x="5286375" y="3438525"/>
          <p14:tracePt t="45358" x="5251450" y="3438525"/>
          <p14:tracePt t="45371" x="5205413" y="3438525"/>
          <p14:tracePt t="45384" x="5072063" y="3438525"/>
          <p14:tracePt t="45398" x="4902200" y="3438525"/>
          <p14:tracePt t="45415" x="4768850" y="3446463"/>
          <p14:tracePt t="45431" x="4608513" y="3473450"/>
          <p14:tracePt t="45448" x="4537075" y="3482975"/>
          <p14:tracePt t="45465" x="4456113" y="3490913"/>
          <p14:tracePt t="45481" x="4411663" y="3490913"/>
          <p14:tracePt t="45498" x="4330700" y="3500438"/>
          <p14:tracePt t="45516" x="4286250" y="3500438"/>
          <p14:tracePt t="45531" x="4205288" y="3500438"/>
          <p14:tracePt t="45547" x="4089400" y="3500438"/>
          <p14:tracePt t="45564" x="4037013" y="3500438"/>
          <p14:tracePt t="45580" x="3965575" y="3500438"/>
          <p14:tracePt t="45597" x="3867150" y="3500438"/>
          <p14:tracePt t="45614" x="3840163" y="3500438"/>
          <p14:tracePt t="45630" x="3822700" y="3500438"/>
          <p14:tracePt t="45647" x="3803650" y="3500438"/>
          <p14:tracePt t="45664" x="3786188" y="3500438"/>
          <p14:tracePt t="45680" x="3776663" y="3500438"/>
          <p14:tracePt t="45702" x="3776663" y="3490913"/>
          <p14:tracePt t="46188" x="3776663" y="3482975"/>
          <p14:tracePt t="46276" x="3786188" y="3482975"/>
          <p14:tracePt t="46302" x="3795713" y="3482975"/>
          <p14:tracePt t="46315" x="3822700" y="3482975"/>
          <p14:tracePt t="46328" x="3848100" y="3482975"/>
          <p14:tracePt t="46340" x="3884613" y="3473450"/>
          <p14:tracePt t="46353" x="3919538" y="3473450"/>
          <p14:tracePt t="46367" x="3965575" y="3465513"/>
          <p14:tracePt t="46381" x="3990975" y="3455988"/>
          <p14:tracePt t="46398" x="4017963" y="3455988"/>
          <p14:tracePt t="46415" x="4098925" y="3455988"/>
          <p14:tracePt t="46432" x="4152900" y="3455988"/>
          <p14:tracePt t="46449" x="4205288" y="3455988"/>
          <p14:tracePt t="46465" x="4286250" y="3455988"/>
          <p14:tracePt t="46482" x="4367213" y="3455988"/>
          <p14:tracePt t="46498" x="4419600" y="3455988"/>
          <p14:tracePt t="46515" x="4510088" y="3455988"/>
          <p14:tracePt t="46533" x="4554538" y="3455988"/>
          <p14:tracePt t="46548" x="4581525" y="3455988"/>
          <p14:tracePt t="46565" x="4608513" y="3455988"/>
          <p14:tracePt t="46581" x="4652963" y="3455988"/>
          <p14:tracePt t="46599" x="4687888" y="3455988"/>
          <p14:tracePt t="46615" x="4724400" y="3455988"/>
          <p14:tracePt t="46632" x="4776788" y="3455988"/>
          <p14:tracePt t="46649" x="4786313" y="3455988"/>
          <p14:tracePt t="46665" x="4813300" y="3455988"/>
          <p14:tracePt t="46681" x="4857750" y="3455988"/>
          <p14:tracePt t="46699" x="4884738" y="3446463"/>
          <p14:tracePt t="46715" x="4929188" y="3446463"/>
          <p14:tracePt t="46732" x="4965700" y="3446463"/>
          <p14:tracePt t="46749" x="4973638" y="3446463"/>
          <p14:tracePt t="46765" x="4983163" y="3446463"/>
          <p14:tracePt t="46781" x="4991100" y="3446463"/>
          <p14:tracePt t="46798" x="5000625" y="3446463"/>
          <p14:tracePt t="47092" x="5010150" y="3446463"/>
          <p14:tracePt t="47194" x="5018088" y="3446463"/>
          <p14:tracePt t="47271" x="5027613" y="3446463"/>
          <p14:tracePt t="47284" x="5037138" y="3446463"/>
          <p14:tracePt t="47360" x="5037138" y="3455988"/>
          <p14:tracePt t="47398" x="5045075" y="3455988"/>
          <p14:tracePt t="47450" x="5054600" y="3455988"/>
          <p14:tracePt t="47488" x="5062538" y="3455988"/>
          <p14:tracePt t="47603" x="5062538" y="3465513"/>
          <p14:tracePt t="47615" x="5072063" y="3465513"/>
          <p14:tracePt t="47692" x="5081588" y="3465513"/>
          <p14:tracePt t="48062" x="5089525" y="3465513"/>
          <p14:tracePt t="48075" x="5116513" y="3465513"/>
          <p14:tracePt t="48088" x="5180013" y="3465513"/>
          <p14:tracePt t="48101" x="5313363" y="3455988"/>
          <p14:tracePt t="48115" x="5483225" y="3438525"/>
          <p14:tracePt t="48132" x="5697538" y="3411538"/>
          <p14:tracePt t="48149" x="6099175" y="3348038"/>
          <p14:tracePt t="48166" x="6259513" y="3330575"/>
          <p14:tracePt t="48182" x="6483350" y="3322638"/>
          <p14:tracePt t="48198" x="6715125" y="3313113"/>
          <p14:tracePt t="48216" x="6840538" y="3313113"/>
          <p14:tracePt t="48232" x="6938963" y="3313113"/>
          <p14:tracePt t="48249" x="7054850" y="3313113"/>
          <p14:tracePt t="48266" x="7108825" y="3313113"/>
          <p14:tracePt t="48282" x="7153275" y="3313113"/>
          <p14:tracePt t="48298" x="7205663" y="3313113"/>
          <p14:tracePt t="48315" x="7269163" y="3313113"/>
          <p14:tracePt t="48334" x="7296150" y="3313113"/>
          <p14:tracePt t="48349" x="7304088" y="3313113"/>
          <p14:tracePt t="48365" x="7313613" y="3313113"/>
          <p14:tracePt t="48382" x="7323138" y="3313113"/>
          <p14:tracePt t="48399" x="7331075" y="3313113"/>
          <p14:tracePt t="48416" x="7340600" y="3313113"/>
          <p14:tracePt t="48432" x="7348538" y="3322638"/>
          <p14:tracePt t="48449" x="7385050" y="3330575"/>
          <p14:tracePt t="48465" x="7429500" y="3330575"/>
          <p14:tracePt t="48484" x="7439025" y="3330575"/>
          <p14:tracePt t="48499" x="7446963" y="3330575"/>
          <p14:tracePt t="48516" x="7456488" y="3330575"/>
          <p14:tracePt t="48534" x="7466013" y="3330575"/>
          <p14:tracePt t="49576" x="7473950" y="3330575"/>
          <p14:tracePt t="49594" x="7491413" y="3330575"/>
          <p14:tracePt t="49607" x="7537450" y="3330575"/>
          <p14:tracePt t="49620" x="7661275" y="3330575"/>
          <p14:tracePt t="49633" x="7813675" y="3348038"/>
          <p14:tracePt t="49648" x="7947025" y="3348038"/>
          <p14:tracePt t="49665" x="8161338" y="3348038"/>
          <p14:tracePt t="49683" x="8232775" y="3348038"/>
          <p14:tracePt t="49698" x="8296275" y="3348038"/>
          <p14:tracePt t="49715" x="8367713" y="3348038"/>
          <p14:tracePt t="49732" x="8555038" y="3348038"/>
          <p14:tracePt t="49749" x="8616950" y="3357563"/>
          <p14:tracePt t="49765" x="8661400" y="3367088"/>
          <p14:tracePt t="49782" x="8769350" y="3375025"/>
          <p14:tracePt t="49799" x="8831263" y="3394075"/>
          <p14:tracePt t="49815" x="8885238" y="3402013"/>
          <p14:tracePt t="49831" x="8939213" y="3419475"/>
          <p14:tracePt t="49849" x="8966200" y="3429000"/>
          <p14:tracePt t="49865" x="8983663" y="3438525"/>
          <p14:tracePt t="49882" x="9001125" y="3455988"/>
          <p14:tracePt t="49898" x="9028113" y="3473450"/>
          <p14:tracePt t="49916" x="9045575" y="3482975"/>
          <p14:tracePt t="49933" x="9063038" y="3500438"/>
          <p14:tracePt t="49949" x="9109075" y="3527425"/>
          <p14:tracePt t="49966" x="9117013" y="3544888"/>
          <p14:tracePt t="49982" x="9134475" y="3544888"/>
          <p14:tracePt t="49999" x="9144000" y="3562350"/>
          <p14:tracePt t="50015" x="9153525" y="3571875"/>
          <p14:tracePt t="50032" x="9161463" y="3581400"/>
          <p14:tracePt t="50052" x="9161463" y="3589338"/>
          <p14:tracePt t="50077" x="9170988" y="3589338"/>
          <p14:tracePt t="50115" x="9170988" y="3598863"/>
          <p14:tracePt t="50129" x="9180513" y="3598863"/>
          <p14:tracePt t="53327" x="9134475" y="3598863"/>
          <p14:tracePt t="54075" x="8920163" y="3562350"/>
          <p14:tracePt t="54087" x="8412163" y="3490913"/>
          <p14:tracePt t="54100" x="7608888" y="3367088"/>
          <p14:tracePt t="54113" x="6884988" y="3286125"/>
          <p14:tracePt t="54125" x="6429375" y="3251200"/>
          <p14:tracePt t="54138" x="5884863" y="3251200"/>
          <p14:tracePt t="54152" x="5438775" y="3251200"/>
          <p14:tracePt t="54167" x="5133975" y="3276600"/>
          <p14:tracePt t="54184" x="4848225" y="3322638"/>
          <p14:tracePt t="54201" x="4554538" y="3384550"/>
          <p14:tracePt t="54218" x="4483100" y="3394075"/>
          <p14:tracePt t="54234" x="4429125" y="3402013"/>
          <p14:tracePt t="54251" x="4384675" y="3402013"/>
          <p14:tracePt t="54268" x="4375150" y="3402013"/>
          <p14:tracePt t="54284" x="4367213" y="3411538"/>
          <p14:tracePt t="54301" x="4348163" y="3411538"/>
          <p14:tracePt t="54318" x="4340225" y="3411538"/>
          <p14:tracePt t="54334" x="4330700" y="3411538"/>
          <p14:tracePt t="54381" x="4322763" y="3411538"/>
          <p14:tracePt t="54406" x="4313238" y="3411538"/>
          <p14:tracePt t="54789" x="4295775" y="3411538"/>
          <p14:tracePt t="54802" x="4251325" y="3411538"/>
          <p14:tracePt t="54814" x="4187825" y="3411538"/>
          <p14:tracePt t="54827" x="4098925" y="3411538"/>
          <p14:tracePt t="54840" x="4017963" y="3411538"/>
          <p14:tracePt t="54853" x="3946525" y="3411538"/>
          <p14:tracePt t="54867" x="3902075" y="3411538"/>
          <p14:tracePt t="54884" x="3884613" y="3411538"/>
          <p14:tracePt t="54901" x="3867150" y="3411538"/>
          <p14:tracePt t="54918" x="3857625" y="3411538"/>
          <p14:tracePt t="54942" x="3867150" y="3411538"/>
          <p14:tracePt t="55210" x="3884613" y="3411538"/>
          <p14:tracePt t="55222" x="3911600" y="3411538"/>
          <p14:tracePt t="55235" x="3956050" y="3419475"/>
          <p14:tracePt t="55248" x="4054475" y="3446463"/>
          <p14:tracePt t="55261" x="4214813" y="3482975"/>
          <p14:tracePt t="55273" x="4340225" y="3500438"/>
          <p14:tracePt t="55286" x="4402138" y="3517900"/>
          <p14:tracePt t="55301" x="4456113" y="3517900"/>
          <p14:tracePt t="55317" x="4491038" y="3527425"/>
          <p14:tracePt t="55334" x="4527550" y="3527425"/>
          <p14:tracePt t="55352" x="4554538" y="3536950"/>
          <p14:tracePt t="55367" x="4589463" y="3544888"/>
          <p14:tracePt t="55384" x="4687888" y="3554413"/>
          <p14:tracePt t="55402" x="4732338" y="3554413"/>
          <p14:tracePt t="55417" x="4786313" y="3571875"/>
          <p14:tracePt t="55435" x="4830763" y="3571875"/>
          <p14:tracePt t="55451" x="4894263" y="3581400"/>
          <p14:tracePt t="55468" x="4911725" y="3581400"/>
          <p14:tracePt t="55484" x="4919663" y="3581400"/>
          <p14:tracePt t="55501" x="4929188" y="3581400"/>
          <p14:tracePt t="55518" x="4938713" y="3581400"/>
          <p14:tracePt t="55535" x="4938713" y="3589338"/>
          <p14:tracePt t="55551" x="4946650" y="3589338"/>
          <p14:tracePt t="55566" x="4956175" y="3589338"/>
          <p14:tracePt t="55591" x="4965700" y="3589338"/>
          <p14:tracePt t="57827" x="4938713" y="3589338"/>
          <p14:tracePt t="57879" x="4911725" y="3589338"/>
          <p14:tracePt t="57892" x="4830763" y="3589338"/>
          <p14:tracePt t="57904" x="4714875" y="3589338"/>
          <p14:tracePt t="57918" x="4598988" y="3589338"/>
          <p14:tracePt t="57935" x="4518025" y="3589338"/>
          <p14:tracePt t="57952" x="4330700" y="3589338"/>
          <p14:tracePt t="57969" x="4259263" y="3589338"/>
          <p14:tracePt t="57985" x="4197350" y="3581400"/>
          <p14:tracePt t="58002" x="4116388" y="3571875"/>
          <p14:tracePt t="58020" x="4089400" y="3562350"/>
          <p14:tracePt t="58035" x="4062413" y="3562350"/>
          <p14:tracePt t="58051" x="4027488" y="3554413"/>
          <p14:tracePt t="58068" x="3983038" y="3536950"/>
          <p14:tracePt t="58085" x="3973513" y="3527425"/>
          <p14:tracePt t="58101" x="3956050" y="3517900"/>
          <p14:tracePt t="58117" x="3919538" y="3490913"/>
          <p14:tracePt t="58135" x="3911600" y="3482975"/>
          <p14:tracePt t="58151" x="3894138" y="3473450"/>
          <p14:tracePt t="58167" x="3884613" y="3465513"/>
          <p14:tracePt t="58184" x="3857625" y="3429000"/>
          <p14:tracePt t="58202" x="3830638" y="3411538"/>
          <p14:tracePt t="58217" x="3813175" y="3411538"/>
          <p14:tracePt t="58234" x="3786188" y="3384550"/>
          <p14:tracePt t="58251" x="3768725" y="3384550"/>
          <p14:tracePt t="58268" x="3759200" y="3375025"/>
          <p14:tracePt t="58284" x="3741738" y="3375025"/>
          <p14:tracePt t="58301" x="3732213" y="3375025"/>
          <p14:tracePt t="58318" x="3724275" y="3375025"/>
          <p14:tracePt t="58632" x="3714750" y="3375025"/>
          <p14:tracePt t="58670" x="3705225" y="3375025"/>
          <p14:tracePt t="58696" x="3697288" y="3384550"/>
          <p14:tracePt t="58721" x="3687763" y="3384550"/>
          <p14:tracePt t="58734" x="3679825" y="3394075"/>
          <p14:tracePt t="58746" x="3670300" y="3394075"/>
          <p14:tracePt t="58759" x="3660775" y="3394075"/>
          <p14:tracePt t="58772" x="3652838" y="3394075"/>
          <p14:tracePt t="58785" x="3643313" y="3402013"/>
          <p14:tracePt t="58802" x="3633788" y="3402013"/>
          <p14:tracePt t="58835" x="3633788" y="3394075"/>
          <p14:tracePt t="59447" x="3643313" y="3384550"/>
          <p14:tracePt t="59460" x="3652838" y="3384550"/>
          <p14:tracePt t="59473" x="3679825" y="3384550"/>
          <p14:tracePt t="59486" x="3705225" y="3384550"/>
          <p14:tracePt t="59502" x="3751263" y="3375025"/>
          <p14:tracePt t="59522" x="3822700" y="3375025"/>
          <p14:tracePt t="59536" x="3929063" y="3357563"/>
          <p14:tracePt t="59552" x="3973513" y="3357563"/>
          <p14:tracePt t="59568" x="4000500" y="3357563"/>
          <p14:tracePt t="59584" x="4108450" y="3357563"/>
          <p14:tracePt t="59602" x="4187825" y="3357563"/>
          <p14:tracePt t="59618" x="4232275" y="3357563"/>
          <p14:tracePt t="59635" x="4286250" y="3357563"/>
          <p14:tracePt t="59652" x="4313238" y="3357563"/>
          <p14:tracePt t="59668" x="4330700" y="3367088"/>
          <p14:tracePt t="59685" x="4330700" y="3375025"/>
          <p14:tracePt t="59715" x="4340225" y="3375025"/>
          <p14:tracePt t="59728" x="4340225" y="3384550"/>
          <p14:tracePt t="59766" x="4330700" y="3394075"/>
          <p14:tracePt t="59792" x="4313238" y="3394075"/>
          <p14:tracePt t="59804" x="4276725" y="3394075"/>
          <p14:tracePt t="59818" x="4197350" y="3402013"/>
          <p14:tracePt t="59830" x="4089400" y="3402013"/>
          <p14:tracePt t="59842" x="4010025" y="3419475"/>
          <p14:tracePt t="59855" x="3929063" y="3419475"/>
          <p14:tracePt t="59868" x="3848100" y="3429000"/>
          <p14:tracePt t="59885" x="3786188" y="3438525"/>
          <p14:tracePt t="59901" x="3741738" y="3438525"/>
          <p14:tracePt t="59901" x="3724275" y="3438525"/>
          <p14:tracePt t="59919" x="3714750" y="3438525"/>
          <p14:tracePt t="59935" x="3705225" y="3438525"/>
          <p14:tracePt t="59952" x="3697288" y="3438525"/>
          <p14:tracePt t="59968" x="3687763" y="3438525"/>
          <p14:tracePt t="59985" x="3697288" y="3438525"/>
          <p14:tracePt t="60162" x="3697288" y="3429000"/>
          <p14:tracePt t="61578" x="3697288" y="3419475"/>
          <p14:tracePt t="61682" x="3705225" y="3419475"/>
          <p14:tracePt t="61708" x="3724275" y="3411538"/>
          <p14:tracePt t="62052" x="3732213" y="3411538"/>
          <p14:tracePt t="62065" x="3741738" y="3411538"/>
          <p14:tracePt t="62078" x="3768725" y="3402013"/>
          <p14:tracePt t="62090" x="3848100" y="3402013"/>
          <p14:tracePt t="62104" x="3956050" y="3402013"/>
          <p14:tracePt t="62118" x="4108450" y="3394075"/>
          <p14:tracePt t="62135" x="4241800" y="3394075"/>
          <p14:tracePt t="62152" x="4562475" y="3394075"/>
          <p14:tracePt t="62169" x="4714875" y="3394075"/>
          <p14:tracePt t="62185" x="4929188" y="3429000"/>
          <p14:tracePt t="62202" x="5303838" y="3527425"/>
          <p14:tracePt t="62219" x="5429250" y="3571875"/>
          <p14:tracePt t="62235" x="5608638" y="3616325"/>
          <p14:tracePt t="62252" x="5741988" y="3643313"/>
          <p14:tracePt t="62269" x="5786438" y="3652838"/>
          <p14:tracePt t="62285" x="5803900" y="3660775"/>
          <p14:tracePt t="62302" x="5822950" y="3670300"/>
          <p14:tracePt t="62319" x="5830888" y="3670300"/>
          <p14:tracePt t="62335" x="5840413" y="3670300"/>
          <p14:tracePt t="62729" x="5867400" y="3670300"/>
          <p14:tracePt t="62742" x="5911850" y="3660775"/>
          <p14:tracePt t="62754" x="6027738" y="3643313"/>
          <p14:tracePt t="62768" x="6180138" y="3616325"/>
          <p14:tracePt t="62779" x="6367463" y="3598863"/>
          <p14:tracePt t="62792" x="6483350" y="3571875"/>
          <p14:tracePt t="62805" x="6581775" y="3562350"/>
          <p14:tracePt t="62820" x="6670675" y="3562350"/>
          <p14:tracePt t="62836" x="6769100" y="3562350"/>
          <p14:tracePt t="62853" x="6902450" y="3562350"/>
          <p14:tracePt t="62870" x="6946900" y="3562350"/>
          <p14:tracePt t="62886" x="6991350" y="3562350"/>
          <p14:tracePt t="62903" x="7081838" y="3562350"/>
          <p14:tracePt t="62921" x="7108825" y="3562350"/>
          <p14:tracePt t="62936" x="7134225" y="3562350"/>
          <p14:tracePt t="62953" x="7153275" y="3562350"/>
          <p14:tracePt t="62971" x="7161213" y="3562350"/>
          <p14:tracePt t="62986" x="7180263" y="3562350"/>
          <p14:tracePt t="63276" x="7205663" y="3554413"/>
          <p14:tracePt t="63289" x="7269163" y="3544888"/>
          <p14:tracePt t="63303" x="7419975" y="3536950"/>
          <p14:tracePt t="63315" x="7545388" y="3509963"/>
          <p14:tracePt t="63328" x="7670800" y="3509963"/>
          <p14:tracePt t="63340" x="7777163" y="3509963"/>
          <p14:tracePt t="63354" x="7858125" y="3509963"/>
          <p14:tracePt t="63370" x="7912100" y="3509963"/>
          <p14:tracePt t="63387" x="7947025" y="3509963"/>
          <p14:tracePt t="63403" x="8001000" y="3517900"/>
          <p14:tracePt t="63421" x="8018463" y="3527425"/>
          <p14:tracePt t="63437" x="8027988" y="3527425"/>
          <p14:tracePt t="63453" x="8037513" y="3527425"/>
          <p14:tracePt t="63470" x="8037513" y="3536950"/>
          <p14:tracePt t="63671" x="8037513" y="3544888"/>
          <p14:tracePt t="63735" x="8018463" y="3544888"/>
          <p14:tracePt t="63761" x="7991475" y="3544888"/>
          <p14:tracePt t="63774" x="7947025" y="3562350"/>
          <p14:tracePt t="63787" x="7848600" y="3581400"/>
          <p14:tracePt t="63799" x="7732713" y="3598863"/>
          <p14:tracePt t="63812" x="7626350" y="3616325"/>
          <p14:tracePt t="63824" x="7554913" y="3616325"/>
          <p14:tracePt t="63838" x="7446963" y="3625850"/>
          <p14:tracePt t="63853" x="7358063" y="3625850"/>
          <p14:tracePt t="63870" x="7286625" y="3625850"/>
          <p14:tracePt t="63887" x="7116763" y="3625850"/>
          <p14:tracePt t="63904" x="7018338" y="3625850"/>
          <p14:tracePt t="63920" x="6919913" y="3625850"/>
          <p14:tracePt t="63937" x="6688138" y="3598863"/>
          <p14:tracePt t="63954" x="6572250" y="3581400"/>
          <p14:tracePt t="63970" x="6500813" y="3562350"/>
          <p14:tracePt t="63987" x="6394450" y="3544888"/>
          <p14:tracePt t="64005" x="6357938" y="3536950"/>
          <p14:tracePt t="64020" x="6330950" y="3536950"/>
          <p14:tracePt t="64036" x="6303963" y="3527425"/>
          <p14:tracePt t="64053" x="6296025" y="3527425"/>
          <p14:tracePt t="64069" x="6286500" y="3527425"/>
          <p14:tracePt t="64105" x="6286500" y="3517900"/>
          <p14:tracePt t="64195" x="6286500" y="3509963"/>
          <p14:tracePt t="64386" x="6296025" y="3509963"/>
          <p14:tracePt t="64450" x="6286500" y="3509963"/>
          <p14:tracePt t="65560" x="6276975" y="3509963"/>
          <p14:tracePt t="65573" x="6259513" y="3509963"/>
          <p14:tracePt t="65586" x="6224588" y="3509963"/>
          <p14:tracePt t="65599" x="6143625" y="3509963"/>
          <p14:tracePt t="65611" x="5991225" y="3517900"/>
          <p14:tracePt t="65624" x="5803900" y="3544888"/>
          <p14:tracePt t="65637" x="5634038" y="3571875"/>
          <p14:tracePt t="65655" x="5527675" y="3589338"/>
          <p14:tracePt t="65670" x="5473700" y="3598863"/>
          <p14:tracePt t="65686" x="5419725" y="3608388"/>
          <p14:tracePt t="65704" x="5394325" y="3616325"/>
          <p14:tracePt t="65719" x="5384800" y="3616325"/>
          <p14:tracePt t="65736" x="5375275" y="3616325"/>
          <p14:tracePt t="65753" x="5367338" y="3616325"/>
          <p14:tracePt t="66084" x="5348288" y="3616325"/>
          <p14:tracePt t="66096" x="5268913" y="3616325"/>
          <p14:tracePt t="66109" x="5108575" y="3616325"/>
          <p14:tracePt t="66122" x="4759325" y="3616325"/>
          <p14:tracePt t="66137" x="4446588" y="3643313"/>
          <p14:tracePt t="66154" x="4143375" y="3670300"/>
          <p14:tracePt t="66172" x="3652838" y="3776663"/>
          <p14:tracePt t="66188" x="3465513" y="3795713"/>
          <p14:tracePt t="66204" x="3367088" y="3822700"/>
          <p14:tracePt t="66221" x="3187700" y="3848100"/>
          <p14:tracePt t="66238" x="3125788" y="3848100"/>
          <p14:tracePt t="66254" x="3098800" y="3848100"/>
          <p14:tracePt t="66271" x="3036888" y="3848100"/>
          <p14:tracePt t="66288" x="3027363" y="3848100"/>
          <p14:tracePt t="66304" x="3000375" y="3848100"/>
          <p14:tracePt t="66321" x="2982913" y="3848100"/>
          <p14:tracePt t="66337" x="2938463" y="3848100"/>
          <p14:tracePt t="66355" x="2901950" y="3848100"/>
          <p14:tracePt t="66371" x="2857500" y="3848100"/>
          <p14:tracePt t="66388" x="2751138" y="3857625"/>
          <p14:tracePt t="66405" x="2660650" y="3875088"/>
          <p14:tracePt t="66421" x="2581275" y="3902075"/>
          <p14:tracePt t="66438" x="2527300" y="3919538"/>
          <p14:tracePt t="66455" x="2517775" y="3929063"/>
          <p14:tracePt t="66471" x="2490788" y="3938588"/>
          <p14:tracePt t="66487" x="2473325" y="3946525"/>
          <p14:tracePt t="66505" x="2455863" y="3946525"/>
          <p14:tracePt t="66521" x="2446338" y="3956050"/>
          <p14:tracePt t="66542" x="2438400" y="3956050"/>
          <p14:tracePt t="66558" x="2428875" y="3965575"/>
          <p14:tracePt t="66570" x="2419350" y="3965575"/>
          <p14:tracePt t="66593" x="2411413" y="3965575"/>
          <p14:tracePt t="67578" x="2419350" y="3965575"/>
          <p14:tracePt t="68293" x="2428875" y="3965575"/>
          <p14:tracePt t="68305" x="2455863" y="3965575"/>
          <p14:tracePt t="68319" x="2482850" y="3965575"/>
          <p14:tracePt t="68331" x="2536825" y="3965575"/>
          <p14:tracePt t="68344" x="2633663" y="3965575"/>
          <p14:tracePt t="68357" x="2724150" y="3965575"/>
          <p14:tracePt t="68372" x="2813050" y="3983038"/>
          <p14:tracePt t="68388" x="2857500" y="3990975"/>
          <p14:tracePt t="68405" x="2938463" y="4017963"/>
          <p14:tracePt t="68422" x="2973388" y="4037013"/>
          <p14:tracePt t="68438" x="3000375" y="4037013"/>
          <p14:tracePt t="68455" x="3054350" y="4044950"/>
          <p14:tracePt t="68472" x="3081338" y="4054475"/>
          <p14:tracePt t="68488" x="3108325" y="4054475"/>
          <p14:tracePt t="68505" x="3133725" y="4054475"/>
          <p14:tracePt t="68521" x="3214688" y="4054475"/>
          <p14:tracePt t="68539" x="3259138" y="4054475"/>
          <p14:tracePt t="68555" x="3313113" y="4054475"/>
          <p14:tracePt t="68572" x="3438525" y="4054475"/>
          <p14:tracePt t="68589" x="3500438" y="4054475"/>
          <p14:tracePt t="68605" x="3616325" y="4054475"/>
          <p14:tracePt t="68622" x="3813175" y="4071938"/>
          <p14:tracePt t="68639" x="3875088" y="4089400"/>
          <p14:tracePt t="68655" x="3929063" y="4108450"/>
          <p14:tracePt t="68671" x="4037013" y="4125913"/>
          <p14:tracePt t="68689" x="4062413" y="4133850"/>
          <p14:tracePt t="68705" x="4081463" y="4133850"/>
          <p14:tracePt t="68722" x="4133850" y="4133850"/>
          <p14:tracePt t="68740" x="4160838" y="4125913"/>
          <p14:tracePt t="68755" x="4187825" y="4125913"/>
          <p14:tracePt t="68772" x="4197350" y="4116388"/>
          <p14:tracePt t="68788" x="4214813" y="4108450"/>
          <p14:tracePt t="68806" x="4224338" y="4108450"/>
          <p14:tracePt t="68828" x="4197350" y="4108450"/>
          <p14:tracePt t="68892" x="4125913" y="4108450"/>
          <p14:tracePt t="68905" x="3902075" y="4108450"/>
          <p14:tracePt t="68917" x="3554413" y="4108450"/>
          <p14:tracePt t="68930" x="3224213" y="4125913"/>
          <p14:tracePt t="68943" x="3116263" y="4125913"/>
          <p14:tracePt t="68956" x="3044825" y="4125913"/>
          <p14:tracePt t="68972" x="2973388" y="4125913"/>
          <p14:tracePt t="68988" x="2919413" y="4125913"/>
          <p14:tracePt t="69005" x="2847975" y="4125913"/>
          <p14:tracePt t="69022" x="2840038" y="4125913"/>
          <p14:tracePt t="69045" x="2847975" y="4125913"/>
          <p14:tracePt t="69134" x="2884488" y="4116388"/>
          <p14:tracePt t="69146" x="3000375" y="4098925"/>
          <p14:tracePt t="69159" x="3241675" y="4071938"/>
          <p14:tracePt t="69172" x="3500438" y="4044950"/>
          <p14:tracePt t="69187" x="3633788" y="4037013"/>
          <p14:tracePt t="69204" x="3786188" y="4017963"/>
          <p14:tracePt t="69220" x="3973513" y="4010025"/>
          <p14:tracePt t="69238" x="4017963" y="4010025"/>
          <p14:tracePt t="69254" x="4054475" y="4010025"/>
          <p14:tracePt t="69271" x="4152900" y="4010025"/>
          <p14:tracePt t="69288" x="4197350" y="4010025"/>
          <p14:tracePt t="69304" x="4224338" y="4010025"/>
          <p14:tracePt t="69321" x="4241800" y="4010025"/>
          <p14:tracePt t="69338" x="4251325" y="4010025"/>
          <p14:tracePt t="71329" x="4251325" y="4000500"/>
          <p14:tracePt t="72108" x="4251325" y="3990975"/>
          <p14:tracePt t="72146" x="4251325" y="3983038"/>
          <p14:tracePt t="72158" x="4241800" y="3983038"/>
          <p14:tracePt t="72349" x="4224338" y="3983038"/>
          <p14:tracePt t="72388" x="4214813" y="3983038"/>
          <p14:tracePt t="72426" x="4205288" y="3973513"/>
          <p14:tracePt t="72451" x="4197350" y="3973513"/>
          <p14:tracePt t="72477" x="4187825" y="3965575"/>
          <p14:tracePt t="72490" x="4187825" y="3946525"/>
          <p14:tracePt t="72502" x="4179888" y="3919538"/>
          <p14:tracePt t="72515" x="4170363" y="3884613"/>
          <p14:tracePt t="72528" x="4170363" y="3830638"/>
          <p14:tracePt t="72541" x="4170363" y="3803650"/>
          <p14:tracePt t="72556" x="4170363" y="3786188"/>
          <p14:tracePt t="72572" x="4170363" y="3768725"/>
          <p14:tracePt t="72588" x="4170363" y="3741738"/>
          <p14:tracePt t="72605" x="4179888" y="3724275"/>
          <p14:tracePt t="72622" x="4187825" y="3724275"/>
          <p14:tracePt t="72638" x="4197350" y="3714750"/>
          <p14:tracePt t="72656" x="4197350" y="3705225"/>
          <p14:tracePt t="72680" x="4205288" y="3705225"/>
          <p14:tracePt t="72693" x="4205288" y="3697288"/>
          <p14:tracePt t="72706" x="4214813" y="3697288"/>
          <p14:tracePt t="72757" x="4214813" y="3679825"/>
          <p14:tracePt t="72974" x="4214813" y="3660775"/>
          <p14:tracePt t="72987" x="4214813" y="3625850"/>
          <p14:tracePt t="72999" x="4205288" y="3589338"/>
          <p14:tracePt t="73012" x="4197350" y="3536950"/>
          <p14:tracePt t="73025" x="4197350" y="3517900"/>
          <p14:tracePt t="73039" x="4197350" y="3500438"/>
          <p14:tracePt t="73056" x="4197350" y="3490913"/>
          <p14:tracePt t="73075" x="4197350" y="3473450"/>
          <p14:tracePt t="73090" x="4205288" y="3438525"/>
          <p14:tracePt t="73105" x="4224338" y="3394075"/>
          <p14:tracePt t="73122" x="4251325" y="3348038"/>
          <p14:tracePt t="73139" x="4276725" y="3295650"/>
          <p14:tracePt t="73156" x="4286250" y="3276600"/>
          <p14:tracePt t="73172" x="4286250" y="3268663"/>
          <p14:tracePt t="73190" x="4286250" y="3259138"/>
          <p14:tracePt t="73216" x="4276725" y="3259138"/>
          <p14:tracePt t="73292" x="4259263" y="3259138"/>
          <p14:tracePt t="73306" x="4251325" y="3259138"/>
          <p14:tracePt t="73317" x="4232275" y="3259138"/>
          <p14:tracePt t="73331" x="4214813" y="3259138"/>
          <p14:tracePt t="73343" x="4197350" y="3259138"/>
          <p14:tracePt t="73357" x="4160838" y="3259138"/>
          <p14:tracePt t="73373" x="4133850" y="3259138"/>
          <p14:tracePt t="73390" x="4071938" y="3259138"/>
          <p14:tracePt t="73407" x="4027488" y="3259138"/>
          <p14:tracePt t="73423" x="3990975" y="3259138"/>
          <p14:tracePt t="73439" x="3965575" y="3259138"/>
          <p14:tracePt t="73456" x="3946525" y="3259138"/>
          <p14:tracePt t="73473" x="3956050" y="3259138"/>
          <p14:tracePt t="73560" x="3990975" y="3259138"/>
          <p14:tracePt t="73572" x="4098925" y="3268663"/>
          <p14:tracePt t="73585" x="4251325" y="3268663"/>
          <p14:tracePt t="73598" x="4402138" y="3286125"/>
          <p14:tracePt t="73610" x="4456113" y="3286125"/>
          <p14:tracePt t="73624" x="4483100" y="3286125"/>
          <p14:tracePt t="73639" x="4491038" y="3286125"/>
          <p14:tracePt t="73656" x="4491038" y="3295650"/>
          <p14:tracePt t="73712" x="4473575" y="3295650"/>
          <p14:tracePt t="73725" x="4402138" y="3322638"/>
          <p14:tracePt t="73739" x="4276725" y="3340100"/>
          <p14:tracePt t="73751" x="4152900" y="3384550"/>
          <p14:tracePt t="73763" x="4010025" y="3402013"/>
          <p14:tracePt t="73776" x="3919538" y="3419475"/>
          <p14:tracePt t="73790" x="3875088" y="3429000"/>
          <p14:tracePt t="73806" x="3848100" y="3438525"/>
          <p14:tracePt t="73822" x="3822700" y="3446463"/>
          <p14:tracePt t="73840" x="3813175" y="3446463"/>
          <p14:tracePt t="73855" x="3822700" y="3446463"/>
          <p14:tracePt t="74005" x="3830638" y="3446463"/>
          <p14:tracePt t="74019" x="3848100" y="3446463"/>
          <p14:tracePt t="74031" x="3857625" y="3446463"/>
          <p14:tracePt t="74043" x="3867150" y="3446463"/>
          <p14:tracePt t="77080" x="3867150" y="3455988"/>
          <p14:tracePt t="77962" x="3867150" y="3465513"/>
          <p14:tracePt t="78051" x="3867150" y="3482975"/>
          <p14:tracePt t="78076" x="3867150" y="3490913"/>
          <p14:tracePt t="78089" x="3857625" y="3517900"/>
          <p14:tracePt t="78102" x="3848100" y="3562350"/>
          <p14:tracePt t="78115" x="3840163" y="3598863"/>
          <p14:tracePt t="78127" x="3830638" y="3625850"/>
          <p14:tracePt t="78142" x="3830638" y="3652838"/>
          <p14:tracePt t="78158" x="3830638" y="3679825"/>
          <p14:tracePt t="78174" x="3822700" y="3687763"/>
          <p14:tracePt t="78191" x="3813175" y="3714750"/>
          <p14:tracePt t="78208" x="3813175" y="3732213"/>
          <p14:tracePt t="78229" x="3803650" y="3732213"/>
          <p14:tracePt t="78242" x="3795713" y="3741738"/>
          <p14:tracePt t="78280" x="3786188" y="3741738"/>
          <p14:tracePt t="78344" x="3776663" y="3741738"/>
          <p14:tracePt t="78433" x="3768725" y="3741738"/>
          <p14:tracePt t="78459" x="3759200" y="3751263"/>
          <p14:tracePt t="78484" x="3732213" y="3759200"/>
          <p14:tracePt t="78497" x="3705225" y="3768725"/>
          <p14:tracePt t="78510" x="3679825" y="3776663"/>
          <p14:tracePt t="78524" x="3660775" y="3786188"/>
          <p14:tracePt t="78541" x="3633788" y="3803650"/>
          <p14:tracePt t="78558" x="3608388" y="3822700"/>
          <p14:tracePt t="78575" x="3598863" y="3822700"/>
          <p14:tracePt t="78591" x="3589338" y="3830638"/>
          <p14:tracePt t="78608" x="3581400" y="3840163"/>
          <p14:tracePt t="78625" x="3571875" y="3848100"/>
          <p14:tracePt t="78641" x="3562350" y="3848100"/>
          <p14:tracePt t="78658" x="3527425" y="3857625"/>
          <p14:tracePt t="78674" x="3500438" y="3875088"/>
          <p14:tracePt t="78691" x="3473450" y="3884613"/>
          <p14:tracePt t="78708" x="3465513" y="3894138"/>
          <p14:tracePt t="78724" x="3429000" y="3902075"/>
          <p14:tracePt t="78742" x="3411538" y="3902075"/>
          <p14:tracePt t="78758" x="3394075" y="3911600"/>
          <p14:tracePt t="78774" x="3367088" y="3911600"/>
          <p14:tracePt t="78792" x="3348038" y="3911600"/>
          <p14:tracePt t="78808" x="3340100" y="3911600"/>
          <p14:tracePt t="78825" x="3322638" y="3911600"/>
          <p14:tracePt t="78843" x="3330575" y="3911600"/>
          <p14:tracePt t="78968" x="3348038" y="3902075"/>
          <p14:tracePt t="78981" x="3394075" y="3902075"/>
          <p14:tracePt t="78994" x="3509963" y="3902075"/>
          <p14:tracePt t="79008" x="3616325" y="3902075"/>
          <p14:tracePt t="79025" x="3714750" y="3902075"/>
          <p14:tracePt t="79041" x="3840163" y="3929063"/>
          <p14:tracePt t="79058" x="3902075" y="3929063"/>
          <p14:tracePt t="79074" x="3973513" y="3938588"/>
          <p14:tracePt t="79090" x="4027488" y="3938588"/>
          <p14:tracePt t="79107" x="4143375" y="3965575"/>
          <p14:tracePt t="79124" x="4214813" y="3990975"/>
          <p14:tracePt t="79140" x="4330700" y="4010025"/>
          <p14:tracePt t="79157" x="4446588" y="4027488"/>
          <p14:tracePt t="79174" x="4473575" y="4037013"/>
          <p14:tracePt t="79190" x="4483100" y="4037013"/>
          <p14:tracePt t="79207" x="4491038" y="4037013"/>
          <p14:tracePt t="79223" x="4500563" y="4037013"/>
          <p14:tracePt t="79261" x="4500563" y="4044950"/>
          <p14:tracePt t="79401" x="4491038" y="4044950"/>
          <p14:tracePt t="79440" x="4473575" y="4044950"/>
          <p14:tracePt t="79452" x="4438650" y="4054475"/>
          <p14:tracePt t="79465" x="4367213" y="4062413"/>
          <p14:tracePt t="79477" x="4251325" y="4071938"/>
          <p14:tracePt t="79491" x="4133850" y="4081463"/>
          <p14:tracePt t="79508" x="4017963" y="4081463"/>
          <p14:tracePt t="79525" x="3848100" y="4098925"/>
          <p14:tracePt t="79542" x="3803650" y="4098925"/>
          <p14:tracePt t="79557" x="3759200" y="4098925"/>
          <p14:tracePt t="79574" x="3714750" y="4098925"/>
          <p14:tracePt t="79591" x="3633788" y="4098925"/>
          <p14:tracePt t="79608" x="3616325" y="4098925"/>
          <p14:tracePt t="79624" x="3608388" y="4098925"/>
          <p14:tracePt t="79640" x="3598863" y="4098925"/>
          <p14:tracePt t="79657" x="3589338" y="4098925"/>
          <p14:tracePt t="79674" x="3589338" y="4089400"/>
          <p14:tracePt t="80001" x="3589338" y="4081463"/>
          <p14:tracePt t="80077" x="3598863" y="4081463"/>
          <p14:tracePt t="80116" x="3616325" y="4081463"/>
          <p14:tracePt t="80129" x="3633788" y="4071938"/>
          <p14:tracePt t="80141" x="3670300" y="4071938"/>
          <p14:tracePt t="80154" x="3732213" y="4071938"/>
          <p14:tracePt t="80166" x="3795713" y="4071938"/>
          <p14:tracePt t="80180" x="3857625" y="4071938"/>
          <p14:tracePt t="80192" x="3919538" y="4071938"/>
          <p14:tracePt t="80208" x="3956050" y="4071938"/>
          <p14:tracePt t="80224" x="3983038" y="4071938"/>
          <p14:tracePt t="80241" x="4027488" y="4071938"/>
          <p14:tracePt t="80258" x="4054475" y="4071938"/>
          <p14:tracePt t="80274" x="4089400" y="4071938"/>
          <p14:tracePt t="80290" x="4160838" y="4071938"/>
          <p14:tracePt t="80308" x="4197350" y="4071938"/>
          <p14:tracePt t="80324" x="4224338" y="4071938"/>
          <p14:tracePt t="80341" x="4251325" y="4071938"/>
          <p14:tracePt t="80358" x="4259263" y="4071938"/>
          <p14:tracePt t="81331" x="4251325" y="4071938"/>
          <p14:tracePt t="82260" x="4241800" y="4071938"/>
          <p14:tracePt t="82337" x="4232275" y="4071938"/>
          <p14:tracePt t="82363" x="4232275" y="4081463"/>
          <p14:tracePt t="82375" x="4224338" y="4081463"/>
          <p14:tracePt t="82388" x="4214813" y="4089400"/>
          <p14:tracePt t="82413" x="4197350" y="4089400"/>
          <p14:tracePt t="82426" x="4187825" y="4108450"/>
          <p14:tracePt t="82439" x="4152900" y="4125913"/>
          <p14:tracePt t="82451" x="4125913" y="4143375"/>
          <p14:tracePt t="82464" x="4071938" y="4179888"/>
          <p14:tracePt t="82477" x="3990975" y="4224338"/>
          <p14:tracePt t="82492" x="3902075" y="4268788"/>
          <p14:tracePt t="82509" x="3822700" y="4313238"/>
          <p14:tracePt t="82525" x="3581400" y="4394200"/>
          <p14:tracePt t="82543" x="3384550" y="4446588"/>
          <p14:tracePt t="82560" x="3232150" y="4491038"/>
          <p14:tracePt t="82574" x="2874963" y="4608513"/>
          <p14:tracePt t="82592" x="2786063" y="4633913"/>
          <p14:tracePt t="82608" x="2705100" y="4643438"/>
          <p14:tracePt t="82625" x="2633663" y="4660900"/>
          <p14:tracePt t="82641" x="2544763" y="4670425"/>
          <p14:tracePt t="82658" x="2527300" y="4670425"/>
          <p14:tracePt t="82674" x="2509838" y="4670425"/>
          <p14:tracePt t="82692" x="2473325" y="4670425"/>
          <p14:tracePt t="82709" x="2465388" y="4670425"/>
          <p14:tracePt t="82725" x="2455863" y="4670425"/>
          <p14:tracePt t="82742" x="2428875" y="4660900"/>
          <p14:tracePt t="82759" x="2401888" y="4652963"/>
          <p14:tracePt t="82775" x="2384425" y="4652963"/>
          <p14:tracePt t="82791" x="2347913" y="4633913"/>
          <p14:tracePt t="82809" x="2339975" y="4625975"/>
          <p14:tracePt t="82825" x="2330450" y="4625975"/>
          <p14:tracePt t="82841" x="2322513" y="4625975"/>
          <p14:tracePt t="82858" x="2303463" y="4616450"/>
          <p14:tracePt t="82875" x="2295525" y="4616450"/>
          <p14:tracePt t="82893" x="2286000" y="4616450"/>
          <p14:tracePt t="82908" x="2276475" y="4616450"/>
          <p14:tracePt t="82925" x="2268538" y="4616450"/>
          <p14:tracePt t="82941" x="2259013" y="4616450"/>
          <p14:tracePt t="82962" x="2251075" y="4616450"/>
          <p14:tracePt t="82987" x="2241550" y="4616450"/>
          <p14:tracePt t="83051" x="2241550" y="4608513"/>
          <p14:tracePt t="83140" x="2241550" y="4598988"/>
          <p14:tracePt t="83256" x="2241550" y="4589463"/>
          <p14:tracePt t="83958" x="2241550" y="4581525"/>
          <p14:tracePt t="84035" x="2241550" y="4572000"/>
          <p14:tracePt t="84073" x="2251075" y="4572000"/>
          <p14:tracePt t="84099" x="2276475" y="4572000"/>
          <p14:tracePt t="84111" x="2303463" y="4572000"/>
          <p14:tracePt t="84125" x="2339975" y="4572000"/>
          <p14:tracePt t="84137" x="2384425" y="4572000"/>
          <p14:tracePt t="84150" x="2446338" y="4572000"/>
          <p14:tracePt t="84163" x="2509838" y="4572000"/>
          <p14:tracePt t="84177" x="2581275" y="4572000"/>
          <p14:tracePt t="84193" x="2697163" y="4572000"/>
          <p14:tracePt t="84209" x="2911475" y="4598988"/>
          <p14:tracePt t="84227" x="3054350" y="4616450"/>
          <p14:tracePt t="84243" x="3187700" y="4643438"/>
          <p14:tracePt t="84259" x="3286125" y="4660900"/>
          <p14:tracePt t="84276" x="3500438" y="4679950"/>
          <p14:tracePt t="84294" x="3598863" y="4687888"/>
          <p14:tracePt t="84309" x="3643313" y="4687888"/>
          <p14:tracePt t="84326" x="3724275" y="4687888"/>
          <p14:tracePt t="84343" x="3741738" y="4687888"/>
          <p14:tracePt t="84359" x="3768725" y="4687888"/>
          <p14:tracePt t="84376" x="3867150" y="4687888"/>
          <p14:tracePt t="84394" x="3902075" y="4687888"/>
          <p14:tracePt t="84410" x="3956050" y="4687888"/>
          <p14:tracePt t="84428" x="4098925" y="4687888"/>
          <p14:tracePt t="84444" x="4187825" y="4687888"/>
          <p14:tracePt t="84459" x="4259263" y="4687888"/>
          <p14:tracePt t="84476" x="4303713" y="4687888"/>
          <p14:tracePt t="84493" x="4357688" y="4687888"/>
          <p14:tracePt t="84510" x="4375150" y="4687888"/>
          <p14:tracePt t="84527" x="4394200" y="4687888"/>
          <p14:tracePt t="84542" x="4491038" y="4687888"/>
          <p14:tracePt t="84559" x="4554538" y="4687888"/>
          <p14:tracePt t="84575" x="4589463" y="4687888"/>
          <p14:tracePt t="84592" x="4633913" y="4687888"/>
          <p14:tracePt t="84609" x="4652963" y="4687888"/>
          <p14:tracePt t="84625" x="4660900" y="4687888"/>
          <p14:tracePt t="84642" x="4670425" y="4687888"/>
          <p14:tracePt t="84685" x="4660900" y="4687888"/>
          <p14:tracePt t="85490" x="4616450" y="4687888"/>
          <p14:tracePt t="85502" x="4545013" y="4687888"/>
          <p14:tracePt t="85515" x="4429125" y="4687888"/>
          <p14:tracePt t="85528" x="4330700" y="4697413"/>
          <p14:tracePt t="85543" x="4224338" y="4714875"/>
          <p14:tracePt t="85560" x="4143375" y="4732338"/>
          <p14:tracePt t="85577" x="4017963" y="4751388"/>
          <p14:tracePt t="85594" x="3973513" y="4759325"/>
          <p14:tracePt t="85610" x="3938588" y="4768850"/>
          <p14:tracePt t="85626" x="3822700" y="4786313"/>
          <p14:tracePt t="85644" x="3768725" y="4786313"/>
          <p14:tracePt t="85660" x="3732213" y="4786313"/>
          <p14:tracePt t="85676" x="3705225" y="4786313"/>
          <p14:tracePt t="85693" x="3670300" y="4786313"/>
          <p14:tracePt t="85711" x="3660775" y="4786313"/>
          <p14:tracePt t="85726" x="3652838" y="4786313"/>
          <p14:tracePt t="85770" x="3652838" y="4776788"/>
          <p14:tracePt t="85885" x="3660775" y="4776788"/>
          <p14:tracePt t="85911" x="3670300" y="4776788"/>
          <p14:tracePt t="85936" x="3679825" y="4768850"/>
          <p14:tracePt t="85949" x="3697288" y="4768850"/>
          <p14:tracePt t="85962" x="3724275" y="4751388"/>
          <p14:tracePt t="85974" x="3759200" y="4751388"/>
          <p14:tracePt t="85987" x="3795713" y="4741863"/>
          <p14:tracePt t="86000" x="3822700" y="4732338"/>
          <p14:tracePt t="86013" x="3867150" y="4724400"/>
          <p14:tracePt t="86027" x="3902075" y="4714875"/>
          <p14:tracePt t="86043" x="3956050" y="4714875"/>
          <p14:tracePt t="86059" x="4044950" y="4714875"/>
          <p14:tracePt t="86077" x="4081463" y="4714875"/>
          <p14:tracePt t="86092" x="4108450" y="4714875"/>
          <p14:tracePt t="86109" x="4125913" y="4714875"/>
          <p14:tracePt t="86126" x="4160838" y="4714875"/>
          <p14:tracePt t="86143" x="4170363" y="4714875"/>
          <p14:tracePt t="86159" x="4179888" y="4714875"/>
          <p14:tracePt t="86176" x="4197350" y="4714875"/>
          <p14:tracePt t="86193" x="4205288" y="4714875"/>
          <p14:tracePt t="86209" x="4205288" y="4724400"/>
          <p14:tracePt t="86226" x="4214813" y="4724400"/>
          <p14:tracePt t="86243" x="4214813" y="4732338"/>
          <p14:tracePt t="86259" x="4224338" y="4732338"/>
          <p14:tracePt t="86276" x="4232275" y="4732338"/>
          <p14:tracePt t="86318" x="4259263" y="4732338"/>
          <p14:tracePt t="86331" x="4276725" y="4724400"/>
          <p14:tracePt t="86343" x="4303713" y="4714875"/>
          <p14:tracePt t="86356" x="4340225" y="4705350"/>
          <p14:tracePt t="86369" x="4384675" y="4705350"/>
          <p14:tracePt t="86382" x="4446588" y="4679950"/>
          <p14:tracePt t="86394" x="4500563" y="4670425"/>
          <p14:tracePt t="86409" x="4527550" y="4670425"/>
          <p14:tracePt t="86426" x="4554538" y="4670425"/>
          <p14:tracePt t="86442" x="4581525" y="4670425"/>
          <p14:tracePt t="86460" x="4589463" y="4670425"/>
          <p14:tracePt t="86475" x="4598988" y="4670425"/>
          <p14:tracePt t="86493" x="4608513" y="4670425"/>
          <p14:tracePt t="86522" x="4608513" y="4660900"/>
          <p14:tracePt t="87580" x="4608513" y="4652963"/>
          <p14:tracePt t="87671" x="4598988" y="4652963"/>
          <p14:tracePt t="87734" x="4598988" y="4643438"/>
          <p14:tracePt t="87747" x="4589463" y="4643438"/>
          <p14:tracePt t="87760" x="4581525" y="4643438"/>
          <p14:tracePt t="87798" x="4572000" y="4643438"/>
          <p14:tracePt t="87824" x="4562475" y="4643438"/>
          <p14:tracePt t="87849" x="4554538" y="4643438"/>
          <p14:tracePt t="87875" x="4545013" y="4643438"/>
          <p14:tracePt t="87900" x="4527550" y="4643438"/>
          <p14:tracePt t="87938" x="4518025" y="4643438"/>
          <p14:tracePt t="87964" x="4491038" y="4643438"/>
          <p14:tracePt t="87977" x="4473575" y="4643438"/>
          <p14:tracePt t="87989" x="4446588" y="4643438"/>
          <p14:tracePt t="88002" x="4419600" y="4643438"/>
          <p14:tracePt t="88015" x="4384675" y="4643438"/>
          <p14:tracePt t="88028" x="4357688" y="4643438"/>
          <p14:tracePt t="88048" x="4340225" y="4643438"/>
          <p14:tracePt t="88059" x="4322763" y="4643438"/>
          <p14:tracePt t="88076" x="4313238" y="4643438"/>
          <p14:tracePt t="88093" x="4303713" y="4643438"/>
          <p14:tracePt t="88110" x="4295775" y="4643438"/>
          <p14:tracePt t="88126" x="4232275" y="4643438"/>
          <p14:tracePt t="88144" x="4205288" y="4633913"/>
          <p14:tracePt t="88159" x="4187825" y="4625975"/>
          <p14:tracePt t="88176" x="4143375" y="4616450"/>
          <p14:tracePt t="88194" x="4125913" y="4616450"/>
          <p14:tracePt t="88210" x="4116388" y="4608513"/>
          <p14:tracePt t="88226" x="4108450" y="4608513"/>
          <p14:tracePt t="88243" x="4081463" y="4598988"/>
          <p14:tracePt t="88261" x="4062413" y="4589463"/>
          <p14:tracePt t="88276" x="4037013" y="4589463"/>
          <p14:tracePt t="88293" x="3956050" y="4572000"/>
          <p14:tracePt t="88310" x="3902075" y="4554538"/>
          <p14:tracePt t="88326" x="3848100" y="4554538"/>
          <p14:tracePt t="88343" x="3786188" y="4537075"/>
          <p14:tracePt t="88361" x="3768725" y="4537075"/>
          <p14:tracePt t="88376" x="3751263" y="4527550"/>
          <p14:tracePt t="88393" x="3741738" y="4527550"/>
          <p14:tracePt t="88410" x="3732213" y="4527550"/>
          <p14:tracePt t="88426" x="3724275" y="4527550"/>
          <p14:tracePt t="88461" x="3724275" y="4518025"/>
          <p14:tracePt t="88652" x="3724275" y="4510088"/>
          <p14:tracePt t="88742" x="3732213" y="4500563"/>
          <p14:tracePt t="88818" x="3751263" y="4500563"/>
          <p14:tracePt t="88869" x="3776663" y="4491038"/>
          <p14:tracePt t="88882" x="3803650" y="4491038"/>
          <p14:tracePt t="88895" x="3848100" y="4491038"/>
          <p14:tracePt t="88908" x="3902075" y="4491038"/>
          <p14:tracePt t="88920" x="3938588" y="4491038"/>
          <p14:tracePt t="88933" x="3973513" y="4491038"/>
          <p14:tracePt t="88946" x="4000500" y="4491038"/>
          <p14:tracePt t="88961" x="4027488" y="4491038"/>
          <p14:tracePt t="88980" x="4054475" y="4491038"/>
          <p14:tracePt t="88994" x="4108450" y="4491038"/>
          <p14:tracePt t="89012" x="4133850" y="4491038"/>
          <p14:tracePt t="89028" x="4160838" y="4491038"/>
          <p14:tracePt t="89044" x="4187825" y="4491038"/>
          <p14:tracePt t="89060" x="4224338" y="4483100"/>
          <p14:tracePt t="89077" x="4251325" y="4483100"/>
          <p14:tracePt t="89093" x="4268788" y="4483100"/>
          <p14:tracePt t="89110" x="4295775" y="4483100"/>
          <p14:tracePt t="89127" x="4303713" y="4483100"/>
          <p14:tracePt t="89143" x="4313238" y="4483100"/>
          <p14:tracePt t="89160" x="4330700" y="4483100"/>
          <p14:tracePt t="89177" x="4340225" y="4473575"/>
          <p14:tracePt t="89193" x="4348163" y="4473575"/>
          <p14:tracePt t="89210" x="4357688" y="4473575"/>
          <p14:tracePt t="89227" x="4367213" y="4473575"/>
          <p14:tracePt t="89243" x="4375150" y="44735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61376" y="982133"/>
            <a:ext cx="8487176" cy="44424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4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0"/>
    </mc:Choice>
    <mc:Fallback>
      <p:transition spd="slow" advTm="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6" x="4357688" y="4456113"/>
          <p14:tracePt t="1610" x="4276725" y="4384675"/>
          <p14:tracePt t="1623" x="4170363" y="4241800"/>
          <p14:tracePt t="1636" x="4071938" y="3983038"/>
          <p14:tracePt t="1648" x="4027488" y="3751263"/>
          <p14:tracePt t="1660" x="4027488" y="3544888"/>
          <p14:tracePt t="1673" x="4044950" y="3313113"/>
          <p14:tracePt t="1686" x="4197350" y="2928938"/>
          <p14:tracePt t="1702" x="4313238" y="2776538"/>
          <p14:tracePt t="1718" x="4465638" y="2554288"/>
          <p14:tracePt t="1735" x="4956175" y="2116138"/>
          <p14:tracePt t="1752" x="5126038" y="2027238"/>
          <p14:tracePt t="1768" x="5446713" y="1946275"/>
          <p14:tracePt t="1785" x="5813425" y="1874838"/>
          <p14:tracePt t="1802" x="6045200" y="1847850"/>
          <p14:tracePt t="1818" x="6161088" y="1847850"/>
          <p14:tracePt t="1835" x="6419850" y="1901825"/>
          <p14:tracePt t="1852" x="6518275" y="1938338"/>
          <p14:tracePt t="1869" x="6599238" y="1982788"/>
          <p14:tracePt t="1885" x="6661150" y="2009775"/>
          <p14:tracePt t="1901" x="6875463" y="2170113"/>
          <p14:tracePt t="1920" x="6946900" y="2241550"/>
          <p14:tracePt t="1935" x="6983413" y="2312988"/>
          <p14:tracePt t="1952" x="7018338" y="2347913"/>
          <p14:tracePt t="1968" x="7027863" y="2347913"/>
          <p14:tracePt t="2311" x="7045325" y="2357438"/>
          <p14:tracePt t="2336" x="7072313" y="2357438"/>
          <p14:tracePt t="2350" x="7143750" y="2366963"/>
          <p14:tracePt t="2362" x="7251700" y="2366963"/>
          <p14:tracePt t="2375" x="7375525" y="2357438"/>
          <p14:tracePt t="2388" x="7466013" y="2312988"/>
          <p14:tracePt t="2401" x="7554913" y="2268538"/>
          <p14:tracePt t="2418" x="7616825" y="2214563"/>
          <p14:tracePt t="2435" x="7759700" y="2108200"/>
          <p14:tracePt t="2452" x="7813675" y="2044700"/>
          <p14:tracePt t="2469" x="7885113" y="1973263"/>
          <p14:tracePt t="2485" x="8027988" y="1847850"/>
          <p14:tracePt t="2503" x="8134350" y="1795463"/>
          <p14:tracePt t="2519" x="8224838" y="1758950"/>
          <p14:tracePt t="2535" x="8304213" y="1704975"/>
          <p14:tracePt t="2552" x="8447088" y="1643063"/>
          <p14:tracePt t="2569" x="8501063" y="1643063"/>
          <p14:tracePt t="2585" x="8545513" y="1643063"/>
          <p14:tracePt t="2602" x="8589963" y="1643063"/>
          <p14:tracePt t="2620" x="8609013" y="1643063"/>
          <p14:tracePt t="2635" x="8643938" y="1643063"/>
          <p14:tracePt t="2652" x="8769350" y="1643063"/>
          <p14:tracePt t="2670" x="8840788" y="1643063"/>
          <p14:tracePt t="2685" x="8894763" y="1643063"/>
          <p14:tracePt t="2702" x="8947150" y="1643063"/>
          <p14:tracePt t="2721" x="8956675" y="1643063"/>
          <p14:tracePt t="2735" x="8966200" y="1643063"/>
          <p14:tracePt t="2752" x="8974138" y="1643063"/>
          <p14:tracePt t="2770" x="8983663" y="1643063"/>
          <p14:tracePt t="2795" x="8991600" y="1643063"/>
          <p14:tracePt t="2808" x="9001125" y="1643063"/>
          <p14:tracePt t="2834" x="9010650" y="1643063"/>
          <p14:tracePt t="2871" x="9018588" y="1660525"/>
          <p14:tracePt t="2897" x="9018588" y="1697038"/>
          <p14:tracePt t="2910" x="9018588" y="1758950"/>
          <p14:tracePt t="2924" x="8983663" y="1847850"/>
          <p14:tracePt t="2936" x="8966200" y="1982788"/>
          <p14:tracePt t="2952" x="8956675" y="2071688"/>
          <p14:tracePt t="2968" x="8939213" y="2125663"/>
          <p14:tracePt t="2986" x="8929688" y="2170113"/>
          <p14:tracePt t="3002" x="8929688" y="2187575"/>
          <p14:tracePt t="3019" x="8929688" y="2205038"/>
          <p14:tracePt t="3035" x="8929688" y="2232025"/>
          <p14:tracePt t="3052" x="8929688" y="2241550"/>
          <p14:tracePt t="3068" x="8929688" y="2286000"/>
          <p14:tracePt t="3084" x="8929688" y="2347913"/>
          <p14:tracePt t="3102" x="8929688" y="2374900"/>
          <p14:tracePt t="3118" x="8939213" y="2401888"/>
          <p14:tracePt t="3134" x="8947150" y="2473325"/>
          <p14:tracePt t="3152" x="8947150" y="2500313"/>
          <p14:tracePt t="3168" x="8947150" y="2527300"/>
          <p14:tracePt t="3184" x="8947150" y="2544763"/>
          <p14:tracePt t="3201" x="8947150" y="2589213"/>
          <p14:tracePt t="3218" x="8947150" y="2616200"/>
          <p14:tracePt t="3234" x="8947150" y="2633663"/>
          <p14:tracePt t="3251" x="8947150" y="2652713"/>
          <p14:tracePt t="3268" x="8947150" y="2660650"/>
          <p14:tracePt t="3284" x="8947150" y="2670175"/>
          <p14:tracePt t="3301" x="8947150" y="2679700"/>
          <p14:tracePt t="3355" x="8947150" y="2687638"/>
          <p14:tracePt t="3419" x="8947150" y="2697163"/>
          <p14:tracePt t="3432" x="8947150" y="2724150"/>
          <p14:tracePt t="3444" x="8939213" y="2759075"/>
          <p14:tracePt t="3457" x="8929688" y="2830513"/>
          <p14:tracePt t="3470" x="8920163" y="2874963"/>
          <p14:tracePt t="3486" x="8902700" y="2911475"/>
          <p14:tracePt t="3502" x="8894763" y="2919413"/>
          <p14:tracePt t="3519" x="8894763" y="2928938"/>
          <p14:tracePt t="3536" x="8885238" y="2938463"/>
          <p14:tracePt t="3551" x="8867775" y="2938463"/>
          <p14:tracePt t="3572" x="8840788" y="2938463"/>
          <p14:tracePt t="3585" x="8796338" y="2938463"/>
          <p14:tracePt t="3601" x="8751888" y="2938463"/>
          <p14:tracePt t="3618" x="8697913" y="2928938"/>
          <p14:tracePt t="3634" x="8609013" y="2919413"/>
          <p14:tracePt t="3651" x="8545513" y="2919413"/>
          <p14:tracePt t="3668" x="8466138" y="2919413"/>
          <p14:tracePt t="3684" x="8286750" y="2919413"/>
          <p14:tracePt t="3702" x="8197850" y="2919413"/>
          <p14:tracePt t="3718" x="8081963" y="2928938"/>
          <p14:tracePt t="3734" x="7947025" y="2946400"/>
          <p14:tracePt t="3752" x="7894638" y="2955925"/>
          <p14:tracePt t="3768" x="7875588" y="2965450"/>
          <p14:tracePt t="3784" x="7848600" y="2973388"/>
          <p14:tracePt t="3802" x="7840663" y="2973388"/>
          <p14:tracePt t="3818" x="7831138" y="2973388"/>
          <p14:tracePt t="4146" x="7823200" y="2973388"/>
          <p14:tracePt t="4159" x="7777163" y="2982913"/>
          <p14:tracePt t="4171" x="7634288" y="3017838"/>
          <p14:tracePt t="4186" x="7126288" y="3241675"/>
          <p14:tracePt t="4202" x="6643688" y="3465513"/>
          <p14:tracePt t="4220" x="5626100" y="3776663"/>
          <p14:tracePt t="4236" x="5384800" y="3848100"/>
          <p14:tracePt t="4253" x="4938713" y="3973513"/>
          <p14:tracePt t="4269" x="4537075" y="4098925"/>
          <p14:tracePt t="4285" x="3687763" y="4402138"/>
          <p14:tracePt t="4303" x="3313113" y="4518025"/>
          <p14:tracePt t="4319" x="3133725" y="4572000"/>
          <p14:tracePt t="4336" x="2965450" y="4625975"/>
          <p14:tracePt t="4353" x="2884488" y="4652963"/>
          <p14:tracePt t="4369" x="2847975" y="4660900"/>
          <p14:tracePt t="4385" x="2803525" y="4679950"/>
          <p14:tracePt t="4403" x="2795588" y="4679950"/>
          <p14:tracePt t="4419" x="2786063" y="4679950"/>
          <p14:tracePt t="4440" x="2795588" y="4670425"/>
          <p14:tracePt t="4503" x="2867025" y="4652963"/>
          <p14:tracePt t="4518" x="3232150" y="4500563"/>
          <p14:tracePt t="4540" x="4081463" y="4089400"/>
          <p14:tracePt t="4543" x="4608513" y="3902075"/>
          <p14:tracePt t="4554" x="4911725" y="3803650"/>
          <p14:tracePt t="4568" x="5259388" y="3687763"/>
          <p14:tracePt t="4585" x="5483225" y="3616325"/>
          <p14:tracePt t="4601" x="5795963" y="3509963"/>
          <p14:tracePt t="4619" x="5902325" y="3482975"/>
          <p14:tracePt t="4635" x="5983288" y="3455988"/>
          <p14:tracePt t="4652" x="6037263" y="3438525"/>
          <p14:tracePt t="4668" x="6099175" y="3438525"/>
          <p14:tracePt t="4685" x="6116638" y="3429000"/>
          <p14:tracePt t="4701" x="6126163" y="3429000"/>
          <p14:tracePt t="4720" x="6081713" y="3438525"/>
          <p14:tracePt t="4771" x="5786438" y="3562350"/>
          <p14:tracePt t="4784" x="5045075" y="3848100"/>
          <p14:tracePt t="4797" x="4367213" y="4125913"/>
          <p14:tracePt t="4809" x="4054475" y="4295775"/>
          <p14:tracePt t="4822" x="3652838" y="4446588"/>
          <p14:tracePt t="4836" x="3446463" y="4518025"/>
          <p14:tracePt t="4852" x="3295650" y="4562475"/>
          <p14:tracePt t="4869" x="3179763" y="4598988"/>
          <p14:tracePt t="4887" x="3152775" y="4608513"/>
          <p14:tracePt t="4902" x="3133725" y="4616450"/>
          <p14:tracePt t="4919" x="3125788" y="4616450"/>
          <p14:tracePt t="4938" x="3160713" y="4616450"/>
          <p14:tracePt t="5014" x="3367088" y="4554538"/>
          <p14:tracePt t="5026" x="3867150" y="4367213"/>
          <p14:tracePt t="5039" x="4268788" y="4205288"/>
          <p14:tracePt t="5052" x="4446588" y="4143375"/>
          <p14:tracePt t="5069" x="4670425" y="4071938"/>
          <p14:tracePt t="5085" x="4795838" y="4044950"/>
          <p14:tracePt t="5101" x="5010150" y="4000500"/>
          <p14:tracePt t="5118" x="5197475" y="3983038"/>
          <p14:tracePt t="5135" x="5340350" y="3956050"/>
          <p14:tracePt t="5151" x="5616575" y="3911600"/>
          <p14:tracePt t="5169" x="5697538" y="3902075"/>
          <p14:tracePt t="5185" x="5751513" y="3894138"/>
          <p14:tracePt t="5201" x="5795963" y="3875088"/>
          <p14:tracePt t="5219" x="5803900" y="3875088"/>
          <p14:tracePt t="5235" x="5813425" y="3875088"/>
          <p14:tracePt t="5252" x="5813425" y="3867150"/>
          <p14:tracePt t="6034" x="5813425" y="3857625"/>
          <p14:tracePt t="6047" x="5813425" y="3822700"/>
          <p14:tracePt t="6060" x="5822950" y="3768725"/>
          <p14:tracePt t="6073" x="5875338" y="3643313"/>
          <p14:tracePt t="6087" x="6027738" y="3303588"/>
          <p14:tracePt t="6103" x="6180138" y="3062288"/>
          <p14:tracePt t="6120" x="6286500" y="2928938"/>
          <p14:tracePt t="6120" x="6500813" y="2732088"/>
          <p14:tracePt t="6137" x="6715125" y="2517775"/>
          <p14:tracePt t="6152" x="6919913" y="2366963"/>
          <p14:tracePt t="6169" x="7205663" y="2224088"/>
          <p14:tracePt t="6187" x="7491413" y="2152650"/>
          <p14:tracePt t="6203" x="7581900" y="2143125"/>
          <p14:tracePt t="6220" x="7626350" y="2143125"/>
          <p14:tracePt t="6237" x="7670800" y="2170113"/>
          <p14:tracePt t="6255" x="7670800" y="2224088"/>
          <p14:tracePt t="6270" x="7670800" y="2303463"/>
          <p14:tracePt t="6286" x="7572375" y="2482850"/>
          <p14:tracePt t="6303" x="7500938" y="2554288"/>
          <p14:tracePt t="6320" x="7439025" y="2616200"/>
          <p14:tracePt t="6336" x="7304088" y="2714625"/>
          <p14:tracePt t="6354" x="7205663" y="27860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main viral diseases of the skin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Herpes simplex</a:t>
            </a:r>
          </a:p>
          <a:p>
            <a:pPr algn="l" rtl="0"/>
            <a:r>
              <a:rPr lang="en-US" dirty="0" smtClean="0"/>
              <a:t>Herpes zoster</a:t>
            </a:r>
          </a:p>
          <a:p>
            <a:pPr algn="l" rtl="0"/>
            <a:r>
              <a:rPr lang="en-US" dirty="0" smtClean="0"/>
              <a:t>Wart</a:t>
            </a:r>
          </a:p>
          <a:p>
            <a:pPr algn="l" rtl="0"/>
            <a:r>
              <a:rPr lang="en-US" dirty="0" err="1" smtClean="0"/>
              <a:t>Molluscum</a:t>
            </a:r>
            <a:r>
              <a:rPr lang="en-US" dirty="0" smtClean="0"/>
              <a:t> </a:t>
            </a:r>
            <a:r>
              <a:rPr lang="en-US" dirty="0" err="1" smtClean="0"/>
              <a:t>contagiosum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5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1528" y="982133"/>
            <a:ext cx="9145070" cy="48932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5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0"/>
    </mc:Choice>
    <mc:Fallback>
      <p:transition spd="slow" advTm="15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" x="7188200" y="2768600"/>
          <p14:tracePt t="935" x="7180263" y="2751138"/>
          <p14:tracePt t="948" x="7153275" y="2732088"/>
          <p14:tracePt t="961" x="7126288" y="2705100"/>
          <p14:tracePt t="973" x="7072313" y="2670175"/>
          <p14:tracePt t="986" x="6991350" y="2625725"/>
          <p14:tracePt t="999" x="6902450" y="2589213"/>
          <p14:tracePt t="1014" x="6804025" y="2544763"/>
          <p14:tracePt t="1031" x="6688138" y="2509838"/>
          <p14:tracePt t="1047" x="6465888" y="2455863"/>
          <p14:tracePt t="1065" x="6357938" y="2438400"/>
          <p14:tracePt t="1080" x="6188075" y="2438400"/>
          <p14:tracePt t="1096" x="5929313" y="2446338"/>
          <p14:tracePt t="1114" x="5803900" y="2490788"/>
          <p14:tracePt t="1130" x="5697538" y="2527300"/>
          <p14:tracePt t="1147" x="5562600" y="2608263"/>
          <p14:tracePt t="1164" x="5518150" y="2643188"/>
          <p14:tracePt t="1180" x="5491163" y="2687638"/>
          <p14:tracePt t="1196" x="5465763" y="2714625"/>
          <p14:tracePt t="1213" x="5446713" y="2759075"/>
          <p14:tracePt t="1230" x="5429250" y="2776538"/>
          <p14:tracePt t="1246" x="5419725" y="2786063"/>
          <p14:tracePt t="1263" x="5411788" y="2847975"/>
          <p14:tracePt t="1281" x="5411788" y="2874963"/>
          <p14:tracePt t="1296" x="5402263" y="2911475"/>
          <p14:tracePt t="1313" x="5402263" y="2982913"/>
          <p14:tracePt t="1331" x="5402263" y="3009900"/>
          <p14:tracePt t="1346" x="5402263" y="3044825"/>
          <p14:tracePt t="1363" x="5402263" y="3089275"/>
          <p14:tracePt t="1381" x="5419725" y="3108325"/>
          <p14:tracePt t="1397" x="5429250" y="3133725"/>
          <p14:tracePt t="1413" x="5438775" y="3160713"/>
          <p14:tracePt t="1430" x="5438775" y="3224213"/>
          <p14:tracePt t="1447" x="5429250" y="3224213"/>
          <p14:tracePt t="1942" x="5384800" y="3224213"/>
          <p14:tracePt t="1955" x="5276850" y="3251200"/>
          <p14:tracePt t="1967" x="4929188" y="3394075"/>
          <p14:tracePt t="1981" x="4554538" y="3571875"/>
          <p14:tracePt t="1996" x="4330700" y="3705225"/>
          <p14:tracePt t="2013" x="4098925" y="3803650"/>
          <p14:tracePt t="2030" x="3902075" y="3929063"/>
          <p14:tracePt t="2046" x="3848100" y="3983038"/>
          <p14:tracePt t="2063" x="3803650" y="4017963"/>
          <p14:tracePt t="2079" x="3741738" y="4062413"/>
          <p14:tracePt t="2096" x="3724275" y="4071938"/>
          <p14:tracePt t="2113" x="3687763" y="4089400"/>
          <p14:tracePt t="2129" x="3670300" y="4108450"/>
          <p14:tracePt t="2146" x="3616325" y="4125913"/>
          <p14:tracePt t="2163" x="3589338" y="4143375"/>
          <p14:tracePt t="2179" x="3562350" y="4160838"/>
          <p14:tracePt t="2196" x="3509963" y="4214813"/>
          <p14:tracePt t="2212" x="3473450" y="4268788"/>
          <p14:tracePt t="2229" x="3446463" y="4340225"/>
          <p14:tracePt t="2246" x="3384550" y="4483100"/>
          <p14:tracePt t="2263" x="3367088" y="4562475"/>
          <p14:tracePt t="2279" x="3367088" y="4660900"/>
          <p14:tracePt t="2296" x="3357563" y="4751388"/>
          <p14:tracePt t="2314" x="3357563" y="4768850"/>
          <p14:tracePt t="2330" x="3357563" y="4776788"/>
          <p14:tracePt t="2350" x="3357563" y="4786313"/>
          <p14:tracePt t="2376" x="3357563" y="4776788"/>
          <p14:tracePt t="2733" x="3357563" y="4768850"/>
          <p14:tracePt t="2746" x="3357563" y="4759325"/>
          <p14:tracePt t="2759" x="3367088" y="4714875"/>
          <p14:tracePt t="2771" x="3384550" y="4633913"/>
          <p14:tracePt t="2784" x="3419475" y="4456113"/>
          <p14:tracePt t="2798" x="3465513" y="4125913"/>
          <p14:tracePt t="2813" x="3490913" y="3938588"/>
          <p14:tracePt t="2830" x="3500438" y="3776663"/>
          <p14:tracePt t="2847" x="3509963" y="3562350"/>
          <p14:tracePt t="2864" x="3527425" y="3482975"/>
          <p14:tracePt t="2880" x="3544888" y="3384550"/>
          <p14:tracePt t="2897" x="3625850" y="3125788"/>
          <p14:tracePt t="2914" x="3670300" y="3027363"/>
          <p14:tracePt t="2930" x="3741738" y="2847975"/>
          <p14:tracePt t="2947" x="3867150" y="2608263"/>
          <p14:tracePt t="2964" x="3884613" y="2571750"/>
          <p14:tracePt t="2980" x="3911600" y="2536825"/>
          <p14:tracePt t="2997" x="3938588" y="2509838"/>
          <p14:tracePt t="3015" x="3946525" y="2500313"/>
          <p14:tracePt t="3031" x="3973513" y="2482850"/>
          <p14:tracePt t="3047" x="3983038" y="2482850"/>
          <p14:tracePt t="3062" x="4044950" y="2455863"/>
          <p14:tracePt t="3080" x="4089400" y="2455863"/>
          <p14:tracePt t="3096" x="4143375" y="2446338"/>
          <p14:tracePt t="3096" x="4187825" y="2446338"/>
          <p14:tracePt t="3115" x="4241800" y="2446338"/>
          <p14:tracePt t="3130" x="4295775" y="2446338"/>
          <p14:tracePt t="3146" x="4357688" y="2438400"/>
          <p14:tracePt t="3162" x="4491038" y="2428875"/>
          <p14:tracePt t="3181" x="4527550" y="2411413"/>
          <p14:tracePt t="3196" x="4562475" y="2411413"/>
          <p14:tracePt t="3213" x="4608513" y="2384425"/>
          <p14:tracePt t="3231" x="4652963" y="2366963"/>
          <p14:tracePt t="3246" x="4697413" y="2347913"/>
          <p14:tracePt t="3263" x="4741863" y="2330450"/>
          <p14:tracePt t="3279" x="4795838" y="2295525"/>
          <p14:tracePt t="3297" x="4803775" y="2295525"/>
          <p14:tracePt t="3312" x="4813300" y="2286000"/>
          <p14:tracePt t="3329" x="4822825" y="2276475"/>
          <p14:tracePt t="3347" x="4830763" y="2276475"/>
          <p14:tracePt t="3983" x="4848225" y="2276475"/>
          <p14:tracePt t="4021" x="4875213" y="2286000"/>
          <p14:tracePt t="4033" x="4929188" y="2312988"/>
          <p14:tracePt t="4046" x="5081588" y="2384425"/>
          <p14:tracePt t="4059" x="5384800" y="2509838"/>
          <p14:tracePt t="4072" x="5751513" y="2687638"/>
          <p14:tracePt t="4084" x="5938838" y="2795588"/>
          <p14:tracePt t="4098" x="6045200" y="2867025"/>
          <p14:tracePt t="4114" x="6126163" y="2928938"/>
          <p14:tracePt t="4133" x="6188075" y="2990850"/>
          <p14:tracePt t="4147" x="6215063" y="3098800"/>
          <p14:tracePt t="4165" x="6215063" y="3133725"/>
          <p14:tracePt t="4180" x="6224588" y="3179763"/>
          <p14:tracePt t="4198" x="6232525" y="3179763"/>
          <p14:tracePt t="4416" x="6251575" y="3179763"/>
          <p14:tracePt t="4429" x="6330950" y="3179763"/>
          <p14:tracePt t="4442" x="6732588" y="3160713"/>
          <p14:tracePt t="4455" x="7510463" y="3098800"/>
          <p14:tracePt t="4468" x="8054975" y="3081338"/>
          <p14:tracePt t="4481" x="8331200" y="3071813"/>
          <p14:tracePt t="4497" x="8732838" y="3071813"/>
          <p14:tracePt t="4514" x="9180513" y="3071813"/>
          <p14:tracePt t="4532" x="9269413" y="3071813"/>
          <p14:tracePt t="4546" x="9340850" y="3062288"/>
          <p14:tracePt t="4563" x="9394825" y="3044825"/>
          <p14:tracePt t="4580" x="9466263" y="3009900"/>
          <p14:tracePt t="4598" x="9491663" y="2982913"/>
          <p14:tracePt t="4613" x="9528175" y="2955925"/>
          <p14:tracePt t="4630" x="9590088" y="2901950"/>
          <p14:tracePt t="4647" x="9609138" y="2884488"/>
          <p14:tracePt t="4663" x="9644063" y="2857500"/>
          <p14:tracePt t="4680" x="9752013" y="2803525"/>
          <p14:tracePt t="4697" x="9840913" y="2776538"/>
          <p14:tracePt t="4713" x="9920288" y="2751138"/>
          <p14:tracePt t="4730" x="9991725" y="2732088"/>
          <p14:tracePt t="4746" x="10109200" y="2714625"/>
          <p14:tracePt t="4764" x="10117138" y="2714625"/>
          <p14:tracePt t="4779" x="10126663" y="2714625"/>
          <p14:tracePt t="4798" x="10117138" y="2714625"/>
          <p14:tracePt t="5003" x="10099675" y="2705100"/>
          <p14:tracePt t="5016" x="10072688" y="2697163"/>
          <p14:tracePt t="5028" x="10045700" y="2679700"/>
          <p14:tracePt t="5041" x="10001250" y="2660650"/>
          <p14:tracePt t="5054" x="9947275" y="2633663"/>
          <p14:tracePt t="5066" x="9920288" y="2616200"/>
          <p14:tracePt t="5081" x="9885363" y="2598738"/>
          <p14:tracePt t="5097" x="9848850" y="2581275"/>
          <p14:tracePt t="5114" x="9786938" y="2554288"/>
          <p14:tracePt t="5134" x="9769475" y="2544763"/>
          <p14:tracePt t="5148" x="9752013" y="2544763"/>
          <p14:tracePt t="5164" x="9715500" y="2544763"/>
          <p14:tracePt t="5182" x="9698038" y="2544763"/>
          <p14:tracePt t="5197" x="9688513" y="2544763"/>
          <p14:tracePt t="5214" x="9680575" y="2544763"/>
          <p14:tracePt t="5214" x="9671050" y="2544763"/>
          <p14:tracePt t="5232" x="9653588" y="2544763"/>
          <p14:tracePt t="5247" x="9644063" y="2544763"/>
          <p14:tracePt t="5264" x="9626600" y="2562225"/>
          <p14:tracePt t="5281" x="9572625" y="2643188"/>
          <p14:tracePt t="5298" x="9545638" y="2714625"/>
          <p14:tracePt t="5314" x="9518650" y="2776538"/>
          <p14:tracePt t="5331" x="9501188" y="2867025"/>
          <p14:tracePt t="5348" x="9501188" y="2919413"/>
          <p14:tracePt t="5364" x="9501188" y="2965450"/>
          <p14:tracePt t="5381" x="9528175" y="3036888"/>
          <p14:tracePt t="5398" x="9563100" y="3071813"/>
          <p14:tracePt t="5414" x="9609138" y="3098800"/>
          <p14:tracePt t="5431" x="9634538" y="3125788"/>
          <p14:tracePt t="5448" x="9769475" y="3152775"/>
          <p14:tracePt t="5465" x="9848850" y="3160713"/>
          <p14:tracePt t="5481" x="9902825" y="3170238"/>
          <p14:tracePt t="5498" x="9966325" y="3170238"/>
          <p14:tracePt t="5516" x="9991725" y="3170238"/>
          <p14:tracePt t="5532" x="10028238" y="3170238"/>
          <p14:tracePt t="5549" x="10055225" y="3125788"/>
          <p14:tracePt t="5564" x="10099675" y="3062288"/>
          <p14:tracePt t="5580" x="10126663" y="3009900"/>
          <p14:tracePt t="5597" x="10153650" y="2938463"/>
          <p14:tracePt t="5614" x="10161588" y="2911475"/>
          <p14:tracePt t="5630" x="10161588" y="2901950"/>
          <p14:tracePt t="5647" x="10161588" y="2884488"/>
          <p14:tracePt t="5663" x="10161588" y="2795588"/>
          <p14:tracePt t="5680" x="10117138" y="2732088"/>
          <p14:tracePt t="5696" x="10072688" y="2660650"/>
          <p14:tracePt t="5713" x="9974263" y="2581275"/>
          <p14:tracePt t="5731" x="9894888" y="2554288"/>
          <p14:tracePt t="5747" x="9823450" y="2536825"/>
          <p14:tracePt t="5764" x="9680575" y="2509838"/>
          <p14:tracePt t="5781" x="9644063" y="2500313"/>
          <p14:tracePt t="5798" x="9626600" y="2500313"/>
          <p14:tracePt t="5814" x="9599613" y="2500313"/>
          <p14:tracePt t="5832" x="9582150" y="2500313"/>
          <p14:tracePt t="5848" x="9563100" y="2500313"/>
          <p14:tracePt t="5864" x="9537700" y="2500313"/>
          <p14:tracePt t="5881" x="9483725" y="2554288"/>
          <p14:tracePt t="5898" x="9439275" y="2616200"/>
          <p14:tracePt t="5914" x="9402763" y="2697163"/>
          <p14:tracePt t="5931" x="9367838" y="2776538"/>
          <p14:tracePt t="5948" x="9367838" y="2786063"/>
          <p14:tracePt t="5964" x="9367838" y="2803525"/>
          <p14:tracePt t="5981" x="9367838" y="2840038"/>
          <p14:tracePt t="5998" x="9367838" y="2867025"/>
          <p14:tracePt t="6018" x="9385300" y="2901950"/>
          <p14:tracePt t="6031" x="9466263" y="2965450"/>
          <p14:tracePt t="6048" x="9510713" y="2982913"/>
          <p14:tracePt t="6064" x="9537700" y="3009900"/>
          <p14:tracePt t="6081" x="9563100" y="3017838"/>
          <p14:tracePt t="6098" x="9599613" y="3044825"/>
          <p14:tracePt t="6115" x="9617075" y="3044825"/>
          <p14:tracePt t="6131" x="9644063" y="3062288"/>
          <p14:tracePt t="6148" x="9661525" y="3071813"/>
          <p14:tracePt t="6167" x="9715500" y="3071813"/>
          <p14:tracePt t="6181" x="9742488" y="3071813"/>
          <p14:tracePt t="6198" x="9786938" y="3071813"/>
          <p14:tracePt t="6215" x="9813925" y="3071813"/>
          <p14:tracePt t="6231" x="9823450" y="3071813"/>
          <p14:tracePt t="6248" x="9875838" y="3036888"/>
          <p14:tracePt t="6265" x="9894888" y="3000375"/>
          <p14:tracePt t="6281" x="9920288" y="2973388"/>
          <p14:tracePt t="6298" x="9939338" y="2946400"/>
          <p14:tracePt t="6314" x="9966325" y="2911475"/>
          <p14:tracePt t="6332" x="9974263" y="2894013"/>
          <p14:tracePt t="6348" x="9974263" y="2874963"/>
          <p14:tracePt t="6365" x="9974263" y="2857500"/>
          <p14:tracePt t="6382" x="9956800" y="2830513"/>
          <p14:tracePt t="6398" x="9956800" y="2803525"/>
          <p14:tracePt t="6414" x="9920288" y="2759075"/>
          <p14:tracePt t="6432" x="9902825" y="2732088"/>
          <p14:tracePt t="6448" x="9894888" y="2714625"/>
          <p14:tracePt t="6465" x="9848850" y="2679700"/>
          <p14:tracePt t="6482" x="9804400" y="2643188"/>
          <p14:tracePt t="6498" x="9786938" y="2625725"/>
          <p14:tracePt t="6515" x="9725025" y="2589213"/>
          <p14:tracePt t="6532" x="9705975" y="2581275"/>
          <p14:tracePt t="6548" x="9698038" y="2581275"/>
          <p14:tracePt t="6565" x="9671050" y="2571750"/>
          <p14:tracePt t="6581" x="9644063" y="2571750"/>
          <p14:tracePt t="6598" x="9634538" y="2571750"/>
          <p14:tracePt t="6615" x="9626600" y="2571750"/>
          <p14:tracePt t="6812" x="9617075" y="2571750"/>
          <p14:tracePt t="6837" x="9599613" y="2589213"/>
          <p14:tracePt t="6850" x="9572625" y="2643188"/>
          <p14:tracePt t="6863" x="9518650" y="2751138"/>
          <p14:tracePt t="6876" x="9474200" y="2847975"/>
          <p14:tracePt t="6889" x="9456738" y="2911475"/>
          <p14:tracePt t="6901" x="9447213" y="2965450"/>
          <p14:tracePt t="6916" x="9447213" y="3027363"/>
          <p14:tracePt t="6932" x="9447213" y="3098800"/>
          <p14:tracePt t="6949" x="9501188" y="3160713"/>
          <p14:tracePt t="6967" x="9518650" y="3179763"/>
          <p14:tracePt t="6982" x="9537700" y="3187700"/>
          <p14:tracePt t="6999" x="9609138" y="3197225"/>
          <p14:tracePt t="7017" x="9680575" y="3205163"/>
          <p14:tracePt t="7033" x="9752013" y="3205163"/>
          <p14:tracePt t="7049" x="9786938" y="3205163"/>
          <p14:tracePt t="7064" x="9840913" y="3205163"/>
          <p14:tracePt t="7082" x="9848850" y="3205163"/>
          <p14:tracePt t="7098" x="9867900" y="3179763"/>
          <p14:tracePt t="7115" x="9902825" y="3108325"/>
          <p14:tracePt t="7132" x="9920288" y="3071813"/>
          <p14:tracePt t="7148" x="9929813" y="3044825"/>
          <p14:tracePt t="7164" x="9939338" y="3000375"/>
          <p14:tracePt t="7183" x="9939338" y="2990850"/>
          <p14:tracePt t="7198" x="9939338" y="2982913"/>
          <p14:tracePt t="7214" x="9939338" y="2955925"/>
          <p14:tracePt t="7231" x="9902825" y="2867025"/>
          <p14:tracePt t="7248" x="9840913" y="2822575"/>
          <p14:tracePt t="7265" x="9725025" y="2759075"/>
          <p14:tracePt t="7281" x="9491663" y="2714625"/>
          <p14:tracePt t="7299" x="9402763" y="2705100"/>
          <p14:tracePt t="7315" x="9367838" y="2705100"/>
          <p14:tracePt t="7331" x="9331325" y="2705100"/>
          <p14:tracePt t="7349" x="9313863" y="2705100"/>
          <p14:tracePt t="7364" x="9304338" y="2705100"/>
          <p14:tracePt t="7385" x="9323388" y="2705100"/>
          <p14:tracePt t="7525" x="9331325" y="2705100"/>
          <p14:tracePt t="7550" x="9340850" y="2705100"/>
          <p14:tracePt t="7589" x="9348788" y="2705100"/>
          <p14:tracePt t="7742" x="9358313" y="2705100"/>
          <p14:tracePt t="8048" x="9367838" y="2705100"/>
          <p14:tracePt t="8074" x="9385300" y="2705100"/>
          <p14:tracePt t="8086" x="9420225" y="2724150"/>
          <p14:tracePt t="8099" x="9491663" y="2759075"/>
          <p14:tracePt t="8112" x="9545638" y="2822575"/>
          <p14:tracePt t="8126" x="9590088" y="2857500"/>
          <p14:tracePt t="8138" x="9609138" y="2874963"/>
          <p14:tracePt t="8151" x="9617075" y="2894013"/>
          <p14:tracePt t="8166" x="9626600" y="2894013"/>
          <p14:tracePt t="8182" x="9617075" y="2894013"/>
          <p14:tracePt t="8252" x="9545638" y="2894013"/>
          <p14:tracePt t="8266" x="9153525" y="2830513"/>
          <p14:tracePt t="8278" x="8116888" y="2581275"/>
          <p14:tracePt t="8290" x="7429500" y="2401888"/>
          <p14:tracePt t="8303" x="6769100" y="2303463"/>
          <p14:tracePt t="8316" x="6099175" y="2251075"/>
          <p14:tracePt t="8332" x="5919788" y="2251075"/>
          <p14:tracePt t="8349" x="5572125" y="2251075"/>
          <p14:tracePt t="8366" x="5419725" y="2251075"/>
          <p14:tracePt t="8384" x="5394325" y="2251075"/>
          <p14:tracePt t="8399" x="5357813" y="2251075"/>
          <p14:tracePt t="8416" x="5322888" y="2251075"/>
          <p14:tracePt t="8434" x="5303838" y="2268538"/>
          <p14:tracePt t="8449" x="5295900" y="2268538"/>
          <p14:tracePt t="8737" x="5259388" y="2268538"/>
          <p14:tracePt t="8750" x="5170488" y="2276475"/>
          <p14:tracePt t="8763" x="5054600" y="2295525"/>
          <p14:tracePt t="8775" x="4911725" y="2312988"/>
          <p14:tracePt t="8788" x="4840288" y="2322513"/>
          <p14:tracePt t="8801" x="4813300" y="2330450"/>
          <p14:tracePt t="8816" x="4795838" y="2339975"/>
          <p14:tracePt t="8833" x="4786313" y="2339975"/>
          <p14:tracePt t="8849" x="4776788" y="2339975"/>
          <p14:tracePt t="9881" x="4786313" y="2339975"/>
          <p14:tracePt t="9923" x="4803775" y="2347913"/>
          <p14:tracePt t="9949" x="4840288" y="2384425"/>
          <p14:tracePt t="9962" x="4929188" y="2500313"/>
          <p14:tracePt t="9975" x="5072063" y="2705100"/>
          <p14:tracePt t="9988" x="5187950" y="2857500"/>
          <p14:tracePt t="10000" x="5251450" y="2955925"/>
          <p14:tracePt t="10016" x="5322888" y="3125788"/>
          <p14:tracePt t="10033" x="5348288" y="3241675"/>
          <p14:tracePt t="10050" x="5367338" y="3340100"/>
          <p14:tracePt t="10067" x="5375275" y="3394075"/>
          <p14:tracePt t="10083" x="5375275" y="3490913"/>
          <p14:tracePt t="10100" x="5375275" y="3598863"/>
          <p14:tracePt t="10117" x="5375275" y="3625850"/>
          <p14:tracePt t="10134" x="5375275" y="3652838"/>
          <p14:tracePt t="10150" x="5375275" y="3705225"/>
          <p14:tracePt t="10167" x="5367338" y="3751263"/>
          <p14:tracePt t="10183" x="5348288" y="3776663"/>
          <p14:tracePt t="10200" x="5340350" y="3813175"/>
          <p14:tracePt t="10200" x="5313363" y="3822700"/>
          <p14:tracePt t="10219" x="5286375" y="3848100"/>
          <p14:tracePt t="10233" x="5232400" y="3867150"/>
          <p14:tracePt t="10250" x="5153025" y="3875088"/>
          <p14:tracePt t="10267" x="4894263" y="3894138"/>
          <p14:tracePt t="10285" x="4776788" y="3894138"/>
          <p14:tracePt t="10300" x="4670425" y="3884613"/>
          <p14:tracePt t="10316" x="4554538" y="3848100"/>
          <p14:tracePt t="10332" x="4402138" y="3768725"/>
          <p14:tracePt t="10350" x="4348163" y="3705225"/>
          <p14:tracePt t="10366" x="4224338" y="3527425"/>
          <p14:tracePt t="10384" x="4170363" y="3375025"/>
          <p14:tracePt t="10400" x="4143375" y="3259138"/>
          <p14:tracePt t="10416" x="4133850" y="3160713"/>
          <p14:tracePt t="10433" x="4170363" y="2847975"/>
          <p14:tracePt t="10450" x="4224338" y="2697163"/>
          <p14:tracePt t="10466" x="4286250" y="2598738"/>
          <p14:tracePt t="10483" x="4473575" y="2232025"/>
          <p14:tracePt t="10500" x="4572000" y="2125663"/>
          <p14:tracePt t="10517" x="4643438" y="2044700"/>
          <p14:tracePt t="10533" x="4803775" y="1901825"/>
          <p14:tracePt t="10549" x="4956175" y="1830388"/>
          <p14:tracePt t="10566" x="5133975" y="1768475"/>
          <p14:tracePt t="10582" x="5616575" y="1687513"/>
          <p14:tracePt t="10600" x="5724525" y="1687513"/>
          <p14:tracePt t="10616" x="5830888" y="1687513"/>
          <p14:tracePt t="10632" x="5956300" y="1687513"/>
          <p14:tracePt t="10649" x="6456363" y="1724025"/>
          <p14:tracePt t="10666" x="6769100" y="1803400"/>
          <p14:tracePt t="10682" x="6919913" y="1901825"/>
          <p14:tracePt t="10699" x="7099300" y="2054225"/>
          <p14:tracePt t="10716" x="7126288" y="2133600"/>
          <p14:tracePt t="10732" x="7161213" y="2232025"/>
          <p14:tracePt t="10749" x="7215188" y="2482850"/>
          <p14:tracePt t="10766" x="7224713" y="2608263"/>
          <p14:tracePt t="10782" x="7232650" y="2795588"/>
          <p14:tracePt t="10799" x="7251700" y="3062288"/>
          <p14:tracePt t="10815" x="7251700" y="3411538"/>
          <p14:tracePt t="10831" x="7251700" y="3633788"/>
          <p14:tracePt t="10848" x="7251700" y="3938588"/>
          <p14:tracePt t="10848" x="7232650" y="4062413"/>
          <p14:tracePt t="10867" x="7188200" y="4152900"/>
          <p14:tracePt t="10882" x="7108825" y="4241800"/>
          <p14:tracePt t="10899" x="6965950" y="4384675"/>
          <p14:tracePt t="10915" x="6276975" y="4670425"/>
          <p14:tracePt t="10933" x="5965825" y="4697413"/>
          <p14:tracePt t="10949" x="5465763" y="4714875"/>
          <p14:tracePt t="10966" x="4991100" y="4714875"/>
          <p14:tracePt t="10982" x="4776788" y="4687888"/>
          <p14:tracePt t="10998" x="4633913" y="4652963"/>
          <p14:tracePt t="11015" x="4340225" y="4572000"/>
          <p14:tracePt t="11032" x="4241800" y="4537075"/>
          <p14:tracePt t="11048" x="4089400" y="4465638"/>
          <p14:tracePt t="11064" x="3990975" y="4402138"/>
          <p14:tracePt t="11081" x="3813175" y="4224338"/>
          <p14:tracePt t="11098" x="3732213" y="4071938"/>
          <p14:tracePt t="11115" x="3670300" y="3919538"/>
          <p14:tracePt t="11132" x="3643313" y="3687763"/>
          <p14:tracePt t="11149" x="3643313" y="3562350"/>
          <p14:tracePt t="11165" x="3652838" y="3465513"/>
          <p14:tracePt t="11181" x="3830638" y="3205163"/>
          <p14:tracePt t="11199" x="3938588" y="3062288"/>
          <p14:tracePt t="11215" x="4017963" y="2965450"/>
          <p14:tracePt t="11233" x="4446588" y="2679700"/>
          <p14:tracePt t="11249" x="4652963" y="2554288"/>
          <p14:tracePt t="11265" x="4929188" y="2446338"/>
          <p14:tracePt t="11281" x="5099050" y="2411413"/>
          <p14:tracePt t="11298" x="5330825" y="2401888"/>
          <p14:tracePt t="11315" x="5483225" y="2401888"/>
          <p14:tracePt t="11331" x="5608638" y="2446338"/>
          <p14:tracePt t="11348" x="5919788" y="2616200"/>
          <p14:tracePt t="11365" x="6018213" y="2697163"/>
          <p14:tracePt t="11381" x="6081713" y="2776538"/>
          <p14:tracePt t="11398" x="6224588" y="3017838"/>
          <p14:tracePt t="11415" x="6269038" y="3152775"/>
          <p14:tracePt t="11431" x="6286500" y="3241675"/>
          <p14:tracePt t="11448" x="6303963" y="3446463"/>
          <p14:tracePt t="11465" x="6303963" y="3544888"/>
          <p14:tracePt t="11481" x="6286500" y="3616325"/>
          <p14:tracePt t="11498" x="6259513" y="3670300"/>
          <p14:tracePt t="11498" x="6205538" y="3741738"/>
          <p14:tracePt t="11516" x="6108700" y="3813175"/>
          <p14:tracePt t="11531" x="6018213" y="3867150"/>
          <p14:tracePt t="11548" x="5946775" y="3884613"/>
          <p14:tracePt t="11565" x="5599113" y="3929063"/>
          <p14:tracePt t="11582" x="5456238" y="3946525"/>
          <p14:tracePt t="11598" x="5330825" y="3973513"/>
          <p14:tracePt t="11615" x="5160963" y="3990975"/>
          <p14:tracePt t="11632" x="5108575" y="3990975"/>
          <p14:tracePt t="11648" x="5037138" y="3990975"/>
          <p14:tracePt t="11665" x="4938713" y="3990975"/>
          <p14:tracePt t="11682" x="4840288" y="3990975"/>
          <p14:tracePt t="11698" x="4776788" y="3973513"/>
          <p14:tracePt t="11715" x="4741863" y="3946525"/>
          <p14:tracePt t="11732" x="4643438" y="3867150"/>
          <p14:tracePt t="11749" x="4616450" y="3803650"/>
          <p14:tracePt t="11765" x="4589463" y="3751263"/>
          <p14:tracePt t="11782" x="4554538" y="3598863"/>
          <p14:tracePt t="11799" x="4554538" y="3536950"/>
          <p14:tracePt t="11815" x="4554538" y="3482975"/>
          <p14:tracePt t="11832" x="4554538" y="3384550"/>
          <p14:tracePt t="11849" x="4581525" y="3340100"/>
          <p14:tracePt t="11865" x="4633913" y="3259138"/>
          <p14:tracePt t="11882" x="4857750" y="3081338"/>
          <p14:tracePt t="11899" x="4991100" y="2982913"/>
          <p14:tracePt t="11915" x="5133975" y="2911475"/>
          <p14:tracePt t="11932" x="5357813" y="2857500"/>
          <p14:tracePt t="11948" x="5661025" y="2813050"/>
          <p14:tracePt t="11966" x="5884863" y="2813050"/>
          <p14:tracePt t="11982" x="6089650" y="2822575"/>
          <p14:tracePt t="11999" x="6357938" y="2884488"/>
          <p14:tracePt t="12016" x="6465888" y="2928938"/>
          <p14:tracePt t="12032" x="6554788" y="2955925"/>
          <p14:tracePt t="12049" x="6643688" y="3036888"/>
          <p14:tracePt t="12066" x="6688138" y="3081338"/>
          <p14:tracePt t="12082" x="6715125" y="3108325"/>
          <p14:tracePt t="12099" x="6777038" y="3197225"/>
          <p14:tracePt t="12116" x="6796088" y="3241675"/>
          <p14:tracePt t="12132" x="6796088" y="3268663"/>
          <p14:tracePt t="12149" x="6804025" y="3295650"/>
          <p14:tracePt t="12165" x="6813550" y="3384550"/>
          <p14:tracePt t="12182" x="6813550" y="3419475"/>
          <p14:tracePt t="12198" x="6796088" y="3473450"/>
          <p14:tracePt t="12215" x="6661150" y="3660775"/>
          <p14:tracePt t="12233" x="6527800" y="3786188"/>
          <p14:tracePt t="12248" x="6286500" y="3919538"/>
          <p14:tracePt t="12265" x="6081713" y="4037013"/>
          <p14:tracePt t="12282" x="5956300" y="4071938"/>
          <p14:tracePt t="12298" x="5803900" y="4108450"/>
          <p14:tracePt t="12315" x="5732463" y="4133850"/>
          <p14:tracePt t="12332" x="5527675" y="4187825"/>
          <p14:tracePt t="12349" x="5456238" y="4197350"/>
          <p14:tracePt t="12366" x="5394325" y="4214813"/>
          <p14:tracePt t="12382" x="5268913" y="4224338"/>
          <p14:tracePt t="12399" x="5214938" y="4224338"/>
          <p14:tracePt t="12415" x="5153025" y="4224338"/>
          <p14:tracePt t="12432" x="4983163" y="4224338"/>
          <p14:tracePt t="12449" x="4902200" y="4187825"/>
          <p14:tracePt t="12465" x="4840288" y="4160838"/>
          <p14:tracePt t="12482" x="4724400" y="4081463"/>
          <p14:tracePt t="12499" x="4679950" y="4027488"/>
          <p14:tracePt t="12516" x="4625975" y="3983038"/>
          <p14:tracePt t="12532" x="4537075" y="3822700"/>
          <p14:tracePt t="12549" x="4510088" y="3759200"/>
          <p14:tracePt t="12565" x="4491038" y="3705225"/>
          <p14:tracePt t="12581" x="4483100" y="3670300"/>
          <p14:tracePt t="12598" x="4483100" y="3517900"/>
          <p14:tracePt t="12615" x="4500563" y="3429000"/>
          <p14:tracePt t="12632" x="4527550" y="3330575"/>
          <p14:tracePt t="12648" x="4697413" y="3000375"/>
          <p14:tracePt t="12665" x="4768850" y="2901950"/>
          <p14:tracePt t="12681" x="4830763" y="2822575"/>
          <p14:tracePt t="12698" x="5187950" y="2490788"/>
          <p14:tracePt t="12715" x="5348288" y="2357438"/>
          <p14:tracePt t="12732" x="5491163" y="2276475"/>
          <p14:tracePt t="12749" x="5715000" y="2187575"/>
          <p14:tracePt t="12766" x="5813425" y="2179638"/>
          <p14:tracePt t="12781" x="5911850" y="2179638"/>
          <p14:tracePt t="12798" x="5983288" y="2187575"/>
          <p14:tracePt t="12815" x="6143625" y="2286000"/>
          <p14:tracePt t="12832" x="6215063" y="2374900"/>
          <p14:tracePt t="12849" x="6313488" y="2500313"/>
          <p14:tracePt t="12865" x="6438900" y="2697163"/>
          <p14:tracePt t="12882" x="6510338" y="2847975"/>
          <p14:tracePt t="12899" x="6616700" y="3036888"/>
          <p14:tracePt t="12915" x="6688138" y="3214688"/>
          <p14:tracePt t="12933" x="6705600" y="3411538"/>
          <p14:tracePt t="12949" x="6705600" y="3527425"/>
          <p14:tracePt t="12966" x="6562725" y="4081463"/>
          <p14:tracePt t="12984" x="6491288" y="4224338"/>
          <p14:tracePt t="12999" x="6419850" y="4313238"/>
          <p14:tracePt t="13016" x="6303963" y="4473575"/>
          <p14:tracePt t="13032" x="5759450" y="4705350"/>
          <p14:tracePt t="13049" x="5518150" y="4751388"/>
          <p14:tracePt t="13065" x="5384800" y="4759325"/>
          <p14:tracePt t="13083" x="5170488" y="4768850"/>
          <p14:tracePt t="13100" x="5018088" y="4768850"/>
          <p14:tracePt t="13116" x="4919663" y="4759325"/>
          <p14:tracePt t="13133" x="4714875" y="4714875"/>
          <p14:tracePt t="13150" x="4589463" y="4679950"/>
          <p14:tracePt t="13166" x="4510088" y="4633913"/>
          <p14:tracePt t="13182" x="4411663" y="4554538"/>
          <p14:tracePt t="13200" x="4375150" y="4510088"/>
          <p14:tracePt t="13216" x="4357688" y="4483100"/>
          <p14:tracePt t="13233" x="4330700" y="4419600"/>
          <p14:tracePt t="13250" x="4322763" y="4411663"/>
          <p14:tracePt t="13266" x="4322763" y="4402138"/>
          <p14:tracePt t="13283" x="4313238" y="4402138"/>
          <p14:tracePt t="13300" x="4313238" y="4394200"/>
          <p14:tracePt t="13316" x="4313238" y="4384675"/>
          <p14:tracePt t="13332" x="4303713" y="4384675"/>
          <p14:tracePt t="13352" x="4295775" y="4384675"/>
          <p14:tracePt t="13633" x="4286250" y="43846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63651" y="982133"/>
            <a:ext cx="7212169" cy="48932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8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1"/>
    </mc:Choice>
    <mc:Fallback>
      <p:transition spd="slow" advTm="4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1" x="4276725" y="4357688"/>
          <p14:tracePt t="1216" x="4259263" y="4276725"/>
          <p14:tracePt t="1228" x="4241800" y="4179888"/>
          <p14:tracePt t="1241" x="4214813" y="4081463"/>
          <p14:tracePt t="1254" x="4205288" y="3990975"/>
          <p14:tracePt t="1267" x="4205288" y="3894138"/>
          <p14:tracePt t="1279" x="4205288" y="3813175"/>
          <p14:tracePt t="1292" x="4214813" y="3732213"/>
          <p14:tracePt t="1306" x="4276725" y="3660775"/>
          <p14:tracePt t="1323" x="4402138" y="3527425"/>
          <p14:tracePt t="1340" x="5126038" y="3054350"/>
          <p14:tracePt t="1357" x="5643563" y="2884488"/>
          <p14:tracePt t="1374" x="5965825" y="2795588"/>
          <p14:tracePt t="1390" x="6537325" y="2732088"/>
          <p14:tracePt t="1408" x="6688138" y="2732088"/>
          <p14:tracePt t="1423" x="6823075" y="2732088"/>
          <p14:tracePt t="1440" x="6911975" y="2768600"/>
          <p14:tracePt t="1456" x="7081838" y="2938463"/>
          <p14:tracePt t="1474" x="7215188" y="3133725"/>
          <p14:tracePt t="1490" x="7269163" y="3241675"/>
          <p14:tracePt t="1507" x="7340600" y="3500438"/>
          <p14:tracePt t="1523" x="7348538" y="3608388"/>
          <p14:tracePt t="1539" x="7348538" y="3687763"/>
          <p14:tracePt t="1556" x="7242175" y="3990975"/>
          <p14:tracePt t="1574" x="7188200" y="4125913"/>
          <p14:tracePt t="1589" x="7134225" y="4205288"/>
          <p14:tracePt t="1606" x="6946900" y="4438650"/>
          <p14:tracePt t="1623" x="6751638" y="4545013"/>
          <p14:tracePt t="1639" x="6491288" y="4652963"/>
          <p14:tracePt t="1656" x="6126163" y="4724400"/>
          <p14:tracePt t="1672" x="5562600" y="4768850"/>
          <p14:tracePt t="1690" x="5367338" y="4768850"/>
          <p14:tracePt t="1705" x="5232400" y="4768850"/>
          <p14:tracePt t="1723" x="4991100" y="4768850"/>
          <p14:tracePt t="1740" x="4919663" y="4751388"/>
          <p14:tracePt t="1756" x="4848225" y="4714875"/>
          <p14:tracePt t="1772" x="4741863" y="4598988"/>
          <p14:tracePt t="1790" x="4697413" y="4537075"/>
          <p14:tracePt t="1806" x="4652963" y="4456113"/>
          <p14:tracePt t="1822" x="4581525" y="4322763"/>
          <p14:tracePt t="1840" x="4562475" y="4224338"/>
          <p14:tracePt t="1856" x="4562475" y="4143375"/>
          <p14:tracePt t="1873" x="4562475" y="4062413"/>
          <p14:tracePt t="1889" x="4608513" y="3840163"/>
          <p14:tracePt t="1906" x="4633913" y="3714750"/>
          <p14:tracePt t="1922" x="4679950" y="3643313"/>
          <p14:tracePt t="1939" x="4732338" y="3517900"/>
          <p14:tracePt t="1957" x="4768850" y="3446463"/>
          <p14:tracePt t="1972" x="4803775" y="3394075"/>
          <p14:tracePt t="1990" x="5062538" y="3251200"/>
          <p14:tracePt t="2007" x="5224463" y="3179763"/>
          <p14:tracePt t="2022" x="5411788" y="3143250"/>
          <p14:tracePt t="2040" x="5581650" y="3108325"/>
          <p14:tracePt t="2056" x="5741988" y="3089275"/>
          <p14:tracePt t="2073" x="5795963" y="3098800"/>
          <p14:tracePt t="2089" x="5840413" y="3133725"/>
          <p14:tracePt t="2106" x="5911850" y="3313113"/>
          <p14:tracePt t="2124" x="5919788" y="3446463"/>
          <p14:tracePt t="2139" x="5884863" y="3768725"/>
          <p14:tracePt t="2156" x="5643563" y="4313238"/>
          <p14:tracePt t="2174" x="5473700" y="4608513"/>
          <p14:tracePt t="2190" x="5330825" y="4803775"/>
          <p14:tracePt t="2207" x="5062538" y="5108575"/>
          <p14:tracePt t="2225" x="4884738" y="5232400"/>
          <p14:tracePt t="2239" x="4741863" y="5295900"/>
          <p14:tracePt t="2256" x="4554538" y="5367338"/>
          <p14:tracePt t="2274" x="4491038" y="5384800"/>
          <p14:tracePt t="2289" x="4438650" y="5394325"/>
          <p14:tracePt t="2306" x="4411663" y="5394325"/>
          <p14:tracePt t="2323" x="4375150" y="5402263"/>
          <p14:tracePt t="2340" x="4367213" y="5402263"/>
          <p14:tracePt t="2362" x="4357688" y="540226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Varicella Complications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Varicella pneumonia……Fatal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Neonatal varicella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0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38"/>
    </mc:Choice>
    <mc:Fallback>
      <p:transition spd="slow" advTm="44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5" x="4357688" y="5394325"/>
          <p14:tracePt t="1711" x="4357688" y="5375275"/>
          <p14:tracePt t="1724" x="4348163" y="5357813"/>
          <p14:tracePt t="1738" x="4340225" y="5330825"/>
          <p14:tracePt t="1749" x="4313238" y="5276850"/>
          <p14:tracePt t="1761" x="4268788" y="5214938"/>
          <p14:tracePt t="1774" x="4224338" y="5153025"/>
          <p14:tracePt t="1789" x="4170363" y="5072063"/>
          <p14:tracePt t="1805" x="4116388" y="5010150"/>
          <p14:tracePt t="1821" x="4010025" y="4840288"/>
          <p14:tracePt t="1839" x="3965575" y="4759325"/>
          <p14:tracePt t="1855" x="3919538" y="4643438"/>
          <p14:tracePt t="1871" x="3902075" y="4562475"/>
          <p14:tracePt t="1888" x="3867150" y="4259263"/>
          <p14:tracePt t="1905" x="3867150" y="4152900"/>
          <p14:tracePt t="1921" x="3867150" y="4054475"/>
          <p14:tracePt t="1938" x="3956050" y="3759200"/>
          <p14:tracePt t="1955" x="4027488" y="3670300"/>
          <p14:tracePt t="1972" x="4108450" y="3562350"/>
          <p14:tracePt t="1988" x="4367213" y="3205163"/>
          <p14:tracePt t="2006" x="4500563" y="3098800"/>
          <p14:tracePt t="2022" x="4697413" y="2955925"/>
          <p14:tracePt t="2037" x="4911725" y="2776538"/>
          <p14:tracePt t="2054" x="5259388" y="2608263"/>
          <p14:tracePt t="2071" x="5348288" y="2571750"/>
          <p14:tracePt t="2087" x="5419725" y="2554288"/>
          <p14:tracePt t="2104" x="5483225" y="2527300"/>
          <p14:tracePt t="2121" x="5500688" y="2517775"/>
          <p14:tracePt t="2137" x="5510213" y="2517775"/>
          <p14:tracePt t="2154" x="5537200" y="2517775"/>
          <p14:tracePt t="2171" x="5545138" y="2517775"/>
          <p14:tracePt t="2187" x="5554663" y="2517775"/>
          <p14:tracePt t="2204" x="5572125" y="2517775"/>
          <p14:tracePt t="2221" x="5581650" y="2517775"/>
          <p14:tracePt t="2237" x="5589588" y="2517775"/>
          <p14:tracePt t="2258" x="5599113" y="2517775"/>
          <p14:tracePt t="4184" x="5599113" y="2527300"/>
          <p14:tracePt t="4478" x="5608638" y="2544763"/>
          <p14:tracePt t="4491" x="5608638" y="2554288"/>
          <p14:tracePt t="4507" x="5616575" y="2571750"/>
          <p14:tracePt t="4516" x="5616575" y="2581275"/>
          <p14:tracePt t="4529" x="5616575" y="2598738"/>
          <p14:tracePt t="4548" x="5616575" y="2633663"/>
          <p14:tracePt t="4555" x="5616575" y="2679700"/>
          <p14:tracePt t="4571" x="5616575" y="2759075"/>
          <p14:tracePt t="4588" x="5572125" y="2894013"/>
          <p14:tracePt t="4605" x="5537200" y="2973388"/>
          <p14:tracePt t="4621" x="5510213" y="3017838"/>
          <p14:tracePt t="4638" x="5483225" y="3044825"/>
          <p14:tracePt t="4654" x="5394325" y="3089275"/>
          <p14:tracePt t="4672" x="5313363" y="3116263"/>
          <p14:tracePt t="4688" x="5197475" y="3152775"/>
          <p14:tracePt t="4704" x="4929188" y="3170238"/>
          <p14:tracePt t="4722" x="4776788" y="3170238"/>
          <p14:tracePt t="4738" x="4697413" y="3170238"/>
          <p14:tracePt t="4754" x="4589463" y="3125788"/>
          <p14:tracePt t="4772" x="4562475" y="3116263"/>
          <p14:tracePt t="4788" x="4554538" y="3081338"/>
          <p14:tracePt t="4805" x="4537075" y="3054350"/>
          <p14:tracePt t="4805" x="4527550" y="2982913"/>
          <p14:tracePt t="4822" x="4527550" y="2928938"/>
          <p14:tracePt t="4838" x="4527550" y="2857500"/>
          <p14:tracePt t="4856" x="4537075" y="2768600"/>
          <p14:tracePt t="4872" x="4660900" y="2544763"/>
          <p14:tracePt t="4889" x="4751388" y="2465388"/>
          <p14:tracePt t="4906" x="4848225" y="2393950"/>
          <p14:tracePt t="4922" x="5197475" y="2205038"/>
          <p14:tracePt t="4939" x="5394325" y="2152650"/>
          <p14:tracePt t="4956" x="5653088" y="2125663"/>
          <p14:tracePt t="4972" x="6010275" y="2081213"/>
          <p14:tracePt t="4990" x="6072188" y="2081213"/>
          <p14:tracePt t="5007" x="6126163" y="2081213"/>
          <p14:tracePt t="5022" x="6188075" y="2081213"/>
          <p14:tracePt t="5040" x="6242050" y="2081213"/>
          <p14:tracePt t="5056" x="6323013" y="2125663"/>
          <p14:tracePt t="5072" x="6375400" y="2160588"/>
          <p14:tracePt t="5089" x="6491288" y="2366963"/>
          <p14:tracePt t="5106" x="6510338" y="2428875"/>
          <p14:tracePt t="5122" x="6527800" y="2455863"/>
          <p14:tracePt t="5139" x="6527800" y="2490788"/>
          <p14:tracePt t="5156" x="6537325" y="2490788"/>
          <p14:tracePt t="5172" x="6537325" y="2500313"/>
          <p14:tracePt t="5189" x="6537325" y="2509838"/>
          <p14:tracePt t="5206" x="6500813" y="2536825"/>
          <p14:tracePt t="5222" x="6242050" y="2652713"/>
          <p14:tracePt t="5239" x="5599113" y="2830513"/>
          <p14:tracePt t="5256" x="5367338" y="2840038"/>
          <p14:tracePt t="5272" x="5224463" y="2840038"/>
          <p14:tracePt t="5289" x="5133975" y="2840038"/>
          <p14:tracePt t="5306" x="5018088" y="2830513"/>
          <p14:tracePt t="5323" x="5000625" y="2813050"/>
          <p14:tracePt t="5339" x="4991100" y="2795588"/>
          <p14:tracePt t="5356" x="4983163" y="2776538"/>
          <p14:tracePt t="5373" x="4983163" y="2768600"/>
          <p14:tracePt t="5396" x="5000625" y="2759075"/>
          <p14:tracePt t="5447" x="5081588" y="2741613"/>
          <p14:tracePt t="5460" x="5384800" y="2670175"/>
          <p14:tracePt t="5473" x="5653088" y="2608263"/>
          <p14:tracePt t="5485" x="5795963" y="2589213"/>
          <p14:tracePt t="5498" x="5884863" y="2589213"/>
          <p14:tracePt t="5511" x="5983288" y="2589213"/>
          <p14:tracePt t="5524" x="6072188" y="2589213"/>
          <p14:tracePt t="5539" x="6134100" y="2589213"/>
          <p14:tracePt t="5556" x="6161088" y="2589213"/>
          <p14:tracePt t="5573" x="6188075" y="2589213"/>
          <p14:tracePt t="5591" x="6197600" y="2589213"/>
          <p14:tracePt t="5613" x="6170613" y="2589213"/>
          <p14:tracePt t="5677" x="6027738" y="2589213"/>
          <p14:tracePt t="5690" x="5241925" y="2741613"/>
          <p14:tracePt t="5702" x="4295775" y="2884488"/>
          <p14:tracePt t="5715" x="4010025" y="2919413"/>
          <p14:tracePt t="5728" x="3830638" y="2928938"/>
          <p14:tracePt t="5741" x="3732213" y="2938463"/>
          <p14:tracePt t="5757" x="3670300" y="2938463"/>
          <p14:tracePt t="5773" x="3643313" y="2938463"/>
          <p14:tracePt t="5790" x="3625850" y="2938463"/>
          <p14:tracePt t="5808" x="3625850" y="2928938"/>
          <p14:tracePt t="5842" x="3633788" y="2928938"/>
          <p14:tracePt t="5868" x="3687763" y="2911475"/>
          <p14:tracePt t="5880" x="3884613" y="2830513"/>
          <p14:tracePt t="5894" x="4330700" y="2705100"/>
          <p14:tracePt t="5907" x="4867275" y="2616200"/>
          <p14:tracePt t="5923" x="5018088" y="2571750"/>
          <p14:tracePt t="5940" x="5214938" y="2527300"/>
          <p14:tracePt t="5958" x="5295900" y="2509838"/>
          <p14:tracePt t="5974" x="5340350" y="2500313"/>
          <p14:tracePt t="5990" x="5411788" y="2490788"/>
          <p14:tracePt t="6008" x="5429250" y="2490788"/>
          <p14:tracePt t="6024" x="5456238" y="2490788"/>
          <p14:tracePt t="6039" x="5483225" y="2490788"/>
          <p14:tracePt t="6056" x="5518150" y="2490788"/>
          <p14:tracePt t="6073" x="5518150" y="2500313"/>
          <p14:tracePt t="6089" x="5527675" y="2500313"/>
          <p14:tracePt t="6106" x="5537200" y="2500313"/>
          <p14:tracePt t="6123" x="5527675" y="2500313"/>
          <p14:tracePt t="6506" x="5527675" y="2490788"/>
          <p14:tracePt t="6519" x="5518150" y="2482850"/>
          <p14:tracePt t="6532" x="5510213" y="2473325"/>
          <p14:tracePt t="6544" x="5500688" y="2465388"/>
          <p14:tracePt t="6557" x="5491163" y="2446338"/>
          <p14:tracePt t="6572" x="5483225" y="2428875"/>
          <p14:tracePt t="6595" x="5483225" y="2419350"/>
          <p14:tracePt t="6620" x="5483225" y="2401888"/>
          <p14:tracePt t="6646" x="5483225" y="2393950"/>
          <p14:tracePt t="6672" x="5483225" y="2384425"/>
          <p14:tracePt t="6684" x="5500688" y="2374900"/>
          <p14:tracePt t="6697" x="5545138" y="2339975"/>
          <p14:tracePt t="6710" x="5670550" y="2251075"/>
          <p14:tracePt t="6723" x="5830888" y="2179638"/>
          <p14:tracePt t="6739" x="6018213" y="2098675"/>
          <p14:tracePt t="6757" x="6180138" y="2071688"/>
          <p14:tracePt t="6773" x="6384925" y="2054225"/>
          <p14:tracePt t="6790" x="6465888" y="2054225"/>
          <p14:tracePt t="6806" x="6518275" y="2054225"/>
          <p14:tracePt t="6823" x="6608763" y="2054225"/>
          <p14:tracePt t="6840" x="6626225" y="2054225"/>
          <p14:tracePt t="6856" x="6653213" y="2054225"/>
          <p14:tracePt t="6873" x="6661150" y="2054225"/>
          <p14:tracePt t="6890" x="6589713" y="2054225"/>
          <p14:tracePt t="6977" x="6286500" y="2089150"/>
          <p14:tracePt t="6990" x="5661025" y="2108200"/>
          <p14:tracePt t="7003" x="5357813" y="2125663"/>
          <p14:tracePt t="7016" x="5018088" y="2125663"/>
          <p14:tracePt t="7028" x="4884738" y="2125663"/>
          <p14:tracePt t="7041" x="4786313" y="2125663"/>
          <p14:tracePt t="7057" x="4697413" y="2125663"/>
          <p14:tracePt t="7073" x="4652963" y="2125663"/>
          <p14:tracePt t="7090" x="4625975" y="2125663"/>
          <p14:tracePt t="7108" x="4616450" y="2125663"/>
          <p14:tracePt t="7124" x="4616450" y="2116138"/>
          <p14:tracePt t="7245" x="4625975" y="2116138"/>
          <p14:tracePt t="8185" x="4633913" y="2116138"/>
          <p14:tracePt t="8304" x="4643438" y="2116138"/>
          <p14:tracePt t="8355" x="4652963" y="2133600"/>
          <p14:tracePt t="8368" x="4660900" y="2152650"/>
          <p14:tracePt t="8394" x="4660900" y="2160588"/>
          <p14:tracePt t="8419" x="4660900" y="2170113"/>
          <p14:tracePt t="8445" x="4660900" y="2179638"/>
          <p14:tracePt t="8457" x="4660900" y="2187575"/>
          <p14:tracePt t="8495" x="4660900" y="2197100"/>
          <p14:tracePt t="8508" x="4643438" y="2214563"/>
          <p14:tracePt t="8521" x="4616450" y="2259013"/>
          <p14:tracePt t="8534" x="4554538" y="2339975"/>
          <p14:tracePt t="8547" x="4491038" y="2393950"/>
          <p14:tracePt t="8559" x="4411663" y="2465388"/>
          <p14:tracePt t="8575" x="4313238" y="2536825"/>
          <p14:tracePt t="8591" x="4224338" y="2598738"/>
          <p14:tracePt t="8608" x="4062413" y="2751138"/>
          <p14:tracePt t="8625" x="3965575" y="2822575"/>
          <p14:tracePt t="8641" x="3884613" y="2867025"/>
          <p14:tracePt t="8657" x="3786188" y="2919413"/>
          <p14:tracePt t="8675" x="3768725" y="2946400"/>
          <p14:tracePt t="8691" x="3751263" y="2946400"/>
          <p14:tracePt t="8708" x="3741738" y="2955925"/>
          <p14:tracePt t="8724" x="3732213" y="2965450"/>
          <p14:tracePt t="8741" x="3724275" y="2955925"/>
          <p14:tracePt t="9402" x="3714750" y="2946400"/>
          <p14:tracePt t="9415" x="3697288" y="2938463"/>
          <p14:tracePt t="9428" x="3679825" y="2938463"/>
          <p14:tracePt t="9442" x="3670300" y="2928938"/>
          <p14:tracePt t="9458" x="3643313" y="2919413"/>
          <p14:tracePt t="9475" x="3598863" y="2901950"/>
          <p14:tracePt t="9492" x="3581400" y="2901950"/>
          <p14:tracePt t="9507" x="3554413" y="2894013"/>
          <p14:tracePt t="9524" x="3527425" y="2894013"/>
          <p14:tracePt t="9540" x="3473450" y="2894013"/>
          <p14:tracePt t="9556" x="3455988" y="2894013"/>
          <p14:tracePt t="9572" x="3438525" y="2894013"/>
          <p14:tracePt t="9591" x="3375025" y="2894013"/>
          <p14:tracePt t="9607" x="3330575" y="2894013"/>
          <p14:tracePt t="9623" x="3303588" y="2901950"/>
          <p14:tracePt t="9639" x="3276600" y="2911475"/>
          <p14:tracePt t="9639" x="3251200" y="2911475"/>
          <p14:tracePt t="9658" x="3214688" y="2928938"/>
          <p14:tracePt t="9673" x="3187700" y="2938463"/>
          <p14:tracePt t="9690" x="3170238" y="2946400"/>
          <p14:tracePt t="9706" x="3125788" y="2955925"/>
          <p14:tracePt t="9725" x="3098800" y="2965450"/>
          <p14:tracePt t="9740" x="3071813" y="2973388"/>
          <p14:tracePt t="9757" x="3036888" y="2982913"/>
          <p14:tracePt t="9774" x="3027363" y="2982913"/>
          <p14:tracePt t="9790" x="3000375" y="2982913"/>
          <p14:tracePt t="9806" x="2973388" y="2982913"/>
          <p14:tracePt t="9823" x="2955925" y="2982913"/>
          <p14:tracePt t="9839" x="2928938" y="2982913"/>
          <p14:tracePt t="9856" x="2911475" y="2982913"/>
          <p14:tracePt t="9872" x="2874963" y="2982913"/>
          <p14:tracePt t="9890" x="2857500" y="2982913"/>
          <p14:tracePt t="9906" x="2840038" y="2982913"/>
          <p14:tracePt t="9922" x="2803525" y="2982913"/>
          <p14:tracePt t="9940" x="2795588" y="2982913"/>
          <p14:tracePt t="9956" x="2776538" y="2982913"/>
          <p14:tracePt t="9973" x="2751138" y="2982913"/>
          <p14:tracePt t="9990" x="2741613" y="2982913"/>
          <p14:tracePt t="10006" x="2724150" y="2982913"/>
          <p14:tracePt t="10022" x="2705100" y="2982913"/>
          <p14:tracePt t="10040" x="2697163" y="2982913"/>
          <p14:tracePt t="10078" x="2697163" y="2973388"/>
          <p14:tracePt t="10117" x="2697163" y="2965450"/>
          <p14:tracePt t="10193" x="2697163" y="2955925"/>
          <p14:tracePt t="10691" x="2697163" y="2946400"/>
          <p14:tracePt t="10998" x="2705100" y="2938463"/>
          <p14:tracePt t="11075" x="2714625" y="2919413"/>
          <p14:tracePt t="11100" x="2741613" y="2911475"/>
          <p14:tracePt t="11113" x="2768600" y="2867025"/>
          <p14:tracePt t="11126" x="2874963" y="2795588"/>
          <p14:tracePt t="11139" x="3009900" y="2705100"/>
          <p14:tracePt t="11152" x="3152775" y="2616200"/>
          <p14:tracePt t="11165" x="3251200" y="2562225"/>
          <p14:tracePt t="11177" x="3340100" y="2500313"/>
          <p14:tracePt t="11190" x="3429000" y="2438400"/>
          <p14:tracePt t="11207" x="3490913" y="2393950"/>
          <p14:tracePt t="11223" x="3598863" y="2303463"/>
          <p14:tracePt t="11240" x="3660775" y="2259013"/>
          <p14:tracePt t="11256" x="3776663" y="2214563"/>
          <p14:tracePt t="11273" x="3867150" y="2170113"/>
          <p14:tracePt t="11290" x="4017963" y="2071688"/>
          <p14:tracePt t="11307" x="4098925" y="2036763"/>
          <p14:tracePt t="11323" x="4187825" y="1990725"/>
          <p14:tracePt t="11340" x="4286250" y="1955800"/>
          <p14:tracePt t="11357" x="4303713" y="1946275"/>
          <p14:tracePt t="11373" x="4330700" y="1938338"/>
          <p14:tracePt t="11390" x="4367213" y="1928813"/>
          <p14:tracePt t="11407" x="4384675" y="1928813"/>
          <p14:tracePt t="11423" x="4394200" y="1928813"/>
          <p14:tracePt t="11440" x="4419600" y="1928813"/>
          <p14:tracePt t="11457" x="4429125" y="1928813"/>
          <p14:tracePt t="11495" x="4429125" y="1946275"/>
          <p14:tracePt t="11533" x="4411663" y="1982788"/>
          <p14:tracePt t="11546" x="4367213" y="2044700"/>
          <p14:tracePt t="11558" x="4295775" y="2125663"/>
          <p14:tracePt t="11572" x="4205288" y="2205038"/>
          <p14:tracePt t="11584" x="4116388" y="2286000"/>
          <p14:tracePt t="11597" x="4037013" y="2357438"/>
          <p14:tracePt t="11610" x="3956050" y="2401888"/>
          <p14:tracePt t="11624" x="3902075" y="2428875"/>
          <p14:tracePt t="11640" x="3867150" y="2455863"/>
          <p14:tracePt t="11657" x="3822700" y="2490788"/>
          <p14:tracePt t="11675" x="3795713" y="2500313"/>
          <p14:tracePt t="11691" x="3768725" y="2517775"/>
          <p14:tracePt t="11707" x="3714750" y="2554288"/>
          <p14:tracePt t="11725" x="3687763" y="2589213"/>
          <p14:tracePt t="11741" x="3652838" y="2625725"/>
          <p14:tracePt t="11758" x="3608388" y="2660650"/>
          <p14:tracePt t="11774" x="3482975" y="2741613"/>
          <p14:tracePt t="11791" x="3402013" y="2776538"/>
          <p14:tracePt t="11807" x="3340100" y="2822575"/>
          <p14:tracePt t="11824" x="3187700" y="2867025"/>
          <p14:tracePt t="11841" x="3108325" y="2884488"/>
          <p14:tracePt t="11857" x="3044825" y="2894013"/>
          <p14:tracePt t="11874" x="2990850" y="2901950"/>
          <p14:tracePt t="11891" x="2965450" y="2901950"/>
          <p14:tracePt t="11907" x="2955925" y="2901950"/>
          <p14:tracePt t="11924" x="2919413" y="2901950"/>
          <p14:tracePt t="11942" x="2911475" y="2901950"/>
          <p14:tracePt t="11957" x="2901950" y="2901950"/>
          <p14:tracePt t="11974" x="2884488" y="2901950"/>
          <p14:tracePt t="11991" x="2874963" y="2911475"/>
          <p14:tracePt t="12008" x="2867025" y="2911475"/>
          <p14:tracePt t="12025" x="2857500" y="2911475"/>
          <p14:tracePt t="12041" x="2847975" y="2911475"/>
          <p14:tracePt t="12069" x="2847975" y="2901950"/>
          <p14:tracePt t="12529" x="2847975" y="2894013"/>
          <p14:tracePt t="12580" x="2867025" y="2894013"/>
          <p14:tracePt t="12593" x="2901950" y="2884488"/>
          <p14:tracePt t="12606" x="2965450" y="2874963"/>
          <p14:tracePt t="12618" x="3089275" y="2847975"/>
          <p14:tracePt t="12631" x="3205163" y="2840038"/>
          <p14:tracePt t="12644" x="3295650" y="2830513"/>
          <p14:tracePt t="12657" x="3367088" y="2830513"/>
          <p14:tracePt t="12674" x="3446463" y="2822575"/>
          <p14:tracePt t="12691" x="3527425" y="2822575"/>
          <p14:tracePt t="12707" x="3679825" y="2822575"/>
          <p14:tracePt t="12724" x="3751263" y="2822575"/>
          <p14:tracePt t="12741" x="3857625" y="2822575"/>
          <p14:tracePt t="12757" x="4017963" y="2830513"/>
          <p14:tracePt t="12774" x="4071938" y="2830513"/>
          <p14:tracePt t="12790" x="4116388" y="2840038"/>
          <p14:tracePt t="12807" x="4224338" y="2857500"/>
          <p14:tracePt t="12825" x="4259263" y="2867025"/>
          <p14:tracePt t="12841" x="4286250" y="2867025"/>
          <p14:tracePt t="12857" x="4295775" y="2867025"/>
          <p14:tracePt t="12874" x="4295775" y="2874963"/>
          <p14:tracePt t="12937" x="4286250" y="2874963"/>
          <p14:tracePt t="13000" x="4276725" y="2874963"/>
          <p14:tracePt t="13026" x="4268788" y="2874963"/>
          <p14:tracePt t="13052" x="4268788" y="2884488"/>
          <p14:tracePt t="13077" x="4259263" y="2884488"/>
          <p14:tracePt t="13091" x="4251325" y="2884488"/>
          <p14:tracePt t="13115" x="4241800" y="2884488"/>
          <p14:tracePt t="13409" x="4241800" y="2894013"/>
          <p14:tracePt t="13486" x="4232275" y="2894013"/>
          <p14:tracePt t="13524" x="4224338" y="2901950"/>
          <p14:tracePt t="13550" x="4214813" y="2901950"/>
          <p14:tracePt t="13562" x="4187825" y="2911475"/>
          <p14:tracePt t="13575" x="4143375" y="2919413"/>
          <p14:tracePt t="13588" x="4054475" y="2938463"/>
          <p14:tracePt t="13601" x="3956050" y="2982913"/>
          <p14:tracePt t="13613" x="3857625" y="3000375"/>
          <p14:tracePt t="13626" x="3732213" y="3027363"/>
          <p14:tracePt t="13641" x="3608388" y="3044825"/>
          <p14:tracePt t="13657" x="3527425" y="3054350"/>
          <p14:tracePt t="13674" x="3367088" y="3071813"/>
          <p14:tracePt t="13691" x="3276600" y="3071813"/>
          <p14:tracePt t="13707" x="3205163" y="3081338"/>
          <p14:tracePt t="13724" x="3152775" y="3081338"/>
          <p14:tracePt t="13740" x="3081338" y="3081338"/>
          <p14:tracePt t="13758" x="3044825" y="3081338"/>
          <p14:tracePt t="13774" x="3000375" y="3081338"/>
          <p14:tracePt t="13790" x="2965450" y="3081338"/>
          <p14:tracePt t="13808" x="2955925" y="3081338"/>
          <p14:tracePt t="13824" x="2946400" y="3081338"/>
          <p14:tracePt t="13840" x="2938463" y="3071813"/>
          <p14:tracePt t="13857" x="2928938" y="3062288"/>
          <p14:tracePt t="13894" x="2928938" y="3054350"/>
          <p14:tracePt t="14047" x="2938463" y="3044825"/>
          <p14:tracePt t="14443" x="2938463" y="3036888"/>
          <p14:tracePt t="14494" x="2938463" y="3027363"/>
          <p14:tracePt t="15108" x="2938463" y="3036888"/>
          <p14:tracePt t="15363" x="2928938" y="3044825"/>
          <p14:tracePt t="15389" x="2919413" y="3044825"/>
          <p14:tracePt t="15414" x="2911475" y="3044825"/>
          <p14:tracePt t="15427" x="2894013" y="3044825"/>
          <p14:tracePt t="15441" x="2857500" y="3044825"/>
          <p14:tracePt t="15453" x="2803525" y="3054350"/>
          <p14:tracePt t="15465" x="2768600" y="3054350"/>
          <p14:tracePt t="15478" x="2724150" y="3062288"/>
          <p14:tracePt t="15492" x="2697163" y="3062288"/>
          <p14:tracePt t="15508" x="2679700" y="3062288"/>
          <p14:tracePt t="15525" x="2652713" y="3062288"/>
          <p14:tracePt t="15543" x="2633663" y="3062288"/>
          <p14:tracePt t="15558" x="2625725" y="3062288"/>
          <p14:tracePt t="15575" x="2616200" y="3062288"/>
          <p14:tracePt t="15592" x="2608263" y="3062288"/>
          <p14:tracePt t="15609" x="2608263" y="3054350"/>
          <p14:tracePt t="16487" x="2616200" y="3044825"/>
          <p14:tracePt t="16512" x="2652713" y="3027363"/>
          <p14:tracePt t="16525" x="2714625" y="3027363"/>
          <p14:tracePt t="16538" x="2813050" y="3017838"/>
          <p14:tracePt t="16551" x="2901950" y="3017838"/>
          <p14:tracePt t="16563" x="2982913" y="3017838"/>
          <p14:tracePt t="16576" x="3044825" y="3017838"/>
          <p14:tracePt t="16591" x="3108325" y="3017838"/>
          <p14:tracePt t="16608" x="3143250" y="3017838"/>
          <p14:tracePt t="16625" x="3224213" y="3017838"/>
          <p14:tracePt t="16642" x="3268663" y="3017838"/>
          <p14:tracePt t="16658" x="3348038" y="3017838"/>
          <p14:tracePt t="16676" x="3482975" y="3000375"/>
          <p14:tracePt t="16692" x="3536950" y="3000375"/>
          <p14:tracePt t="16708" x="3571875" y="3000375"/>
          <p14:tracePt t="16724" x="3608388" y="3000375"/>
          <p14:tracePt t="16741" x="3643313" y="2990850"/>
          <p14:tracePt t="16758" x="3652838" y="2990850"/>
          <p14:tracePt t="16792" x="3660775" y="2990850"/>
          <p14:tracePt t="17571" x="3670300" y="2990850"/>
          <p14:tracePt t="17584" x="3705225" y="2990850"/>
          <p14:tracePt t="17597" x="3768725" y="2990850"/>
          <p14:tracePt t="17610" x="3902075" y="3000375"/>
          <p14:tracePt t="17627" x="4071938" y="3000375"/>
          <p14:tracePt t="17642" x="4179888" y="3017838"/>
          <p14:tracePt t="17659" x="4340225" y="3017838"/>
          <p14:tracePt t="17677" x="4411663" y="3000375"/>
          <p14:tracePt t="17694" x="4491038" y="2990850"/>
          <p14:tracePt t="17709" x="4581525" y="2982913"/>
          <p14:tracePt t="17727" x="4633913" y="2982913"/>
          <p14:tracePt t="17742" x="4714875" y="2965450"/>
          <p14:tracePt t="17759" x="4884738" y="2965450"/>
          <p14:tracePt t="17777" x="4929188" y="2965450"/>
          <p14:tracePt t="17792" x="4956175" y="2965450"/>
          <p14:tracePt t="17809" x="4983163" y="2965450"/>
          <p14:tracePt t="17827" x="4991100" y="2965450"/>
          <p14:tracePt t="17843" x="5000625" y="2965450"/>
          <p14:tracePt t="17877" x="5010150" y="2965450"/>
          <p14:tracePt t="17902" x="5018088" y="2965450"/>
          <p14:tracePt t="17928" x="5027613" y="2965450"/>
          <p14:tracePt t="17954" x="5037138" y="2965450"/>
          <p14:tracePt t="18935" x="5037138" y="2946400"/>
          <p14:tracePt t="19576" x="5072063" y="2894013"/>
          <p14:tracePt t="19589" x="5116513" y="2786063"/>
          <p14:tracePt t="19602" x="5180013" y="2697163"/>
          <p14:tracePt t="19614" x="5251450" y="2598738"/>
          <p14:tracePt t="19627" x="5367338" y="2419350"/>
          <p14:tracePt t="19642" x="5491163" y="2286000"/>
          <p14:tracePt t="19659" x="5554663" y="2205038"/>
          <p14:tracePt t="19676" x="5661025" y="2071688"/>
          <p14:tracePt t="19693" x="5705475" y="2000250"/>
          <p14:tracePt t="19709" x="5724525" y="1955800"/>
          <p14:tracePt t="19726" x="5741988" y="1928813"/>
          <p14:tracePt t="19743" x="5741988" y="1919288"/>
          <p14:tracePt t="19759" x="5741988" y="1911350"/>
          <p14:tracePt t="19776" x="5670550" y="1911350"/>
          <p14:tracePt t="19831" x="5330825" y="1928813"/>
          <p14:tracePt t="19844" x="4643438" y="2108200"/>
          <p14:tracePt t="19857" x="4411663" y="2187575"/>
          <p14:tracePt t="19869" x="4259263" y="2241550"/>
          <p14:tracePt t="19882" x="4037013" y="2312988"/>
          <p14:tracePt t="19895" x="3911600" y="2339975"/>
          <p14:tracePt t="19909" x="3803650" y="2357438"/>
          <p14:tracePt t="19926" x="3679825" y="2384425"/>
          <p14:tracePt t="19942" x="3500438" y="2428875"/>
          <p14:tracePt t="19960" x="3429000" y="2465388"/>
          <p14:tracePt t="19976" x="3322638" y="2517775"/>
          <p14:tracePt t="19993" x="3133725" y="2643188"/>
          <p14:tracePt t="20010" x="3062288" y="2697163"/>
          <p14:tracePt t="20026" x="2982913" y="2759075"/>
          <p14:tracePt t="20042" x="2928938" y="2813050"/>
          <p14:tracePt t="20059" x="2822575" y="2946400"/>
          <p14:tracePt t="20077" x="2776538" y="3036888"/>
          <p14:tracePt t="20092" x="2732088" y="3116263"/>
          <p14:tracePt t="20109" x="2616200" y="3384550"/>
          <p14:tracePt t="20126" x="2581275" y="3465513"/>
          <p14:tracePt t="20143" x="2544763" y="3517900"/>
          <p14:tracePt t="20159" x="2465388" y="3616325"/>
          <p14:tracePt t="20176" x="2428875" y="3660775"/>
          <p14:tracePt t="20192" x="2374900" y="3732213"/>
          <p14:tracePt t="20209" x="2241550" y="3867150"/>
          <p14:tracePt t="20228" x="2125663" y="3929063"/>
          <p14:tracePt t="20242" x="2044700" y="4000500"/>
          <p14:tracePt t="20259" x="1990725" y="4044950"/>
          <p14:tracePt t="20276" x="1928813" y="4071938"/>
          <p14:tracePt t="20293" x="1911350" y="4081463"/>
          <p14:tracePt t="20309" x="1884363" y="4081463"/>
          <p14:tracePt t="20326" x="1874838" y="4081463"/>
          <p14:tracePt t="22435" x="1874838" y="4071938"/>
          <p14:tracePt t="23381" x="1884363" y="4071938"/>
          <p14:tracePt t="23407" x="1901825" y="4062413"/>
          <p14:tracePt t="23420" x="1938338" y="4054475"/>
          <p14:tracePt t="23432" x="2017713" y="4044950"/>
          <p14:tracePt t="23446" x="2116138" y="4037013"/>
          <p14:tracePt t="23461" x="2205038" y="4027488"/>
          <p14:tracePt t="23478" x="2295525" y="4027488"/>
          <p14:tracePt t="23494" x="2482850" y="4027488"/>
          <p14:tracePt t="23512" x="2562225" y="4027488"/>
          <p14:tracePt t="23528" x="2660650" y="4027488"/>
          <p14:tracePt t="23544" x="2847975" y="4027488"/>
          <p14:tracePt t="23562" x="2919413" y="4027488"/>
          <p14:tracePt t="23577" x="3009900" y="4027488"/>
          <p14:tracePt t="23594" x="3187700" y="4027488"/>
          <p14:tracePt t="23611" x="3259138" y="4027488"/>
          <p14:tracePt t="23628" x="3348038" y="4027488"/>
          <p14:tracePt t="23644" x="3482975" y="4027488"/>
          <p14:tracePt t="23661" x="3697288" y="4027488"/>
          <p14:tracePt t="23678" x="3803650" y="4027488"/>
          <p14:tracePt t="23694" x="3867150" y="4027488"/>
          <p14:tracePt t="23711" x="3902075" y="4027488"/>
          <p14:tracePt t="23728" x="3956050" y="4027488"/>
          <p14:tracePt t="23745" x="3983038" y="4027488"/>
          <p14:tracePt t="23761" x="4010025" y="4027488"/>
          <p14:tracePt t="23780" x="4027488" y="4027488"/>
          <p14:tracePt t="23794" x="4037013" y="4027488"/>
          <p14:tracePt t="23815" x="4027488" y="4027488"/>
          <p14:tracePt t="24862" x="4010025" y="4027488"/>
          <p14:tracePt t="24875" x="3956050" y="4027488"/>
          <p14:tracePt t="24888" x="3848100" y="4054475"/>
          <p14:tracePt t="24900" x="3500438" y="4062413"/>
          <p14:tracePt t="24913" x="2973388" y="4081463"/>
          <p14:tracePt t="24928" x="2751138" y="4081463"/>
          <p14:tracePt t="24944" x="2366963" y="4044950"/>
          <p14:tracePt t="24962" x="1866900" y="3973513"/>
          <p14:tracePt t="24979" x="1714500" y="3956050"/>
          <p14:tracePt t="24994" x="1589088" y="3956050"/>
          <p14:tracePt t="25013" x="1411288" y="3956050"/>
          <p14:tracePt t="25029" x="1366838" y="3956050"/>
          <p14:tracePt t="25045" x="1339850" y="3956050"/>
          <p14:tracePt t="25060" x="1322388" y="3956050"/>
          <p14:tracePt t="25077" x="1295400" y="3956050"/>
          <p14:tracePt t="25095" x="1285875" y="3956050"/>
          <p14:tracePt t="25117" x="1276350" y="3956050"/>
          <p14:tracePt t="25181" x="1276350" y="3946525"/>
          <p14:tracePt t="25270" x="1276350" y="3938588"/>
          <p14:tracePt t="25296" x="1276350" y="3929063"/>
          <p14:tracePt t="25309" x="1303338" y="3929063"/>
          <p14:tracePt t="25321" x="1357313" y="3929063"/>
          <p14:tracePt t="25334" x="1473200" y="3919538"/>
          <p14:tracePt t="25347" x="1625600" y="3902075"/>
          <p14:tracePt t="25361" x="1776413" y="3902075"/>
          <p14:tracePt t="25378" x="1911350" y="3902075"/>
          <p14:tracePt t="25394" x="2133600" y="3902075"/>
          <p14:tracePt t="25411" x="2312988" y="3902075"/>
          <p14:tracePt t="25427" x="2438400" y="3902075"/>
          <p14:tracePt t="25444" x="2581275" y="3902075"/>
          <p14:tracePt t="25444" x="2884488" y="3902075"/>
          <p14:tracePt t="25462" x="3017838" y="3902075"/>
          <p14:tracePt t="25477" x="3133725" y="3902075"/>
          <p14:tracePt t="25494" x="3241675" y="3902075"/>
          <p14:tracePt t="25511" x="3330575" y="3902075"/>
          <p14:tracePt t="25527" x="3348038" y="3902075"/>
          <p14:tracePt t="25544" x="3375025" y="3902075"/>
          <p14:tracePt t="25560" x="3394075" y="3902075"/>
          <p14:tracePt t="25578" x="3402013" y="3902075"/>
          <p14:tracePt t="25594" x="3411538" y="3902075"/>
          <p14:tracePt t="25611" x="3438525" y="3902075"/>
          <p14:tracePt t="25628" x="3446463" y="3902075"/>
          <p14:tracePt t="25652" x="3465513" y="3902075"/>
          <p14:tracePt t="25665" x="3473450" y="3902075"/>
          <p14:tracePt t="25678" x="3482975" y="3902075"/>
          <p14:tracePt t="25694" x="3500438" y="3902075"/>
          <p14:tracePt t="25710" x="3509963" y="3902075"/>
          <p14:tracePt t="25727" x="3527425" y="3902075"/>
          <p14:tracePt t="25744" x="3544888" y="3902075"/>
          <p14:tracePt t="25767" x="3554413" y="3902075"/>
          <p14:tracePt t="26686" x="3554413" y="3911600"/>
          <p14:tracePt t="26981" x="3544888" y="3911600"/>
          <p14:tracePt t="26994" x="3536950" y="3911600"/>
          <p14:tracePt t="27006" x="3517900" y="3919538"/>
          <p14:tracePt t="27019" x="3509963" y="3929063"/>
          <p14:tracePt t="27032" x="3490913" y="3929063"/>
          <p14:tracePt t="27046" x="3465513" y="3956050"/>
          <p14:tracePt t="27062" x="3429000" y="3983038"/>
          <p14:tracePt t="27078" x="3340100" y="4027488"/>
          <p14:tracePt t="27097" x="3295650" y="4054475"/>
          <p14:tracePt t="27112" x="3224213" y="4081463"/>
          <p14:tracePt t="27128" x="3133725" y="4098925"/>
          <p14:tracePt t="27145" x="2990850" y="4133850"/>
          <p14:tracePt t="27163" x="2946400" y="4143375"/>
          <p14:tracePt t="27179" x="2867025" y="4143375"/>
          <p14:tracePt t="27195" x="2724150" y="4143375"/>
          <p14:tracePt t="27213" x="2670175" y="4143375"/>
          <p14:tracePt t="27229" x="2589213" y="4143375"/>
          <p14:tracePt t="27245" x="2393950" y="4125913"/>
          <p14:tracePt t="27263" x="2330450" y="4116388"/>
          <p14:tracePt t="27279" x="2286000" y="4098925"/>
          <p14:tracePt t="27295" x="2259013" y="4098925"/>
          <p14:tracePt t="27312" x="2224088" y="4089400"/>
          <p14:tracePt t="27331" x="2214563" y="4081463"/>
          <p14:tracePt t="27345" x="2197100" y="4081463"/>
          <p14:tracePt t="27362" x="2179638" y="4071938"/>
          <p14:tracePt t="27381" x="2170113" y="4071938"/>
          <p14:tracePt t="27395" x="2170113" y="4062413"/>
          <p14:tracePt t="27412" x="2160588" y="4062413"/>
          <p14:tracePt t="27429" x="2160588" y="4054475"/>
          <p14:tracePt t="30687" x="2160588" y="4044950"/>
          <p14:tracePt t="31160" x="2170113" y="4044950"/>
          <p14:tracePt t="31634" x="2170113" y="4037013"/>
          <p14:tracePt t="36688" x="2170113" y="4027488"/>
          <p14:tracePt t="38938" x="2179638" y="4027488"/>
          <p14:tracePt t="39359" x="2187575" y="4027488"/>
          <p14:tracePt t="39409" x="2197100" y="4027488"/>
          <p14:tracePt t="39435" x="2205038" y="4027488"/>
          <p14:tracePt t="39449" x="2224088" y="4027488"/>
          <p14:tracePt t="39461" x="2232025" y="4017963"/>
          <p14:tracePt t="39474" x="2268538" y="4010025"/>
          <p14:tracePt t="39486" x="2312988" y="4000500"/>
          <p14:tracePt t="39500" x="2339975" y="3990975"/>
          <p14:tracePt t="39516" x="2393950" y="3973513"/>
          <p14:tracePt t="39533" x="2473325" y="3965575"/>
          <p14:tracePt t="39550" x="2517775" y="3956050"/>
          <p14:tracePt t="39567" x="2562225" y="3946525"/>
          <p14:tracePt t="39582" x="2652713" y="3938588"/>
          <p14:tracePt t="39600" x="2803525" y="3919538"/>
          <p14:tracePt t="39617" x="2874963" y="3911600"/>
          <p14:tracePt t="39633" x="2946400" y="3911600"/>
          <p14:tracePt t="39649" x="3062288" y="3902075"/>
          <p14:tracePt t="39667" x="3098800" y="3894138"/>
          <p14:tracePt t="39683" x="3133725" y="3884613"/>
          <p14:tracePt t="39699" x="3179763" y="3884613"/>
          <p14:tracePt t="39717" x="3205163" y="3884613"/>
          <p14:tracePt t="39732" x="3241675" y="3884613"/>
          <p14:tracePt t="39749" x="3367088" y="3884613"/>
          <p14:tracePt t="39767" x="3402013" y="3884613"/>
          <p14:tracePt t="39783" x="3429000" y="3884613"/>
          <p14:tracePt t="39799" x="3446463" y="3884613"/>
          <p14:tracePt t="39816" x="3482975" y="3884613"/>
          <p14:tracePt t="39834" x="3490913" y="3884613"/>
          <p14:tracePt t="39849" x="3500438" y="3884613"/>
          <p14:tracePt t="39867" x="3517900" y="3884613"/>
          <p14:tracePt t="39884" x="3527425" y="3884613"/>
          <p14:tracePt t="39900" x="3536950" y="3884613"/>
          <p14:tracePt t="39919" x="3544888" y="3884613"/>
          <p14:tracePt t="39932" x="3536950" y="3884613"/>
          <p14:tracePt t="40136" x="3527425" y="3884613"/>
          <p14:tracePt t="40149" x="3509963" y="3884613"/>
          <p14:tracePt t="40162" x="3490913" y="3884613"/>
          <p14:tracePt t="40175" x="3465513" y="3884613"/>
          <p14:tracePt t="40187" x="3429000" y="3894138"/>
          <p14:tracePt t="40200" x="3367088" y="3894138"/>
          <p14:tracePt t="40216" x="3303588" y="3902075"/>
          <p14:tracePt t="40233" x="3251200" y="3902075"/>
          <p14:tracePt t="40249" x="3179763" y="3902075"/>
          <p14:tracePt t="40266" x="3125788" y="3902075"/>
          <p14:tracePt t="40282" x="3089275" y="3902075"/>
          <p14:tracePt t="40299" x="2901950" y="3884613"/>
          <p14:tracePt t="40316" x="2795588" y="3875088"/>
          <p14:tracePt t="40332" x="2687638" y="3867150"/>
          <p14:tracePt t="40349" x="2517775" y="3848100"/>
          <p14:tracePt t="40366" x="2473325" y="3848100"/>
          <p14:tracePt t="40382" x="2438400" y="3848100"/>
          <p14:tracePt t="40399" x="2393950" y="3848100"/>
          <p14:tracePt t="40415" x="2339975" y="3848100"/>
          <p14:tracePt t="40433" x="2312988" y="3848100"/>
          <p14:tracePt t="40449" x="2295525" y="3857625"/>
          <p14:tracePt t="40466" x="2259013" y="3857625"/>
          <p14:tracePt t="40483" x="2241550" y="3867150"/>
          <p14:tracePt t="40499" x="2232025" y="3875088"/>
          <p14:tracePt t="40517" x="2214563" y="3884613"/>
          <p14:tracePt t="40532" x="2205038" y="3884613"/>
          <p14:tracePt t="40549" x="2197100" y="3894138"/>
          <p14:tracePt t="40565" x="2187575" y="3894138"/>
          <p14:tracePt t="40582" x="2214563" y="3884613"/>
          <p14:tracePt t="40685" x="2276475" y="3875088"/>
          <p14:tracePt t="40698" x="2411413" y="3848100"/>
          <p14:tracePt t="40710" x="2598738" y="3840163"/>
          <p14:tracePt t="40723" x="2867025" y="3840163"/>
          <p14:tracePt t="40736" x="3017838" y="3840163"/>
          <p14:tracePt t="40750" x="3125788" y="3840163"/>
          <p14:tracePt t="40766" x="3259138" y="3830638"/>
          <p14:tracePt t="40783" x="3402013" y="3822700"/>
          <p14:tracePt t="40801" x="3438525" y="3813175"/>
          <p14:tracePt t="40816" x="3465513" y="3813175"/>
          <p14:tracePt t="40833" x="3490913" y="3813175"/>
          <p14:tracePt t="40850" x="3616325" y="3813175"/>
          <p14:tracePt t="40867" x="3660775" y="3813175"/>
          <p14:tracePt t="40883" x="3697288" y="3813175"/>
          <p14:tracePt t="40900" x="3732213" y="3813175"/>
          <p14:tracePt t="40917" x="3741738" y="3813175"/>
          <p14:tracePt t="40965" x="3724275" y="3813175"/>
          <p14:tracePt t="41042" x="3660775" y="3822700"/>
          <p14:tracePt t="41055" x="3517900" y="3848100"/>
          <p14:tracePt t="41067" x="3348038" y="3884613"/>
          <p14:tracePt t="41081" x="3009900" y="3938588"/>
          <p14:tracePt t="41093" x="2803525" y="3965575"/>
          <p14:tracePt t="41106" x="2616200" y="3973513"/>
          <p14:tracePt t="41118" x="2482850" y="3990975"/>
          <p14:tracePt t="41133" x="2384425" y="4010025"/>
          <p14:tracePt t="41149" x="2322513" y="4017963"/>
          <p14:tracePt t="41166" x="2179638" y="4044950"/>
          <p14:tracePt t="41184" x="2116138" y="4054475"/>
          <p14:tracePt t="41200" x="2089150" y="4054475"/>
          <p14:tracePt t="41217" x="2044700" y="4071938"/>
          <p14:tracePt t="41234" x="2036763" y="4081463"/>
          <p14:tracePt t="41250" x="2027238" y="4081463"/>
          <p14:tracePt t="41266" x="2017713" y="4089400"/>
          <p14:tracePt t="41297" x="2017713" y="4081463"/>
          <p14:tracePt t="41579" x="2027238" y="4071938"/>
          <p14:tracePt t="41604" x="2027238" y="4062413"/>
          <p14:tracePt t="41693" x="2036763" y="4054475"/>
          <p14:tracePt t="42280" x="2044700" y="4054475"/>
          <p14:tracePt t="42293" x="2054225" y="4044950"/>
          <p14:tracePt t="42307" x="2062163" y="4044950"/>
          <p14:tracePt t="42318" x="2089150" y="4044950"/>
          <p14:tracePt t="42333" x="2116138" y="4037013"/>
          <p14:tracePt t="42350" x="2160588" y="4027488"/>
          <p14:tracePt t="42367" x="2259013" y="4017963"/>
          <p14:tracePt t="42384" x="2384425" y="4000500"/>
          <p14:tracePt t="42400" x="2517775" y="3990975"/>
          <p14:tracePt t="42417" x="2901950" y="3965575"/>
          <p14:tracePt t="42434" x="3017838" y="3956050"/>
          <p14:tracePt t="42450" x="3116263" y="3946525"/>
          <p14:tracePt t="42467" x="3517900" y="3929063"/>
          <p14:tracePt t="42484" x="3751263" y="3919538"/>
          <p14:tracePt t="42500" x="4044950" y="3919538"/>
          <p14:tracePt t="42518" x="4133850" y="3919538"/>
          <p14:tracePt t="42534" x="4197350" y="3919538"/>
          <p14:tracePt t="42551" x="4205288" y="3919538"/>
          <p14:tracePt t="42566" x="4214813" y="3919538"/>
          <p14:tracePt t="42583" x="4205288" y="3919538"/>
          <p14:tracePt t="42650" x="4133850" y="3919538"/>
          <p14:tracePt t="42662" x="3946525" y="3938588"/>
          <p14:tracePt t="42675" x="3705225" y="3973513"/>
          <p14:tracePt t="42688" x="3509963" y="4017963"/>
          <p14:tracePt t="42701" x="3438525" y="4037013"/>
          <p14:tracePt t="42717" x="3384550" y="4044950"/>
          <p14:tracePt t="42734" x="3340100" y="4044950"/>
          <p14:tracePt t="42750" x="3268663" y="4054475"/>
          <p14:tracePt t="42767" x="3232150" y="4054475"/>
          <p14:tracePt t="42783" x="3179763" y="4054475"/>
          <p14:tracePt t="42800" x="3054350" y="4054475"/>
          <p14:tracePt t="42817" x="3009900" y="4054475"/>
          <p14:tracePt t="42834" x="2973388" y="4054475"/>
          <p14:tracePt t="42850" x="2911475" y="4054475"/>
          <p14:tracePt t="42868" x="2901950" y="4054475"/>
          <p14:tracePt t="42884" x="2894013" y="4054475"/>
          <p14:tracePt t="42905" x="2901950" y="4054475"/>
          <p14:tracePt t="43006" x="2911475" y="4054475"/>
          <p14:tracePt t="43032" x="2919413" y="4054475"/>
          <p14:tracePt t="43057" x="2928938" y="4054475"/>
          <p14:tracePt t="43121" x="2928938" y="4044950"/>
          <p14:tracePt t="43134" x="2938463" y="4044950"/>
          <p14:tracePt t="43147" x="2955925" y="4044950"/>
          <p14:tracePt t="43172" x="2965450" y="4044950"/>
          <p14:tracePt t="43185" x="2973388" y="4044950"/>
          <p14:tracePt t="43197" x="2990850" y="4044950"/>
          <p14:tracePt t="43210" x="3027363" y="4044950"/>
          <p14:tracePt t="43223" x="3054350" y="4044950"/>
          <p14:tracePt t="43236" x="3081338" y="4044950"/>
          <p14:tracePt t="43251" x="3098800" y="4044950"/>
          <p14:tracePt t="43267" x="3125788" y="4044950"/>
          <p14:tracePt t="43283" x="3152775" y="4044950"/>
          <p14:tracePt t="43301" x="3152775" y="4037013"/>
          <p14:tracePt t="43325" x="3160713" y="4037013"/>
          <p14:tracePt t="43338" x="3170238" y="4037013"/>
          <p14:tracePt t="43363" x="3179763" y="4037013"/>
          <p14:tracePt t="43388" x="3187700" y="40370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Treatment</a:t>
            </a:r>
            <a:br>
              <a:rPr lang="en-US" dirty="0">
                <a:solidFill>
                  <a:schemeClr val="accent1"/>
                </a:solidFill>
              </a:rPr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Treatment is symptomatic</a:t>
            </a:r>
          </a:p>
          <a:p>
            <a:pPr algn="l" rtl="0">
              <a:lnSpc>
                <a:spcPct val="105000"/>
              </a:lnSpc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Antipruritic lotions &amp; </a:t>
            </a:r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anti histamines 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are given </a:t>
            </a:r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itching</a:t>
            </a:r>
          </a:p>
          <a:p>
            <a:pPr algn="l" rtl="0">
              <a:lnSpc>
                <a:spcPct val="105000"/>
              </a:lnSpc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Antibiotics for secondary </a:t>
            </a:r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infection</a:t>
            </a:r>
          </a:p>
          <a:p>
            <a:pPr algn="l" rtl="0">
              <a:lnSpc>
                <a:spcPct val="105000"/>
              </a:lnSpc>
            </a:pPr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Acyclovir in Severe cases 20mg/kg</a:t>
            </a: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7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04"/>
    </mc:Choice>
    <mc:Fallback>
      <p:transition spd="slow" advTm="59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3179763" y="4037013"/>
          <p14:tracePt t="955" x="3160713" y="4037013"/>
          <p14:tracePt t="967" x="3133725" y="4037013"/>
          <p14:tracePt t="980" x="3089275" y="4037013"/>
          <p14:tracePt t="993" x="3017838" y="4027488"/>
          <p14:tracePt t="1006" x="2928938" y="4010025"/>
          <p14:tracePt t="1020" x="2840038" y="3973513"/>
          <p14:tracePt t="1037" x="2776538" y="3929063"/>
          <p14:tracePt t="1055" x="2687638" y="3813175"/>
          <p14:tracePt t="1071" x="2670175" y="3697288"/>
          <p14:tracePt t="1086" x="2670175" y="3571875"/>
          <p14:tracePt t="1103" x="2786063" y="3143250"/>
          <p14:tracePt t="1120" x="2874963" y="2973388"/>
          <p14:tracePt t="1136" x="2990850" y="2822575"/>
          <p14:tracePt t="1153" x="3367088" y="2374900"/>
          <p14:tracePt t="1171" x="3482975" y="2295525"/>
          <p14:tracePt t="1186" x="3670300" y="2116138"/>
          <p14:tracePt t="1203" x="3938588" y="1946275"/>
          <p14:tracePt t="1220" x="4268788" y="1776413"/>
          <p14:tracePt t="1237" x="4473575" y="1714500"/>
          <p14:tracePt t="1253" x="4598988" y="1670050"/>
          <p14:tracePt t="1270" x="4848225" y="1598613"/>
          <p14:tracePt t="1287" x="4929188" y="1581150"/>
          <p14:tracePt t="1305" x="4991100" y="1554163"/>
          <p14:tracePt t="1320" x="5099050" y="1544638"/>
          <p14:tracePt t="1338" x="5180013" y="1527175"/>
          <p14:tracePt t="1354" x="5259388" y="1527175"/>
          <p14:tracePt t="1370" x="5348288" y="1527175"/>
          <p14:tracePt t="1387" x="5375275" y="1527175"/>
          <p14:tracePt t="1403" x="5394325" y="1536700"/>
          <p14:tracePt t="1420" x="5411788" y="1544638"/>
          <p14:tracePt t="1436" x="5465763" y="1562100"/>
          <p14:tracePt t="1455" x="5483225" y="1571625"/>
          <p14:tracePt t="1470" x="5491163" y="1571625"/>
          <p14:tracePt t="1487" x="5510213" y="1581150"/>
          <p14:tracePt t="1505" x="5518150" y="1581150"/>
          <p14:tracePt t="1527" x="5518150" y="1589088"/>
          <p14:tracePt t="1935" x="5510213" y="1598613"/>
          <p14:tracePt t="1960" x="5473700" y="1652588"/>
          <p14:tracePt t="1973" x="5394325" y="1768475"/>
          <p14:tracePt t="1986" x="5303838" y="1938338"/>
          <p14:tracePt t="1999" x="5259388" y="2044700"/>
          <p14:tracePt t="2011" x="5197475" y="2214563"/>
          <p14:tracePt t="2024" x="5153025" y="2322513"/>
          <p14:tracePt t="2037" x="5126038" y="2411413"/>
          <p14:tracePt t="2052" x="5089525" y="2482850"/>
          <p14:tracePt t="2069" x="5062538" y="2554288"/>
          <p14:tracePt t="2086" x="4973638" y="2795588"/>
          <p14:tracePt t="2103" x="4946650" y="2884488"/>
          <p14:tracePt t="2119" x="4911725" y="2973388"/>
          <p14:tracePt t="2136" x="4822825" y="3160713"/>
          <p14:tracePt t="2153" x="4786313" y="3205163"/>
          <p14:tracePt t="2169" x="4741863" y="3232150"/>
          <p14:tracePt t="2186" x="4670425" y="3268663"/>
          <p14:tracePt t="2203" x="4625975" y="3276600"/>
          <p14:tracePt t="2219" x="4598988" y="3276600"/>
          <p14:tracePt t="2236" x="4500563" y="3295650"/>
          <p14:tracePt t="2254" x="4438650" y="3303588"/>
          <p14:tracePt t="2270" x="4375150" y="3313113"/>
          <p14:tracePt t="2286" x="4303713" y="3330575"/>
          <p14:tracePt t="2304" x="4214813" y="3348038"/>
          <p14:tracePt t="2322" x="4170363" y="3357563"/>
          <p14:tracePt t="2337" x="4116388" y="3367088"/>
          <p14:tracePt t="2354" x="4062413" y="3375025"/>
          <p14:tracePt t="2371" x="4044950" y="3375025"/>
          <p14:tracePt t="2387" x="4037013" y="3375025"/>
          <p14:tracePt t="2407" x="4037013" y="3367088"/>
          <p14:tracePt t="2752" x="4037013" y="3357563"/>
          <p14:tracePt t="2777" x="4037013" y="3348038"/>
          <p14:tracePt t="2802" x="4037013" y="3340100"/>
          <p14:tracePt t="2828" x="4037013" y="3330575"/>
          <p14:tracePt t="2853" x="4037013" y="3322638"/>
          <p14:tracePt t="2866" x="4044950" y="3322638"/>
          <p14:tracePt t="2891" x="4044950" y="3313113"/>
          <p14:tracePt t="2904" x="4044950" y="3303588"/>
          <p14:tracePt t="2917" x="4054475" y="3295650"/>
          <p14:tracePt t="2930" x="4062413" y="3276600"/>
          <p14:tracePt t="2943" x="4071938" y="3259138"/>
          <p14:tracePt t="2955" x="4071938" y="3251200"/>
          <p14:tracePt t="2970" x="4089400" y="3232150"/>
          <p14:tracePt t="2987" x="4089400" y="3214688"/>
          <p14:tracePt t="3004" x="4116388" y="3187700"/>
          <p14:tracePt t="3021" x="4116388" y="3179763"/>
          <p14:tracePt t="3037" x="4143375" y="3152775"/>
          <p14:tracePt t="3053" x="4152900" y="3133725"/>
          <p14:tracePt t="3069" x="4179888" y="3098800"/>
          <p14:tracePt t="3087" x="4197350" y="3071813"/>
          <p14:tracePt t="3103" x="4214813" y="3062288"/>
          <p14:tracePt t="3119" x="4232275" y="3027363"/>
          <p14:tracePt t="3137" x="4241800" y="3017838"/>
          <p14:tracePt t="3153" x="4251325" y="3017838"/>
          <p14:tracePt t="3170" x="4251325" y="3009900"/>
          <p14:tracePt t="3186" x="4259263" y="3009900"/>
          <p14:tracePt t="3203" x="4251325" y="3009900"/>
          <p14:tracePt t="3274" x="4241800" y="3009900"/>
          <p14:tracePt t="3287" x="4232275" y="3009900"/>
          <p14:tracePt t="3301" x="4205288" y="3009900"/>
          <p14:tracePt t="3313" x="4160838" y="3027363"/>
          <p14:tracePt t="3325" x="4062413" y="3044825"/>
          <p14:tracePt t="3338" x="3956050" y="3062288"/>
          <p14:tracePt t="3354" x="3840163" y="3071813"/>
          <p14:tracePt t="3370" x="3751263" y="3098800"/>
          <p14:tracePt t="3387" x="3608388" y="3125788"/>
          <p14:tracePt t="3404" x="3554413" y="3143250"/>
          <p14:tracePt t="3420" x="3500438" y="3160713"/>
          <p14:tracePt t="3437" x="3438525" y="3179763"/>
          <p14:tracePt t="3455" x="3411538" y="3187700"/>
          <p14:tracePt t="3470" x="3394075" y="3197225"/>
          <p14:tracePt t="3487" x="3357563" y="3197225"/>
          <p14:tracePt t="3505" x="3348038" y="3205163"/>
          <p14:tracePt t="3520" x="3322638" y="3214688"/>
          <p14:tracePt t="3537" x="3303588" y="3224213"/>
          <p14:tracePt t="3553" x="3268663" y="3232150"/>
          <p14:tracePt t="3570" x="3251200" y="3241675"/>
          <p14:tracePt t="3586" x="3232150" y="3251200"/>
          <p14:tracePt t="3603" x="3187700" y="3251200"/>
          <p14:tracePt t="3621" x="3160713" y="3251200"/>
          <p14:tracePt t="3637" x="3143250" y="3259138"/>
          <p14:tracePt t="3654" x="3108325" y="3268663"/>
          <p14:tracePt t="3671" x="3098800" y="3268663"/>
          <p14:tracePt t="3688" x="3089275" y="3268663"/>
          <p14:tracePt t="3703" x="3081338" y="3268663"/>
          <p14:tracePt t="3721" x="3071813" y="3268663"/>
          <p14:tracePt t="3737" x="3062288" y="3268663"/>
          <p14:tracePt t="3759" x="3054350" y="3268663"/>
          <p14:tracePt t="3797" x="3054350" y="3259138"/>
          <p14:tracePt t="4142" x="3054350" y="3251200"/>
          <p14:tracePt t="4219" x="3062288" y="3241675"/>
          <p14:tracePt t="4231" x="3081338" y="3241675"/>
          <p14:tracePt t="4244" x="3116263" y="3224213"/>
          <p14:tracePt t="4257" x="3160713" y="3197225"/>
          <p14:tracePt t="4271" x="3214688" y="3170238"/>
          <p14:tracePt t="4287" x="3276600" y="3133725"/>
          <p14:tracePt t="4304" x="3384550" y="3071813"/>
          <p14:tracePt t="4321" x="3465513" y="3036888"/>
          <p14:tracePt t="4337" x="3527425" y="3009900"/>
          <p14:tracePt t="4354" x="3608388" y="2973388"/>
          <p14:tracePt t="4371" x="3795713" y="2901950"/>
          <p14:tracePt t="4388" x="3884613" y="2874963"/>
          <p14:tracePt t="4404" x="3946525" y="2857500"/>
          <p14:tracePt t="4421" x="4037013" y="2813050"/>
          <p14:tracePt t="4438" x="4071938" y="2803525"/>
          <p14:tracePt t="4454" x="4098925" y="2795588"/>
          <p14:tracePt t="4471" x="4160838" y="2776538"/>
          <p14:tracePt t="4488" x="4179888" y="2768600"/>
          <p14:tracePt t="4504" x="4197350" y="2759075"/>
          <p14:tracePt t="4522" x="4205288" y="2759075"/>
          <p14:tracePt t="4536" x="4214813" y="2759075"/>
          <p14:tracePt t="4553" x="4224338" y="2759075"/>
          <p14:tracePt t="4570" x="4224338" y="2751138"/>
          <p14:tracePt t="4586" x="4232275" y="2751138"/>
          <p14:tracePt t="4603" x="4232275" y="2759075"/>
          <p14:tracePt t="4779" x="4232275" y="2768600"/>
          <p14:tracePt t="4792" x="4224338" y="2776538"/>
          <p14:tracePt t="4805" x="4205288" y="2795588"/>
          <p14:tracePt t="4818" x="4179888" y="2813050"/>
          <p14:tracePt t="4830" x="4160838" y="2830513"/>
          <p14:tracePt t="4843" x="4143375" y="2857500"/>
          <p14:tracePt t="4856" x="4108450" y="2874963"/>
          <p14:tracePt t="4871" x="4098925" y="2901950"/>
          <p14:tracePt t="4887" x="4071938" y="2911475"/>
          <p14:tracePt t="4904" x="4054475" y="2946400"/>
          <p14:tracePt t="4922" x="4037013" y="2965450"/>
          <p14:tracePt t="4938" x="4027488" y="2982913"/>
          <p14:tracePt t="4954" x="3990975" y="3027363"/>
          <p14:tracePt t="4972" x="3983038" y="3044825"/>
          <p14:tracePt t="4988" x="3965575" y="3081338"/>
          <p14:tracePt t="5004" x="3946525" y="3098800"/>
          <p14:tracePt t="5021" x="3911600" y="3152775"/>
          <p14:tracePt t="5038" x="3894138" y="3179763"/>
          <p14:tracePt t="5054" x="3875088" y="3214688"/>
          <p14:tracePt t="5071" x="3840163" y="3251200"/>
          <p14:tracePt t="5088" x="3822700" y="3268663"/>
          <p14:tracePt t="5104" x="3813175" y="3276600"/>
          <p14:tracePt t="5121" x="3759200" y="3303588"/>
          <p14:tracePt t="5138" x="3724275" y="3330575"/>
          <p14:tracePt t="5154" x="3679825" y="3348038"/>
          <p14:tracePt t="5171" x="3608388" y="3384550"/>
          <p14:tracePt t="5188" x="3581400" y="3394075"/>
          <p14:tracePt t="5204" x="3544888" y="3402013"/>
          <p14:tracePt t="5221" x="3527425" y="3419475"/>
          <p14:tracePt t="5238" x="3482975" y="3438525"/>
          <p14:tracePt t="5255" x="3455988" y="3438525"/>
          <p14:tracePt t="5271" x="3438525" y="3446463"/>
          <p14:tracePt t="5287" x="3411538" y="3455988"/>
          <p14:tracePt t="5305" x="3402013" y="3455988"/>
          <p14:tracePt t="5321" x="3394075" y="3455988"/>
          <p14:tracePt t="5341" x="3384550" y="3455988"/>
          <p14:tracePt t="5367" x="3384550" y="3446463"/>
          <p14:tracePt t="5685" x="3384550" y="3438525"/>
          <p14:tracePt t="5800" x="3394075" y="3438525"/>
          <p14:tracePt t="5864" x="3394075" y="3429000"/>
          <p14:tracePt t="5890" x="3402013" y="3419475"/>
          <p14:tracePt t="5966" x="3402013" y="3411538"/>
          <p14:tracePt t="6017" x="3411538" y="3411538"/>
          <p14:tracePt t="6055" x="3419475" y="3411538"/>
          <p14:tracePt t="6696" x="3429000" y="3411538"/>
          <p14:tracePt t="6708" x="3438525" y="3411538"/>
          <p14:tracePt t="6734" x="3455988" y="3411538"/>
          <p14:tracePt t="6759" x="3482975" y="3411538"/>
          <p14:tracePt t="6772" x="3517900" y="3411538"/>
          <p14:tracePt t="6785" x="3581400" y="3411538"/>
          <p14:tracePt t="6797" x="3643313" y="3419475"/>
          <p14:tracePt t="6810" x="3705225" y="3429000"/>
          <p14:tracePt t="6823" x="3759200" y="3438525"/>
          <p14:tracePt t="6838" x="3803650" y="3446463"/>
          <p14:tracePt t="6855" x="3884613" y="3446463"/>
          <p14:tracePt t="6855" x="3946525" y="3455988"/>
          <p14:tracePt t="6874" x="4010025" y="3455988"/>
          <p14:tracePt t="6888" x="4044950" y="3473450"/>
          <p14:tracePt t="6905" x="4081463" y="3473450"/>
          <p14:tracePt t="6921" x="4224338" y="3500438"/>
          <p14:tracePt t="6939" x="4286250" y="3500438"/>
          <p14:tracePt t="6955" x="4322763" y="3509963"/>
          <p14:tracePt t="6971" x="4348163" y="3509963"/>
          <p14:tracePt t="6988" x="4375150" y="3517900"/>
          <p14:tracePt t="7005" x="4384675" y="3517900"/>
          <p14:tracePt t="7022" x="4394200" y="3517900"/>
          <p14:tracePt t="7078" x="4394200" y="3527425"/>
          <p14:tracePt t="13392" x="4394200" y="3536950"/>
          <p14:tracePt t="13633" x="4402138" y="3536950"/>
          <p14:tracePt t="14068" x="4411663" y="3536950"/>
          <p14:tracePt t="14133" x="4411663" y="3527425"/>
          <p14:tracePt t="14299" x="4411663" y="3536950"/>
          <p14:tracePt t="15258" x="4402138" y="3536950"/>
          <p14:tracePt t="15283" x="4394200" y="3544888"/>
          <p14:tracePt t="15296" x="4394200" y="3554413"/>
          <p14:tracePt t="15309" x="4384675" y="3554413"/>
          <p14:tracePt t="15322" x="4375150" y="3554413"/>
          <p14:tracePt t="15334" x="4367213" y="3562350"/>
          <p14:tracePt t="15347" x="4348163" y="3571875"/>
          <p14:tracePt t="15372" x="4313238" y="3581400"/>
          <p14:tracePt t="15385" x="4286250" y="3589338"/>
          <p14:tracePt t="15398" x="4251325" y="3598863"/>
          <p14:tracePt t="15411" x="4205288" y="3608388"/>
          <p14:tracePt t="15424" x="4170363" y="3616325"/>
          <p14:tracePt t="15441" x="4133850" y="3616325"/>
          <p14:tracePt t="15457" x="4054475" y="3616325"/>
          <p14:tracePt t="15476" x="4017963" y="3625850"/>
          <p14:tracePt t="15492" x="3990975" y="3625850"/>
          <p14:tracePt t="15508" x="3946525" y="3625850"/>
          <p14:tracePt t="15526" x="3929063" y="3625850"/>
          <p14:tracePt t="15542" x="3919538" y="3625850"/>
          <p14:tracePt t="15558" x="3911600" y="3625850"/>
          <p14:tracePt t="15575" x="3894138" y="3625850"/>
          <p14:tracePt t="15591" x="3894138" y="3616325"/>
          <p14:tracePt t="15614" x="3894138" y="3608388"/>
          <p14:tracePt t="15627" x="3894138" y="3598863"/>
          <p14:tracePt t="15641" x="3894138" y="3589338"/>
          <p14:tracePt t="15657" x="3902075" y="3562350"/>
          <p14:tracePt t="15674" x="4402138" y="3367088"/>
          <p14:tracePt t="15691" x="4741863" y="3303588"/>
          <p14:tracePt t="15707" x="4983163" y="3276600"/>
          <p14:tracePt t="15724" x="5322888" y="3251200"/>
          <p14:tracePt t="15742" x="5518150" y="3251200"/>
          <p14:tracePt t="15757" x="5653088" y="3251200"/>
          <p14:tracePt t="15774" x="5840413" y="3251200"/>
          <p14:tracePt t="15791" x="5991225" y="3251200"/>
          <p14:tracePt t="15808" x="6054725" y="3251200"/>
          <p14:tracePt t="15824" x="6116638" y="3251200"/>
          <p14:tracePt t="15841" x="6251575" y="3251200"/>
          <p14:tracePt t="15858" x="6303963" y="3251200"/>
          <p14:tracePt t="15874" x="6340475" y="3251200"/>
          <p14:tracePt t="15891" x="6429375" y="3251200"/>
          <p14:tracePt t="15909" x="6483350" y="3251200"/>
          <p14:tracePt t="15924" x="6518275" y="3259138"/>
          <p14:tracePt t="15941" x="6545263" y="3259138"/>
          <p14:tracePt t="15957" x="6562725" y="3268663"/>
          <p14:tracePt t="15974" x="6572250" y="3268663"/>
          <p14:tracePt t="16022" x="6562725" y="3268663"/>
          <p14:tracePt t="16623" x="6554788" y="3268663"/>
          <p14:tracePt t="16636" x="6545263" y="3268663"/>
          <p14:tracePt t="16662" x="6537325" y="3268663"/>
          <p14:tracePt t="16674" x="6473825" y="3286125"/>
          <p14:tracePt t="16687" x="6330950" y="3357563"/>
          <p14:tracePt t="16700" x="6161088" y="3446463"/>
          <p14:tracePt t="16714" x="6010275" y="3544888"/>
          <p14:tracePt t="16727" x="5919788" y="3616325"/>
          <p14:tracePt t="16742" x="5848350" y="3687763"/>
          <p14:tracePt t="16759" x="5751513" y="3751263"/>
          <p14:tracePt t="16776" x="5438775" y="3867150"/>
          <p14:tracePt t="16793" x="5295900" y="3894138"/>
          <p14:tracePt t="16808" x="5126038" y="3938588"/>
          <p14:tracePt t="16825" x="4911725" y="3973513"/>
          <p14:tracePt t="16842" x="4776788" y="3983038"/>
          <p14:tracePt t="16858" x="4679950" y="3990975"/>
          <p14:tracePt t="16875" x="4537075" y="3990975"/>
          <p14:tracePt t="16893" x="4446588" y="3990975"/>
          <p14:tracePt t="16908" x="4375150" y="3990975"/>
          <p14:tracePt t="16924" x="4322763" y="3990975"/>
          <p14:tracePt t="16924" x="4276725" y="3990975"/>
          <p14:tracePt t="16942" x="4224338" y="3990975"/>
          <p14:tracePt t="16958" x="4179888" y="3990975"/>
          <p14:tracePt t="16974" x="4108450" y="3990975"/>
          <p14:tracePt t="16991" x="4000500" y="3990975"/>
          <p14:tracePt t="17009" x="3973513" y="3990975"/>
          <p14:tracePt t="17024" x="3946525" y="3990975"/>
          <p14:tracePt t="17041" x="3902075" y="3990975"/>
          <p14:tracePt t="17058" x="3867150" y="3990975"/>
          <p14:tracePt t="17074" x="3830638" y="3983038"/>
          <p14:tracePt t="17090" x="3803650" y="3983038"/>
          <p14:tracePt t="17107" x="3776663" y="3983038"/>
          <p14:tracePt t="17124" x="3768725" y="3983038"/>
          <p14:tracePt t="17140" x="3751263" y="3983038"/>
          <p14:tracePt t="17503" x="3724275" y="3983038"/>
          <p14:tracePt t="17516" x="3643313" y="3983038"/>
          <p14:tracePt t="17529" x="3455988" y="3983038"/>
          <p14:tracePt t="17542" x="3214688" y="4017963"/>
          <p14:tracePt t="17558" x="3062288" y="4027488"/>
          <p14:tracePt t="17575" x="2911475" y="4027488"/>
          <p14:tracePt t="17592" x="2741613" y="4027488"/>
          <p14:tracePt t="17609" x="2679700" y="4027488"/>
          <p14:tracePt t="17625" x="2643188" y="4027488"/>
          <p14:tracePt t="17641" x="2571750" y="4027488"/>
          <p14:tracePt t="17659" x="2544763" y="4027488"/>
          <p14:tracePt t="17675" x="2536825" y="4027488"/>
          <p14:tracePt t="17691" x="2509838" y="4027488"/>
          <p14:tracePt t="17709" x="2500313" y="4027488"/>
          <p14:tracePt t="17745" x="2500313" y="4017963"/>
          <p14:tracePt t="18051" x="2500313" y="4010025"/>
          <p14:tracePt t="19111" x="2517775" y="4010025"/>
          <p14:tracePt t="19137" x="2527300" y="4010025"/>
          <p14:tracePt t="19150" x="2536825" y="4010025"/>
          <p14:tracePt t="19162" x="2554288" y="4027488"/>
          <p14:tracePt t="19176" x="2562225" y="4037013"/>
          <p14:tracePt t="19192" x="2571750" y="4054475"/>
          <p14:tracePt t="19209" x="2581275" y="4054475"/>
          <p14:tracePt t="19225" x="2581275" y="4071938"/>
          <p14:tracePt t="19242" x="2581275" y="4081463"/>
          <p14:tracePt t="19264" x="2581275" y="4089400"/>
          <p14:tracePt t="19277" x="2571750" y="4116388"/>
          <p14:tracePt t="19303" x="2554288" y="4133850"/>
          <p14:tracePt t="19315" x="2536825" y="4170363"/>
          <p14:tracePt t="19328" x="2517775" y="4214813"/>
          <p14:tracePt t="19342" x="2500313" y="4241800"/>
          <p14:tracePt t="19358" x="2473325" y="4276725"/>
          <p14:tracePt t="19375" x="2446338" y="4340225"/>
          <p14:tracePt t="19394" x="2428875" y="4367213"/>
          <p14:tracePt t="19409" x="2411413" y="4411663"/>
          <p14:tracePt t="19425" x="2401888" y="4438650"/>
          <p14:tracePt t="19442" x="2384425" y="4483100"/>
          <p14:tracePt t="19459" x="2384425" y="4491038"/>
          <p14:tracePt t="19476" x="2384425" y="4500563"/>
          <p14:tracePt t="19495" x="2384425" y="4510088"/>
          <p14:tracePt t="19509" x="2384425" y="4518025"/>
          <p14:tracePt t="19533" x="2374900" y="4518025"/>
          <p14:tracePt t="19545" x="2366963" y="4537075"/>
          <p14:tracePt t="19570" x="2366963" y="4545013"/>
          <p14:tracePt t="19596" x="2366963" y="4554538"/>
          <p14:tracePt t="19609" x="2357438" y="4562475"/>
          <p14:tracePt t="19622" x="2357438" y="4572000"/>
          <p14:tracePt t="19634" x="2357438" y="4581525"/>
          <p14:tracePt t="20643" x="2357438" y="4572000"/>
          <p14:tracePt t="21528" x="2357438" y="4562475"/>
          <p14:tracePt t="24894" x="2347913" y="4562475"/>
          <p14:tracePt t="25442" x="2339975" y="4562475"/>
          <p14:tracePt t="25467" x="2330450" y="4562475"/>
          <p14:tracePt t="25480" x="2322513" y="4562475"/>
          <p14:tracePt t="25493" x="2312988" y="4562475"/>
          <p14:tracePt t="25506" x="2295525" y="4562475"/>
          <p14:tracePt t="25519" x="2286000" y="4562475"/>
          <p14:tracePt t="25532" x="2259013" y="4562475"/>
          <p14:tracePt t="25544" x="2232025" y="4562475"/>
          <p14:tracePt t="25559" x="2224088" y="4562475"/>
          <p14:tracePt t="25576" x="2205038" y="4562475"/>
          <p14:tracePt t="25593" x="2179638" y="4562475"/>
          <p14:tracePt t="25610" x="2170113" y="4562475"/>
          <p14:tracePt t="25633" x="2160588" y="4562475"/>
          <p14:tracePt t="25671" x="2160588" y="4554538"/>
          <p14:tracePt t="25684" x="2160588" y="4545013"/>
          <p14:tracePt t="25722" x="2160588" y="4537075"/>
          <p14:tracePt t="25799" x="2170113" y="4537075"/>
          <p14:tracePt t="25876" x="2179638" y="4537075"/>
          <p14:tracePt t="25888" x="2187575" y="4527550"/>
          <p14:tracePt t="25901" x="2205038" y="4527550"/>
          <p14:tracePt t="25914" x="2214563" y="4518025"/>
          <p14:tracePt t="25929" x="2232025" y="4510088"/>
          <p14:tracePt t="25944" x="2259013" y="4510088"/>
          <p14:tracePt t="25961" x="2303463" y="4500563"/>
          <p14:tracePt t="25977" x="2384425" y="4473575"/>
          <p14:tracePt t="25994" x="2411413" y="4465638"/>
          <p14:tracePt t="26011" x="2455863" y="4456113"/>
          <p14:tracePt t="26027" x="2517775" y="4438650"/>
          <p14:tracePt t="26045" x="2571750" y="4419600"/>
          <p14:tracePt t="26060" x="2625725" y="4402138"/>
          <p14:tracePt t="26077" x="2705100" y="4384675"/>
          <p14:tracePt t="26094" x="2732088" y="4375150"/>
          <p14:tracePt t="26111" x="2751138" y="4375150"/>
          <p14:tracePt t="26127" x="2776538" y="4367213"/>
          <p14:tracePt t="26145" x="2786063" y="4357688"/>
          <p14:tracePt t="26161" x="2813050" y="4357688"/>
          <p14:tracePt t="26177" x="2822575" y="4357688"/>
          <p14:tracePt t="26194" x="2857500" y="4357688"/>
          <p14:tracePt t="26212" x="2874963" y="4357688"/>
          <p14:tracePt t="26227" x="2884488" y="4357688"/>
          <p14:tracePt t="26244" x="2901950" y="4357688"/>
          <p14:tracePt t="26261" x="2919413" y="4357688"/>
          <p14:tracePt t="26284" x="2928938" y="4357688"/>
          <p14:tracePt t="26310" x="2955925" y="4357688"/>
          <p14:tracePt t="26322" x="2973388" y="4357688"/>
          <p14:tracePt t="26335" x="3000375" y="4357688"/>
          <p14:tracePt t="26348" x="3036888" y="4367213"/>
          <p14:tracePt t="26361" x="3071813" y="4384675"/>
          <p14:tracePt t="26377" x="3089275" y="4384675"/>
          <p14:tracePt t="26394" x="3108325" y="4394200"/>
          <p14:tracePt t="26412" x="3116263" y="4402138"/>
          <p14:tracePt t="26437" x="3116263" y="4411663"/>
          <p14:tracePt t="26475" x="3116263" y="4419600"/>
          <p14:tracePt t="26501" x="3108325" y="4429125"/>
          <p14:tracePt t="26514" x="3098800" y="4429125"/>
          <p14:tracePt t="26527" x="3098800" y="4438650"/>
          <p14:tracePt t="26539" x="3089275" y="4438650"/>
          <p14:tracePt t="26552" x="3081338" y="4438650"/>
          <p14:tracePt t="26564" x="3071813" y="4446588"/>
          <p14:tracePt t="26590" x="3062288" y="4446588"/>
          <p14:tracePt t="26602" x="3054350" y="4456113"/>
          <p14:tracePt t="26615" x="3044825" y="4456113"/>
          <p14:tracePt t="26629" x="3036888" y="4456113"/>
          <p14:tracePt t="26643" x="3027363" y="4456113"/>
          <p14:tracePt t="26661" x="3017838" y="4465638"/>
          <p14:tracePt t="26676" x="3009900" y="4465638"/>
          <p14:tracePt t="26693" x="3000375" y="4465638"/>
          <p14:tracePt t="27644" x="2990850" y="4465638"/>
          <p14:tracePt t="28123" x="2982913" y="4465638"/>
          <p14:tracePt t="28173" x="2965450" y="4465638"/>
          <p14:tracePt t="28186" x="2928938" y="4465638"/>
          <p14:tracePt t="28199" x="2894013" y="4473575"/>
          <p14:tracePt t="28213" x="2822575" y="4473575"/>
          <p14:tracePt t="28228" x="2751138" y="4473575"/>
          <p14:tracePt t="28244" x="2652713" y="4473575"/>
          <p14:tracePt t="28260" x="2482850" y="4473575"/>
          <p14:tracePt t="28277" x="2428875" y="4473575"/>
          <p14:tracePt t="28294" x="2393950" y="4473575"/>
          <p14:tracePt t="28310" x="2295525" y="4456113"/>
          <p14:tracePt t="28328" x="2259013" y="4438650"/>
          <p14:tracePt t="28344" x="2232025" y="4429125"/>
          <p14:tracePt t="28361" x="2197100" y="4411663"/>
          <p14:tracePt t="28378" x="2187575" y="4402138"/>
          <p14:tracePt t="28394" x="2179638" y="4402138"/>
          <p14:tracePt t="28410" x="2170113" y="4402138"/>
          <p14:tracePt t="28440" x="2170113" y="4394200"/>
          <p14:tracePt t="28453" x="2160588" y="4394200"/>
          <p14:tracePt t="28466" x="2160588" y="4384675"/>
          <p14:tracePt t="28517" x="2160588" y="4375150"/>
          <p14:tracePt t="29644" x="2160588" y="4367213"/>
          <p14:tracePt t="30040" x="2152650" y="4357688"/>
          <p14:tracePt t="30078" x="2143125" y="4340225"/>
          <p14:tracePt t="30090" x="2116138" y="4330700"/>
          <p14:tracePt t="30103" x="2089150" y="4276725"/>
          <p14:tracePt t="30116" x="2036763" y="4179888"/>
          <p14:tracePt t="30129" x="1982788" y="4089400"/>
          <p14:tracePt t="30144" x="1955800" y="4017963"/>
          <p14:tracePt t="30161" x="1938338" y="3965575"/>
          <p14:tracePt t="30178" x="1928813" y="3830638"/>
          <p14:tracePt t="30195" x="1919288" y="3741738"/>
          <p14:tracePt t="30211" x="1919288" y="3670300"/>
          <p14:tracePt t="30228" x="1946275" y="3473450"/>
          <p14:tracePt t="30245" x="1982788" y="3375025"/>
          <p14:tracePt t="30261" x="2044700" y="3268663"/>
          <p14:tracePt t="30278" x="2160588" y="3098800"/>
          <p14:tracePt t="30295" x="2322513" y="3009900"/>
          <p14:tracePt t="30311" x="2509838" y="2911475"/>
          <p14:tracePt t="30328" x="2705100" y="2874963"/>
          <p14:tracePt t="30344" x="2928938" y="2847975"/>
          <p14:tracePt t="30361" x="3000375" y="2847975"/>
          <p14:tracePt t="30378" x="3089275" y="2874963"/>
          <p14:tracePt t="30396" x="3232150" y="2946400"/>
          <p14:tracePt t="30412" x="3313113" y="2982913"/>
          <p14:tracePt t="30428" x="3375025" y="3027363"/>
          <p14:tracePt t="30444" x="3500438" y="3116263"/>
          <p14:tracePt t="30462" x="3562350" y="3187700"/>
          <p14:tracePt t="30478" x="3625850" y="3322638"/>
          <p14:tracePt t="30494" x="3724275" y="3581400"/>
          <p14:tracePt t="30512" x="3768725" y="3741738"/>
          <p14:tracePt t="30528" x="3795713" y="3867150"/>
          <p14:tracePt t="30544" x="3813175" y="3946525"/>
          <p14:tracePt t="30561" x="3830638" y="4125913"/>
          <p14:tracePt t="30578" x="3840163" y="4259263"/>
          <p14:tracePt t="30594" x="3840163" y="4394200"/>
          <p14:tracePt t="30611" x="3741738" y="4714875"/>
          <p14:tracePt t="30628" x="3697288" y="4803775"/>
          <p14:tracePt t="30645" x="3652838" y="4884738"/>
          <p14:tracePt t="30661" x="3544888" y="4983163"/>
          <p14:tracePt t="30678" x="3465513" y="5027613"/>
          <p14:tracePt t="30694" x="3348038" y="5054600"/>
          <p14:tracePt t="30713" x="3044825" y="5062538"/>
          <p14:tracePt t="30729" x="2670175" y="4973638"/>
          <p14:tracePt t="30745" x="2384425" y="4848225"/>
          <p14:tracePt t="30761" x="2027238" y="4660900"/>
          <p14:tracePt t="30778" x="1751013" y="4429125"/>
          <p14:tracePt t="30795" x="1679575" y="4340225"/>
          <p14:tracePt t="30811" x="1633538" y="4232275"/>
          <p14:tracePt t="30828" x="1571625" y="3983038"/>
          <p14:tracePt t="30845" x="1571625" y="3867150"/>
          <p14:tracePt t="30861" x="1571625" y="3751263"/>
          <p14:tracePt t="30878" x="1660525" y="3357563"/>
          <p14:tracePt t="30895" x="1741488" y="3170238"/>
          <p14:tracePt t="30911" x="1847850" y="2982913"/>
          <p14:tracePt t="30928" x="1938338" y="2874963"/>
          <p14:tracePt t="30944" x="2098675" y="2705100"/>
          <p14:tracePt t="30962" x="2276475" y="2598738"/>
          <p14:tracePt t="30978" x="2455863" y="2517775"/>
          <p14:tracePt t="30995" x="2660650" y="2473325"/>
          <p14:tracePt t="31012" x="2741613" y="2465388"/>
          <p14:tracePt t="31029" x="2840038" y="2465388"/>
          <p14:tracePt t="31045" x="3009900" y="2517775"/>
          <p14:tracePt t="31062" x="3133725" y="2571750"/>
          <p14:tracePt t="31078" x="3303588" y="2660650"/>
          <p14:tracePt t="31094" x="3509963" y="2786063"/>
          <p14:tracePt t="31112" x="3589338" y="2847975"/>
          <p14:tracePt t="31128" x="3660775" y="2938463"/>
          <p14:tracePt t="31144" x="3751263" y="3089275"/>
          <p14:tracePt t="31162" x="3768725" y="3197225"/>
          <p14:tracePt t="31178" x="3776663" y="3313113"/>
          <p14:tracePt t="31194" x="3776663" y="3429000"/>
          <p14:tracePt t="31211" x="3714750" y="3581400"/>
          <p14:tracePt t="31229" x="3660775" y="3660775"/>
          <p14:tracePt t="31244" x="3616325" y="3724275"/>
          <p14:tracePt t="31261" x="3455988" y="3830638"/>
          <p14:tracePt t="31279" x="3367088" y="3875088"/>
          <p14:tracePt t="31295" x="3295650" y="3894138"/>
          <p14:tracePt t="31311" x="3133725" y="3919538"/>
          <p14:tracePt t="31329" x="3044825" y="3929063"/>
          <p14:tracePt t="31344" x="2946400" y="3929063"/>
          <p14:tracePt t="31361" x="2894013" y="3929063"/>
          <p14:tracePt t="31378" x="2795588" y="3929063"/>
          <p14:tracePt t="31396" x="2759075" y="3929063"/>
          <p14:tracePt t="31411" x="2724150" y="3929063"/>
          <p14:tracePt t="31428" x="2697163" y="3929063"/>
          <p14:tracePt t="31445" x="2687638" y="3919538"/>
          <p14:tracePt t="31461" x="2679700" y="3911600"/>
          <p14:tracePt t="31478" x="2670175" y="3902075"/>
          <p14:tracePt t="31495" x="2670175" y="3894138"/>
          <p14:tracePt t="31512" x="2670175" y="3884613"/>
          <p14:tracePt t="31528" x="2670175" y="3875088"/>
          <p14:tracePt t="31557" x="2670175" y="3867150"/>
          <p14:tracePt t="31672" x="2670175" y="3857625"/>
          <p14:tracePt t="31725" x="2670175" y="3848100"/>
          <p14:tracePt t="31749" x="2670175" y="3830638"/>
          <p14:tracePt t="31762" x="2660650" y="3822700"/>
          <p14:tracePt t="31774" x="2660650" y="3803650"/>
          <p14:tracePt t="31787" x="2660650" y="3786188"/>
          <p14:tracePt t="31799" x="2660650" y="3759200"/>
          <p14:tracePt t="31813" x="2660650" y="3724275"/>
          <p14:tracePt t="31829" x="2660650" y="3652838"/>
          <p14:tracePt t="31845" x="2679700" y="3571875"/>
          <p14:tracePt t="31862" x="2724150" y="3473450"/>
          <p14:tracePt t="31880" x="2741613" y="3438525"/>
          <p14:tracePt t="31896" x="2759075" y="3419475"/>
          <p14:tracePt t="31912" x="2768600" y="3394075"/>
          <p14:tracePt t="31929" x="2768600" y="3384550"/>
          <p14:tracePt t="31946" x="2776538" y="3375025"/>
          <p14:tracePt t="31965" x="2786063" y="3375025"/>
          <p14:tracePt t="31991" x="2786063" y="3367088"/>
          <p14:tracePt t="32246" x="2786063" y="3357563"/>
          <p14:tracePt t="32284" x="2795588" y="3348038"/>
          <p14:tracePt t="32297" x="2795588" y="3330575"/>
          <p14:tracePt t="32310" x="2803525" y="3313113"/>
          <p14:tracePt t="32322" x="2830513" y="3286125"/>
          <p14:tracePt t="32335" x="2867025" y="3232150"/>
          <p14:tracePt t="32348" x="2911475" y="3187700"/>
          <p14:tracePt t="32362" x="2946400" y="3125788"/>
          <p14:tracePt t="32379" x="2982913" y="3098800"/>
          <p14:tracePt t="32397" x="3000375" y="3062288"/>
          <p14:tracePt t="32413" x="3009900" y="3054350"/>
          <p14:tracePt t="32429" x="3009900" y="3044825"/>
          <p14:tracePt t="32446" x="3017838" y="3036888"/>
          <p14:tracePt t="33395" x="3017838" y="3044825"/>
          <p14:tracePt t="33523" x="3036888" y="3054350"/>
          <p14:tracePt t="33548" x="3062288" y="3062288"/>
          <p14:tracePt t="33562" x="3108325" y="3081338"/>
          <p14:tracePt t="33574" x="3170238" y="3098800"/>
          <p14:tracePt t="33586" x="3259138" y="3133725"/>
          <p14:tracePt t="33600" x="3340100" y="3152775"/>
          <p14:tracePt t="33613" x="3402013" y="3170238"/>
          <p14:tracePt t="33629" x="3438525" y="3179763"/>
          <p14:tracePt t="33646" x="3509963" y="3187700"/>
          <p14:tracePt t="33664" x="3536950" y="3187700"/>
          <p14:tracePt t="33680" x="3562350" y="3197225"/>
          <p14:tracePt t="33696" x="3581400" y="3197225"/>
          <p14:tracePt t="33713" x="3589338" y="3205163"/>
          <p14:tracePt t="33730" x="3598863" y="3205163"/>
          <p14:tracePt t="33754" x="3598863" y="3187700"/>
          <p14:tracePt t="34083" x="3616325" y="3152775"/>
          <p14:tracePt t="34096" x="3633788" y="3089275"/>
          <p14:tracePt t="34109" x="3670300" y="3000375"/>
          <p14:tracePt t="34122" x="3714750" y="2919413"/>
          <p14:tracePt t="34135" x="3751263" y="2874963"/>
          <p14:tracePt t="34147" x="3759200" y="2857500"/>
          <p14:tracePt t="34163" x="3776663" y="2840038"/>
          <p14:tracePt t="34178" x="3786188" y="2830513"/>
          <p14:tracePt t="34195" x="3795713" y="2822575"/>
          <p14:tracePt t="34213" x="3803650" y="2822575"/>
          <p14:tracePt t="34249" x="3786188" y="2830513"/>
          <p14:tracePt t="35232" x="3768725" y="2847975"/>
          <p14:tracePt t="35245" x="3687763" y="2911475"/>
          <p14:tracePt t="35257" x="3411538" y="3081338"/>
          <p14:tracePt t="35270" x="3044825" y="3268663"/>
          <p14:tracePt t="35283" x="2867025" y="3340100"/>
          <p14:tracePt t="35296" x="2768600" y="3367088"/>
          <p14:tracePt t="35313" x="2714625" y="3384550"/>
          <p14:tracePt t="35330" x="2660650" y="3384550"/>
          <p14:tracePt t="35330" x="2643188" y="3394075"/>
          <p14:tracePt t="35347" x="2633663" y="3394075"/>
          <p14:tracePt t="35362" x="2625725" y="3394075"/>
          <p14:tracePt t="35379" x="2616200" y="3394075"/>
          <p14:tracePt t="35397" x="2616200" y="3384550"/>
          <p14:tracePt t="35448" x="2616200" y="3375025"/>
          <p14:tracePt t="35461" x="2616200" y="3348038"/>
          <p14:tracePt t="35474" x="2616200" y="3313113"/>
          <p14:tracePt t="35486" x="2625725" y="3251200"/>
          <p14:tracePt t="35499" x="2643188" y="3214688"/>
          <p14:tracePt t="35514" x="2660650" y="3170238"/>
          <p14:tracePt t="35530" x="2660650" y="3152775"/>
          <p14:tracePt t="35546" x="2679700" y="3133725"/>
          <p14:tracePt t="35563" x="2679700" y="3125788"/>
          <p14:tracePt t="35579" x="2687638" y="3125788"/>
          <p14:tracePt t="35653" x="2705100" y="3125788"/>
          <p14:tracePt t="35666" x="2714625" y="3125788"/>
          <p14:tracePt t="35679" x="2741613" y="3125788"/>
          <p14:tracePt t="35691" x="2751138" y="3125788"/>
          <p14:tracePt t="35704" x="2768600" y="3125788"/>
          <p14:tracePt t="35716" x="2776538" y="3125788"/>
          <p14:tracePt t="35742" x="2786063" y="3125788"/>
          <p14:tracePt t="36895" x="2795588" y="3125788"/>
          <p14:tracePt t="37032" x="2813050" y="3125788"/>
          <p14:tracePt t="37095" x="2840038" y="3125788"/>
          <p14:tracePt t="37108" x="2901950" y="3116263"/>
          <p14:tracePt t="37121" x="2990850" y="3081338"/>
          <p14:tracePt t="37133" x="3044825" y="3071813"/>
          <p14:tracePt t="37147" x="3071813" y="3062288"/>
          <p14:tracePt t="37163" x="3081338" y="3054350"/>
          <p14:tracePt t="37180" x="3098800" y="3054350"/>
          <p14:tracePt t="37196" x="3125788" y="3054350"/>
          <p14:tracePt t="37213" x="3133725" y="3054350"/>
          <p14:tracePt t="37230" x="3143250" y="3054350"/>
          <p14:tracePt t="37246" x="3170238" y="3054350"/>
          <p14:tracePt t="37264" x="3187700" y="3054350"/>
          <p14:tracePt t="37280" x="3197225" y="3054350"/>
          <p14:tracePt t="37297" x="3205163" y="3054350"/>
          <p14:tracePt t="37314" x="3214688" y="3054350"/>
          <p14:tracePt t="37330" x="3224213" y="3054350"/>
          <p14:tracePt t="37350" x="3232150" y="3054350"/>
          <p14:tracePt t="37375" x="3241675" y="3054350"/>
          <p14:tracePt t="40395" x="3241675" y="3036888"/>
          <p14:tracePt t="41325" x="3232150" y="3017838"/>
          <p14:tracePt t="41338" x="3232150" y="3000375"/>
          <p14:tracePt t="41350" x="3232150" y="2973388"/>
          <p14:tracePt t="41367" x="3224213" y="2938463"/>
          <p14:tracePt t="41382" x="3224213" y="2894013"/>
          <p14:tracePt t="41400" x="3224213" y="2847975"/>
          <p14:tracePt t="41416" x="3224213" y="2830513"/>
          <p14:tracePt t="41432" x="3224213" y="2822575"/>
          <p14:tracePt t="41449" x="3224213" y="2776538"/>
          <p14:tracePt t="41466" x="3241675" y="2768600"/>
          <p14:tracePt t="41483" x="3251200" y="2741613"/>
          <p14:tracePt t="41498" x="3303588" y="2697163"/>
          <p14:tracePt t="41516" x="3330575" y="2679700"/>
          <p14:tracePt t="41531" x="3348038" y="2660650"/>
          <p14:tracePt t="41548" x="3394075" y="2633663"/>
          <p14:tracePt t="41565" x="3500438" y="2598738"/>
          <p14:tracePt t="41582" x="3544888" y="2589213"/>
          <p14:tracePt t="41597" x="3598863" y="2581275"/>
          <p14:tracePt t="41614" x="3687763" y="2571750"/>
          <p14:tracePt t="41632" x="3724275" y="2571750"/>
          <p14:tracePt t="41648" x="3751263" y="2571750"/>
          <p14:tracePt t="41664" x="3776663" y="2571750"/>
          <p14:tracePt t="41681" x="3830638" y="2571750"/>
          <p14:tracePt t="41698" x="3867150" y="2581275"/>
          <p14:tracePt t="41714" x="3919538" y="2598738"/>
          <p14:tracePt t="41731" x="4017963" y="2652713"/>
          <p14:tracePt t="41748" x="4054475" y="2679700"/>
          <p14:tracePt t="41764" x="4089400" y="2714625"/>
          <p14:tracePt t="41781" x="4152900" y="2741613"/>
          <p14:tracePt t="41798" x="4179888" y="2759075"/>
          <p14:tracePt t="41814" x="4214813" y="2768600"/>
          <p14:tracePt t="41831" x="4241800" y="2795588"/>
          <p14:tracePt t="41848" x="4259263" y="2795588"/>
          <p14:tracePt t="41864" x="4259263" y="2803525"/>
          <p14:tracePt t="41885" x="4268788" y="2803525"/>
          <p14:tracePt t="41899" x="4268788" y="2813050"/>
          <p14:tracePt t="42000" x="4259263" y="2813050"/>
          <p14:tracePt t="42051" x="4232275" y="2813050"/>
          <p14:tracePt t="42064" x="4187825" y="2813050"/>
          <p14:tracePt t="42077" x="4089400" y="2813050"/>
          <p14:tracePt t="42090" x="3956050" y="2813050"/>
          <p14:tracePt t="42102" x="3848100" y="2813050"/>
          <p14:tracePt t="42116" x="3759200" y="2813050"/>
          <p14:tracePt t="42132" x="3724275" y="2813050"/>
          <p14:tracePt t="42149" x="3687763" y="2813050"/>
          <p14:tracePt t="42165" x="3643313" y="2813050"/>
          <p14:tracePt t="42182" x="3625850" y="2813050"/>
          <p14:tracePt t="42199" x="3616325" y="2813050"/>
          <p14:tracePt t="42216" x="3608388" y="2813050"/>
          <p14:tracePt t="42232" x="3598863" y="2813050"/>
          <p14:tracePt t="42249" x="3589338" y="2813050"/>
          <p14:tracePt t="43302" x="3571875" y="2813050"/>
          <p14:tracePt t="43316" x="3554413" y="2813050"/>
          <p14:tracePt t="43328" x="3509963" y="2813050"/>
          <p14:tracePt t="43341" x="3465513" y="2813050"/>
          <p14:tracePt t="43354" x="3394075" y="2813050"/>
          <p14:tracePt t="43367" x="3303588" y="2813050"/>
          <p14:tracePt t="43382" x="3259138" y="2813050"/>
          <p14:tracePt t="43402" x="3205163" y="2813050"/>
          <p14:tracePt t="43416" x="3125788" y="2813050"/>
          <p14:tracePt t="43433" x="3098800" y="2813050"/>
          <p14:tracePt t="43449" x="3071813" y="2813050"/>
          <p14:tracePt t="43466" x="3044825" y="2803525"/>
          <p14:tracePt t="43484" x="3027363" y="2803525"/>
          <p14:tracePt t="43499" x="3017838" y="2803525"/>
          <p14:tracePt t="43520" x="3017838" y="2795588"/>
          <p14:tracePt t="43558" x="3036888" y="2795588"/>
          <p14:tracePt t="43596" x="3062288" y="2786063"/>
          <p14:tracePt t="43608" x="3160713" y="2786063"/>
          <p14:tracePt t="43622" x="3295650" y="2786063"/>
          <p14:tracePt t="43634" x="3419475" y="2786063"/>
          <p14:tracePt t="43649" x="3536950" y="2786063"/>
          <p14:tracePt t="43666" x="3679825" y="2786063"/>
          <p14:tracePt t="43682" x="3911600" y="2803525"/>
          <p14:tracePt t="43700" x="4000500" y="2822575"/>
          <p14:tracePt t="43716" x="4125913" y="2830513"/>
          <p14:tracePt t="43732" x="4330700" y="2857500"/>
          <p14:tracePt t="43750" x="4384675" y="2867025"/>
          <p14:tracePt t="43766" x="4419600" y="2874963"/>
          <p14:tracePt t="43782" x="4465638" y="2874963"/>
          <p14:tracePt t="43800" x="4491038" y="2874963"/>
          <p14:tracePt t="43816" x="4500563" y="2874963"/>
          <p14:tracePt t="43838" x="4491038" y="2884488"/>
          <p14:tracePt t="43927" x="4419600" y="2894013"/>
          <p14:tracePt t="43940" x="4179888" y="2919413"/>
          <p14:tracePt t="43952" x="3751263" y="2946400"/>
          <p14:tracePt t="43967" x="3251200" y="2965450"/>
          <p14:tracePt t="43983" x="3027363" y="2965450"/>
          <p14:tracePt t="43999" x="2741613" y="2982913"/>
          <p14:tracePt t="44018" x="2687638" y="2982913"/>
          <p14:tracePt t="44034" x="2652713" y="2990850"/>
          <p14:tracePt t="44049" x="2625725" y="2990850"/>
          <p14:tracePt t="44065" x="2608263" y="2990850"/>
          <p14:tracePt t="44082" x="2598738" y="3000375"/>
          <p14:tracePt t="44098" x="2633663" y="2990850"/>
          <p14:tracePt t="44208" x="2705100" y="2982913"/>
          <p14:tracePt t="44220" x="2813050" y="2982913"/>
          <p14:tracePt t="44233" x="2955925" y="2982913"/>
          <p14:tracePt t="44246" x="3108325" y="2982913"/>
          <p14:tracePt t="44259" x="3214688" y="2982913"/>
          <p14:tracePt t="44272" x="3295650" y="2982913"/>
          <p14:tracePt t="44285" x="3357563" y="2982913"/>
          <p14:tracePt t="44299" x="3411538" y="2982913"/>
          <p14:tracePt t="44316" x="3500438" y="2982913"/>
          <p14:tracePt t="44333" x="3598863" y="2982913"/>
          <p14:tracePt t="44351" x="3616325" y="2982913"/>
          <p14:tracePt t="44366" x="3643313" y="2982913"/>
          <p14:tracePt t="44383" x="3670300" y="2982913"/>
          <p14:tracePt t="44403" x="3679825" y="2982913"/>
          <p14:tracePt t="44416" x="3697288" y="2982913"/>
          <p14:tracePt t="44433" x="3705225" y="2982913"/>
          <p14:tracePt t="44463" x="3687763" y="2982913"/>
          <p14:tracePt t="44539" x="3633788" y="2982913"/>
          <p14:tracePt t="44552" x="3517900" y="2982913"/>
          <p14:tracePt t="44565" x="3384550" y="2990850"/>
          <p14:tracePt t="44578" x="3251200" y="3009900"/>
          <p14:tracePt t="44591" x="3098800" y="3009900"/>
          <p14:tracePt t="44603" x="3017838" y="3017838"/>
          <p14:tracePt t="44617" x="2955925" y="3027363"/>
          <p14:tracePt t="44632" x="2911475" y="3027363"/>
          <p14:tracePt t="44649" x="2884488" y="3027363"/>
          <p14:tracePt t="44666" x="2857500" y="3036888"/>
          <p14:tracePt t="44684" x="2847975" y="3036888"/>
          <p14:tracePt t="44705" x="2847975" y="3027363"/>
          <p14:tracePt t="46146" x="2840038" y="3027363"/>
          <p14:tracePt t="47896" x="2830513" y="3027363"/>
          <p14:tracePt t="49146" x="2830513" y="3017838"/>
          <p14:tracePt t="49678" x="2840038" y="3017838"/>
          <p14:tracePt t="50896" x="2830513" y="3017838"/>
          <p14:tracePt t="58648" x="2840038" y="3017838"/>
          <p14:tracePt t="59514" x="2847975" y="3017838"/>
          <p14:tracePt t="59526" x="2867025" y="3027363"/>
          <p14:tracePt t="59539" x="2894013" y="3027363"/>
          <p14:tracePt t="59555" x="2965450" y="3036888"/>
          <p14:tracePt t="59570" x="3036888" y="3036888"/>
          <p14:tracePt t="59587" x="3197225" y="30448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HERPS ZOSTER</a:t>
            </a:r>
            <a:endParaRPr lang="ar-E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Organism: Zoster virus (Reactivation of varicella virus)</a:t>
            </a:r>
          </a:p>
          <a:p>
            <a:pPr algn="l" rtl="0"/>
            <a:r>
              <a:rPr lang="en-US" dirty="0" smtClean="0"/>
              <a:t>Age group: Middle aged and elderly</a:t>
            </a:r>
          </a:p>
          <a:p>
            <a:pPr algn="l" rtl="0"/>
            <a:r>
              <a:rPr lang="en-US" dirty="0" smtClean="0"/>
              <a:t>Mode of infection: mostly reactivation of the latent virus in immunosuppressed patients</a:t>
            </a:r>
          </a:p>
          <a:p>
            <a:pPr algn="l" rtl="0"/>
            <a:r>
              <a:rPr lang="en-US" dirty="0" smtClean="0"/>
              <a:t>IP: 2-3 weeks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0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24"/>
    </mc:Choice>
    <mc:Fallback>
      <p:transition spd="slow" advTm="7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6" x="3179763" y="3044825"/>
          <p14:tracePt t="1204" x="3152775" y="3044825"/>
          <p14:tracePt t="1217" x="3098800" y="3044825"/>
          <p14:tracePt t="1229" x="3017838" y="3044825"/>
          <p14:tracePt t="1242" x="2919413" y="3044825"/>
          <p14:tracePt t="1256" x="2830513" y="3036888"/>
          <p14:tracePt t="1272" x="2776538" y="3000375"/>
          <p14:tracePt t="1289" x="2705100" y="2894013"/>
          <p14:tracePt t="1307" x="2679700" y="2822575"/>
          <p14:tracePt t="1322" x="2670175" y="2741613"/>
          <p14:tracePt t="1339" x="2670175" y="2589213"/>
          <p14:tracePt t="1355" x="2768600" y="2214563"/>
          <p14:tracePt t="1373" x="2830513" y="2036763"/>
          <p14:tracePt t="1389" x="2919413" y="1893888"/>
          <p14:tracePt t="1406" x="3170238" y="1660525"/>
          <p14:tracePt t="1423" x="3375025" y="1500188"/>
          <p14:tracePt t="1439" x="3751263" y="1276350"/>
          <p14:tracePt t="1455" x="4438650" y="973138"/>
          <p14:tracePt t="1473" x="4732338" y="874713"/>
          <p14:tracePt t="1489" x="5081588" y="795338"/>
          <p14:tracePt t="1506" x="5384800" y="768350"/>
          <p14:tracePt t="1521" x="6108700" y="768350"/>
          <p14:tracePt t="1539" x="6446838" y="822325"/>
          <p14:tracePt t="1554" x="6697663" y="911225"/>
          <p14:tracePt t="1571" x="6911975" y="1044575"/>
          <p14:tracePt t="1588" x="7037388" y="1204913"/>
          <p14:tracePt t="1604" x="7197725" y="1366838"/>
          <p14:tracePt t="1621" x="7304088" y="1608138"/>
          <p14:tracePt t="1639" x="7331075" y="1847850"/>
          <p14:tracePt t="1655" x="7331075" y="1919288"/>
          <p14:tracePt t="1671" x="7296150" y="2205038"/>
          <p14:tracePt t="1689" x="7242175" y="2295525"/>
          <p14:tracePt t="1705" x="7224713" y="2339975"/>
          <p14:tracePt t="1721" x="7197725" y="2357438"/>
          <p14:tracePt t="1738" x="7116763" y="2401888"/>
          <p14:tracePt t="1755" x="7054850" y="2411413"/>
          <p14:tracePt t="1771" x="6831013" y="2411413"/>
          <p14:tracePt t="1788" x="6456363" y="2259013"/>
          <p14:tracePt t="1805" x="6402388" y="2232025"/>
          <p14:tracePt t="1821" x="6367463" y="2224088"/>
          <p14:tracePt t="1838" x="6296025" y="2197100"/>
          <p14:tracePt t="1856" x="6242050" y="2187575"/>
          <p14:tracePt t="1871" x="6143625" y="2160588"/>
          <p14:tracePt t="1888" x="6010275" y="2143125"/>
          <p14:tracePt t="1905" x="5741988" y="2081213"/>
          <p14:tracePt t="1922" x="5653088" y="2054225"/>
          <p14:tracePt t="1939" x="5572125" y="2017713"/>
          <p14:tracePt t="1955" x="5500688" y="1973263"/>
          <p14:tracePt t="1972" x="5483225" y="1955800"/>
          <p14:tracePt t="1988" x="5483225" y="1938338"/>
          <p14:tracePt t="2005" x="5473700" y="1901825"/>
          <p14:tracePt t="2023" x="5473700" y="1893888"/>
          <p14:tracePt t="2038" x="5473700" y="1866900"/>
          <p14:tracePt t="2055" x="5483225" y="1839913"/>
          <p14:tracePt t="2072" x="5510213" y="1803400"/>
          <p14:tracePt t="2088" x="5527675" y="1785938"/>
          <p14:tracePt t="2105" x="5581650" y="1751013"/>
          <p14:tracePt t="2121" x="5973763" y="1608138"/>
          <p14:tracePt t="2139" x="6188075" y="1571625"/>
          <p14:tracePt t="2155" x="6402388" y="1544638"/>
          <p14:tracePt t="2172" x="6715125" y="1527175"/>
          <p14:tracePt t="2188" x="6813550" y="1527175"/>
          <p14:tracePt t="2205" x="6919913" y="1544638"/>
          <p14:tracePt t="2221" x="7045325" y="1598613"/>
          <p14:tracePt t="2240" x="7054850" y="1616075"/>
          <p14:tracePt t="2256" x="7081838" y="1679575"/>
          <p14:tracePt t="2273" x="7089775" y="1893888"/>
          <p14:tracePt t="2290" x="7089775" y="1973263"/>
          <p14:tracePt t="2306" x="7037388" y="2062163"/>
          <p14:tracePt t="2322" x="6831013" y="2241550"/>
          <p14:tracePt t="2340" x="6643688" y="2339975"/>
          <p14:tracePt t="2356" x="6394450" y="2411413"/>
          <p14:tracePt t="2372" x="6296025" y="2438400"/>
          <p14:tracePt t="2389" x="6126163" y="2455863"/>
          <p14:tracePt t="2406" x="6045200" y="2465388"/>
          <p14:tracePt t="2423" x="5983288" y="2465388"/>
          <p14:tracePt t="2439" x="5929313" y="2465388"/>
          <p14:tracePt t="2457" x="5911850" y="2465388"/>
          <p14:tracePt t="2472" x="5902325" y="2465388"/>
          <p14:tracePt t="2489" x="5884863" y="2465388"/>
          <p14:tracePt t="2506" x="5875338" y="2465388"/>
          <p14:tracePt t="2530" x="5848350" y="2465388"/>
          <p14:tracePt t="3323" x="5813425" y="2465388"/>
          <p14:tracePt t="3336" x="5724525" y="2465388"/>
          <p14:tracePt t="3349" x="5589588" y="2465388"/>
          <p14:tracePt t="3361" x="5446713" y="2465388"/>
          <p14:tracePt t="3374" x="5322888" y="2465388"/>
          <p14:tracePt t="3389" x="5241925" y="2465388"/>
          <p14:tracePt t="3406" x="5180013" y="2465388"/>
          <p14:tracePt t="3423" x="5054600" y="2482850"/>
          <p14:tracePt t="3440" x="4973638" y="2490788"/>
          <p14:tracePt t="3456" x="4894263" y="2500313"/>
          <p14:tracePt t="3473" x="4670425" y="2554288"/>
          <p14:tracePt t="3490" x="4491038" y="2589213"/>
          <p14:tracePt t="3509" x="4313238" y="2643188"/>
          <p14:tracePt t="3523" x="4152900" y="2714625"/>
          <p14:tracePt t="3538" x="3857625" y="2847975"/>
          <p14:tracePt t="3556" x="3776663" y="2884488"/>
          <p14:tracePt t="3572" x="3687763" y="2928938"/>
          <p14:tracePt t="3588" x="3544888" y="3000375"/>
          <p14:tracePt t="3606" x="3490913" y="3027363"/>
          <p14:tracePt t="3622" x="3465513" y="3044825"/>
          <p14:tracePt t="3639" x="3419475" y="3062288"/>
          <p14:tracePt t="3656" x="3394075" y="3081338"/>
          <p14:tracePt t="3672" x="3375025" y="3089275"/>
          <p14:tracePt t="3688" x="3357563" y="3098800"/>
          <p14:tracePt t="3705" x="3348038" y="3098800"/>
          <p14:tracePt t="3722" x="3340100" y="3098800"/>
          <p14:tracePt t="3738" x="3330575" y="3098800"/>
          <p14:tracePt t="4344" x="3322638" y="3098800"/>
          <p14:tracePt t="4383" x="3313113" y="3098800"/>
          <p14:tracePt t="4396" x="3286125" y="3089275"/>
          <p14:tracePt t="4408" x="3268663" y="3089275"/>
          <p14:tracePt t="4423" x="3251200" y="3089275"/>
          <p14:tracePt t="4440" x="3224213" y="3081338"/>
          <p14:tracePt t="4457" x="3160713" y="3062288"/>
          <p14:tracePt t="4473" x="3143250" y="3054350"/>
          <p14:tracePt t="4490" x="3125788" y="3044825"/>
          <p14:tracePt t="4506" x="3108325" y="3036888"/>
          <p14:tracePt t="4524" x="3098800" y="3036888"/>
          <p14:tracePt t="4540" x="3098800" y="3027363"/>
          <p14:tracePt t="4556" x="3098800" y="3017838"/>
          <p14:tracePt t="4625" x="3098800" y="3009900"/>
          <p14:tracePt t="4650" x="3125788" y="3000375"/>
          <p14:tracePt t="4689" x="3152775" y="3000375"/>
          <p14:tracePt t="4702" x="3214688" y="3000375"/>
          <p14:tracePt t="4714" x="3313113" y="3000375"/>
          <p14:tracePt t="4727" x="3411538" y="3000375"/>
          <p14:tracePt t="4740" x="3509963" y="3000375"/>
          <p14:tracePt t="4756" x="3581400" y="3000375"/>
          <p14:tracePt t="4773" x="3670300" y="3000375"/>
          <p14:tracePt t="4773" x="3732213" y="3000375"/>
          <p14:tracePt t="4791" x="3776663" y="3000375"/>
          <p14:tracePt t="4806" x="3822700" y="3009900"/>
          <p14:tracePt t="4823" x="3867150" y="3009900"/>
          <p14:tracePt t="4840" x="4027488" y="3027363"/>
          <p14:tracePt t="4857" x="4116388" y="3036888"/>
          <p14:tracePt t="4873" x="4179888" y="3044825"/>
          <p14:tracePt t="4890" x="4340225" y="3071813"/>
          <p14:tracePt t="4907" x="4456113" y="3081338"/>
          <p14:tracePt t="4923" x="4554538" y="3098800"/>
          <p14:tracePt t="4940" x="4679950" y="3108325"/>
          <p14:tracePt t="4958" x="4714875" y="3116263"/>
          <p14:tracePt t="4973" x="4751388" y="3116263"/>
          <p14:tracePt t="4990" x="4776788" y="3116263"/>
          <p14:tracePt t="5007" x="4795838" y="3116263"/>
          <p14:tracePt t="5026" x="4813300" y="3116263"/>
          <p14:tracePt t="5045" x="4822825" y="3116263"/>
          <p14:tracePt t="5071" x="4848225" y="3116263"/>
          <p14:tracePt t="5084" x="4867275" y="3116263"/>
          <p14:tracePt t="5096" x="4884738" y="3116263"/>
          <p14:tracePt t="5109" x="4911725" y="3116263"/>
          <p14:tracePt t="5123" x="4938713" y="3116263"/>
          <p14:tracePt t="5139" x="4965700" y="3116263"/>
          <p14:tracePt t="5156" x="5000625" y="3116263"/>
          <p14:tracePt t="5173" x="5010150" y="3116263"/>
          <p14:tracePt t="5198" x="5018088" y="3116263"/>
          <p14:tracePt t="5237" x="5010150" y="3116263"/>
          <p14:tracePt t="5517" x="5000625" y="3116263"/>
          <p14:tracePt t="5556" x="4991100" y="3116263"/>
          <p14:tracePt t="5632" x="4983163" y="3116263"/>
          <p14:tracePt t="5671" x="4973638" y="3116263"/>
          <p14:tracePt t="5709" x="4965700" y="3116263"/>
          <p14:tracePt t="5722" x="4956175" y="3116263"/>
          <p14:tracePt t="5735" x="4946650" y="3116263"/>
          <p14:tracePt t="5747" x="4938713" y="3116263"/>
          <p14:tracePt t="5773" x="4929188" y="3116263"/>
          <p14:tracePt t="5785" x="4919663" y="3116263"/>
          <p14:tracePt t="5798" x="4911725" y="3116263"/>
          <p14:tracePt t="5824" x="4894263" y="3116263"/>
          <p14:tracePt t="5837" x="4848225" y="3125788"/>
          <p14:tracePt t="5850" x="4768850" y="3125788"/>
          <p14:tracePt t="5863" x="4697413" y="3133725"/>
          <p14:tracePt t="5876" x="4589463" y="3133725"/>
          <p14:tracePt t="5891" x="4465638" y="3143250"/>
          <p14:tracePt t="5907" x="4367213" y="3152775"/>
          <p14:tracePt t="5923" x="4205288" y="3152775"/>
          <p14:tracePt t="5941" x="4108450" y="3152775"/>
          <p14:tracePt t="5957" x="4027488" y="3152775"/>
          <p14:tracePt t="5973" x="3911600" y="3152775"/>
          <p14:tracePt t="5991" x="3875088" y="3143250"/>
          <p14:tracePt t="6007" x="3848100" y="3143250"/>
          <p14:tracePt t="6024" x="3822700" y="3133725"/>
          <p14:tracePt t="6024" x="3803650" y="3125788"/>
          <p14:tracePt t="6041" x="3786188" y="3116263"/>
          <p14:tracePt t="6057" x="3768725" y="3108325"/>
          <p14:tracePt t="6073" x="3751263" y="3108325"/>
          <p14:tracePt t="6090" x="3714750" y="3089275"/>
          <p14:tracePt t="6109" x="3697288" y="3089275"/>
          <p14:tracePt t="6123" x="3687763" y="3081338"/>
          <p14:tracePt t="6140" x="3652838" y="3071813"/>
          <p14:tracePt t="6158" x="3643313" y="3071813"/>
          <p14:tracePt t="6173" x="3633788" y="3062288"/>
          <p14:tracePt t="6190" x="3625850" y="3054350"/>
          <p14:tracePt t="6208" x="3625850" y="3044825"/>
          <p14:tracePt t="6270" x="3625850" y="3036888"/>
          <p14:tracePt t="6410" x="3625850" y="3027363"/>
          <p14:tracePt t="6461" x="3625850" y="3017838"/>
          <p14:tracePt t="6540" x="3625850" y="3009900"/>
          <p14:tracePt t="6563" x="3625850" y="2990850"/>
          <p14:tracePt t="6576" x="3633788" y="2982913"/>
          <p14:tracePt t="6589" x="3660775" y="2955925"/>
          <p14:tracePt t="6601" x="3687763" y="2928938"/>
          <p14:tracePt t="6614" x="3768725" y="2874963"/>
          <p14:tracePt t="6627" x="3848100" y="2813050"/>
          <p14:tracePt t="6641" x="3929063" y="2759075"/>
          <p14:tracePt t="6656" x="4000500" y="2705100"/>
          <p14:tracePt t="6673" x="4054475" y="2660650"/>
          <p14:tracePt t="6689" x="4116388" y="2616200"/>
          <p14:tracePt t="6706" x="4143375" y="2608263"/>
          <p14:tracePt t="6723" x="4152900" y="2598738"/>
          <p14:tracePt t="6739" x="4170363" y="2598738"/>
          <p14:tracePt t="6756" x="4179888" y="2598738"/>
          <p14:tracePt t="7456" x="4170363" y="2598738"/>
          <p14:tracePt t="8477" x="4160838" y="2598738"/>
          <p14:tracePt t="8490" x="4160838" y="2608263"/>
          <p14:tracePt t="8502" x="4152900" y="2608263"/>
          <p14:tracePt t="8515" x="4143375" y="2625725"/>
          <p14:tracePt t="8528" x="4108450" y="2643188"/>
          <p14:tracePt t="8540" x="4054475" y="2679700"/>
          <p14:tracePt t="8557" x="3990975" y="2714625"/>
          <p14:tracePt t="8573" x="3946525" y="2741613"/>
          <p14:tracePt t="8590" x="3875088" y="2776538"/>
          <p14:tracePt t="8607" x="3848100" y="2795588"/>
          <p14:tracePt t="8623" x="3813175" y="2795588"/>
          <p14:tracePt t="8641" x="3786188" y="2803525"/>
          <p14:tracePt t="8658" x="3768725" y="2813050"/>
          <p14:tracePt t="8673" x="3751263" y="2813050"/>
          <p14:tracePt t="8690" x="3741738" y="2813050"/>
          <p14:tracePt t="8707" x="3732213" y="2813050"/>
          <p14:tracePt t="8757" x="3724275" y="2813050"/>
          <p14:tracePt t="8808" x="3714750" y="2813050"/>
          <p14:tracePt t="8834" x="3697288" y="2822575"/>
          <p14:tracePt t="8847" x="3679825" y="2840038"/>
          <p14:tracePt t="8859" x="3643313" y="2857500"/>
          <p14:tracePt t="8874" x="3554413" y="2901950"/>
          <p14:tracePt t="8891" x="3473450" y="2938463"/>
          <p14:tracePt t="8908" x="3375025" y="3000375"/>
          <p14:tracePt t="8925" x="3357563" y="3017838"/>
          <p14:tracePt t="8941" x="3340100" y="3027363"/>
          <p14:tracePt t="8958" x="3322638" y="3036888"/>
          <p14:tracePt t="8975" x="3313113" y="3036888"/>
          <p14:tracePt t="10017" x="3313113" y="3027363"/>
          <p14:tracePt t="10508" x="3313113" y="3017838"/>
          <p14:tracePt t="10636" x="3322638" y="3017838"/>
          <p14:tracePt t="10904" x="3330575" y="3017838"/>
          <p14:tracePt t="10993" x="3340100" y="3017838"/>
          <p14:tracePt t="11083" x="3348038" y="3017838"/>
          <p14:tracePt t="11174" x="3357563" y="3017838"/>
          <p14:tracePt t="11236" x="3367088" y="3017838"/>
          <p14:tracePt t="11261" x="3375025" y="3017838"/>
          <p14:tracePt t="11274" x="3384550" y="3017838"/>
          <p14:tracePt t="11299" x="3394075" y="3017838"/>
          <p14:tracePt t="11312" x="3402013" y="3017838"/>
          <p14:tracePt t="11338" x="3411538" y="3017838"/>
          <p14:tracePt t="11350" x="3419475" y="3017838"/>
          <p14:tracePt t="11389" x="3429000" y="3017838"/>
          <p14:tracePt t="11402" x="3438525" y="3017838"/>
          <p14:tracePt t="11427" x="3455988" y="3017838"/>
          <p14:tracePt t="11452" x="3465513" y="3017838"/>
          <p14:tracePt t="11478" x="3482975" y="3017838"/>
          <p14:tracePt t="11491" x="3490913" y="3017838"/>
          <p14:tracePt t="11503" x="3500438" y="3017838"/>
          <p14:tracePt t="11516" x="3517900" y="3027363"/>
          <p14:tracePt t="11529" x="3527425" y="3027363"/>
          <p14:tracePt t="11542" x="3544888" y="3027363"/>
          <p14:tracePt t="11558" x="3562350" y="3027363"/>
          <p14:tracePt t="11574" x="3581400" y="3036888"/>
          <p14:tracePt t="11590" x="3633788" y="3044825"/>
          <p14:tracePt t="11608" x="3660775" y="3054350"/>
          <p14:tracePt t="11624" x="3679825" y="3054350"/>
          <p14:tracePt t="11641" x="3705225" y="3054350"/>
          <p14:tracePt t="11658" x="3724275" y="3054350"/>
          <p14:tracePt t="11674" x="3751263" y="3062288"/>
          <p14:tracePt t="11691" x="3786188" y="3062288"/>
          <p14:tracePt t="11708" x="3813175" y="3062288"/>
          <p14:tracePt t="11724" x="3822700" y="3071813"/>
          <p14:tracePt t="11741" x="3867150" y="3081338"/>
          <p14:tracePt t="11758" x="3875088" y="3081338"/>
          <p14:tracePt t="11774" x="3894138" y="3089275"/>
          <p14:tracePt t="11791" x="3911600" y="3089275"/>
          <p14:tracePt t="11808" x="3929063" y="3089275"/>
          <p14:tracePt t="11825" x="3938588" y="3098800"/>
          <p14:tracePt t="11841" x="3946525" y="3098800"/>
          <p14:tracePt t="11858" x="3956050" y="3098800"/>
          <p14:tracePt t="11898" x="3965575" y="3098800"/>
          <p14:tracePt t="11975" x="3973513" y="3098800"/>
          <p14:tracePt t="12052" x="3983038" y="3108325"/>
          <p14:tracePt t="12128" x="3990975" y="3108325"/>
          <p14:tracePt t="12230" x="4000500" y="3108325"/>
          <p14:tracePt t="12651" x="4010025" y="3108325"/>
          <p14:tracePt t="12664" x="4010025" y="3116263"/>
          <p14:tracePt t="12676" x="4017963" y="3116263"/>
          <p14:tracePt t="12715" x="4027488" y="3116263"/>
          <p14:tracePt t="12740" x="4037013" y="3116263"/>
          <p14:tracePt t="12753" x="4044950" y="3116263"/>
          <p14:tracePt t="12766" x="4044950" y="3125788"/>
          <p14:tracePt t="12779" x="4062413" y="3125788"/>
          <p14:tracePt t="12792" x="4081463" y="3133725"/>
          <p14:tracePt t="12809" x="4089400" y="3133725"/>
          <p14:tracePt t="12830" x="4098925" y="3133725"/>
          <p14:tracePt t="12843" x="4108450" y="3133725"/>
          <p14:tracePt t="12859" x="4116388" y="3133725"/>
          <p14:tracePt t="12875" x="4125913" y="3133725"/>
          <p14:tracePt t="12892" x="4133850" y="3133725"/>
          <p14:tracePt t="12919" x="4143375" y="3133725"/>
          <p14:tracePt t="12944" x="4152900" y="3133725"/>
          <p14:tracePt t="12982" x="4152900" y="3143250"/>
          <p14:tracePt t="13736" x="4152900" y="3152775"/>
          <p14:tracePt t="13826" x="4143375" y="3152775"/>
          <p14:tracePt t="13851" x="4133850" y="3152775"/>
          <p14:tracePt t="13915" x="4125913" y="3152775"/>
          <p14:tracePt t="13966" x="4116388" y="3152775"/>
          <p14:tracePt t="14004" x="4108450" y="3152775"/>
          <p14:tracePt t="14017" x="4098925" y="3152775"/>
          <p14:tracePt t="14042" x="4062413" y="3152775"/>
          <p14:tracePt t="14055" x="4044950" y="3152775"/>
          <p14:tracePt t="14068" x="4017963" y="3152775"/>
          <p14:tracePt t="14081" x="3990975" y="3152775"/>
          <p14:tracePt t="14093" x="3946525" y="3152775"/>
          <p14:tracePt t="14108" x="3911600" y="3152775"/>
          <p14:tracePt t="14125" x="3867150" y="3152775"/>
          <p14:tracePt t="14142" x="3768725" y="3133725"/>
          <p14:tracePt t="14159" x="3724275" y="3116263"/>
          <p14:tracePt t="14175" x="3697288" y="3108325"/>
          <p14:tracePt t="14192" x="3660775" y="3108325"/>
          <p14:tracePt t="14209" x="3652838" y="3098800"/>
          <p14:tracePt t="14225" x="3643313" y="3089275"/>
          <p14:tracePt t="14242" x="3633788" y="3089275"/>
          <p14:tracePt t="14259" x="3633788" y="3081338"/>
          <p14:tracePt t="16267" x="3633788" y="3071813"/>
          <p14:tracePt t="16443" x="3643313" y="3071813"/>
          <p14:tracePt t="16482" x="3652838" y="3062288"/>
          <p14:tracePt t="16520" x="3652838" y="3054350"/>
          <p14:tracePt t="16558" x="3660775" y="3054350"/>
          <p14:tracePt t="16967" x="3660775" y="3062288"/>
          <p14:tracePt t="19518" x="3660775" y="3054350"/>
          <p14:tracePt t="19957" x="3670300" y="3054350"/>
          <p14:tracePt t="20009" x="3679825" y="3054350"/>
          <p14:tracePt t="20737" x="3687763" y="3054350"/>
          <p14:tracePt t="20749" x="3705225" y="3044825"/>
          <p14:tracePt t="20762" x="3724275" y="3027363"/>
          <p14:tracePt t="20775" x="3759200" y="3027363"/>
          <p14:tracePt t="20788" x="3776663" y="3017838"/>
          <p14:tracePt t="20800" x="3795713" y="3009900"/>
          <p14:tracePt t="20814" x="3803650" y="3009900"/>
          <p14:tracePt t="20828" x="3813175" y="3009900"/>
          <p14:tracePt t="20845" x="3822700" y="3009900"/>
          <p14:tracePt t="20864" x="3830638" y="3009900"/>
          <p14:tracePt t="20902" x="3830638" y="3000375"/>
          <p14:tracePt t="21260" x="3840163" y="3000375"/>
          <p14:tracePt t="21758" x="3848100" y="3000375"/>
          <p14:tracePt t="21784" x="3857625" y="3000375"/>
          <p14:tracePt t="21797" x="3875088" y="2990850"/>
          <p14:tracePt t="21809" x="3902075" y="2990850"/>
          <p14:tracePt t="21822" x="3919538" y="2990850"/>
          <p14:tracePt t="21835" x="3938588" y="2990850"/>
          <p14:tracePt t="21847" x="3946525" y="2990850"/>
          <p14:tracePt t="21862" x="3973513" y="2982913"/>
          <p14:tracePt t="21878" x="3990975" y="2982913"/>
          <p14:tracePt t="21895" x="4017963" y="2973388"/>
          <p14:tracePt t="21912" x="4037013" y="2965450"/>
          <p14:tracePt t="21928" x="4062413" y="2965450"/>
          <p14:tracePt t="21945" x="4089400" y="2965450"/>
          <p14:tracePt t="21962" x="4108450" y="2955925"/>
          <p14:tracePt t="21978" x="4116388" y="2946400"/>
          <p14:tracePt t="21995" x="4133850" y="2946400"/>
          <p14:tracePt t="22012" x="4143375" y="2946400"/>
          <p14:tracePt t="22028" x="4152900" y="2946400"/>
          <p14:tracePt t="22045" x="4160838" y="2946400"/>
          <p14:tracePt t="22062" x="4170363" y="2946400"/>
          <p14:tracePt t="22089" x="4179888" y="2946400"/>
          <p14:tracePt t="22115" x="4187825" y="2946400"/>
          <p14:tracePt t="22140" x="4197350" y="2946400"/>
          <p14:tracePt t="23268" x="4187825" y="2946400"/>
          <p14:tracePt t="23977" x="4179888" y="2965450"/>
          <p14:tracePt t="23990" x="4170363" y="2982913"/>
          <p14:tracePt t="24003" x="4143375" y="3000375"/>
          <p14:tracePt t="24016" x="4089400" y="3054350"/>
          <p14:tracePt t="24029" x="4044950" y="3089275"/>
          <p14:tracePt t="24045" x="4000500" y="3125788"/>
          <p14:tracePt t="24061" x="3983038" y="3143250"/>
          <p14:tracePt t="24078" x="3938588" y="3160713"/>
          <p14:tracePt t="24095" x="3919538" y="3170238"/>
          <p14:tracePt t="24112" x="3902075" y="3179763"/>
          <p14:tracePt t="24128" x="3848100" y="3197225"/>
          <p14:tracePt t="24145" x="3795713" y="3205163"/>
          <p14:tracePt t="24161" x="3768725" y="3214688"/>
          <p14:tracePt t="24178" x="3705225" y="3224213"/>
          <p14:tracePt t="24196" x="3679825" y="3224213"/>
          <p14:tracePt t="24211" x="3660775" y="3224213"/>
          <p14:tracePt t="24228" x="3625850" y="3224213"/>
          <p14:tracePt t="24246" x="3608388" y="3224213"/>
          <p14:tracePt t="24261" x="3581400" y="3224213"/>
          <p14:tracePt t="24278" x="3562350" y="3224213"/>
          <p14:tracePt t="24295" x="3527425" y="3224213"/>
          <p14:tracePt t="24312" x="3509963" y="3224213"/>
          <p14:tracePt t="24328" x="3500438" y="3224213"/>
          <p14:tracePt t="24345" x="3490913" y="3214688"/>
          <p14:tracePt t="24363" x="3482975" y="3214688"/>
          <p14:tracePt t="24378" x="3473450" y="3205163"/>
          <p14:tracePt t="24615" x="3455988" y="3205163"/>
          <p14:tracePt t="24640" x="3446463" y="3197225"/>
          <p14:tracePt t="24653" x="3438525" y="3197225"/>
          <p14:tracePt t="24665" x="3419475" y="3187700"/>
          <p14:tracePt t="24680" x="3402013" y="3187700"/>
          <p14:tracePt t="24696" x="3384550" y="3179763"/>
          <p14:tracePt t="24712" x="3367088" y="3179763"/>
          <p14:tracePt t="24712" x="3340100" y="3179763"/>
          <p14:tracePt t="24730" x="3330575" y="3179763"/>
          <p14:tracePt t="24746" x="3322638" y="3179763"/>
          <p14:tracePt t="24762" x="3303588" y="3179763"/>
          <p14:tracePt t="24779" x="3286125" y="3179763"/>
          <p14:tracePt t="24796" x="3276600" y="3179763"/>
          <p14:tracePt t="24812" x="3268663" y="3179763"/>
          <p14:tracePt t="24829" x="3259138" y="3179763"/>
          <p14:tracePt t="24846" x="3251200" y="3179763"/>
          <p14:tracePt t="24862" x="3241675" y="3179763"/>
          <p14:tracePt t="24882" x="3241675" y="3170238"/>
          <p14:tracePt t="24896" x="3232150" y="3170238"/>
          <p14:tracePt t="24912" x="3224213" y="3170238"/>
          <p14:tracePt t="24933" x="3224213" y="3160713"/>
          <p14:tracePt t="24959" x="3224213" y="3152775"/>
          <p14:tracePt t="24984" x="3224213" y="3143250"/>
          <p14:tracePt t="24997" x="3224213" y="3133725"/>
          <p14:tracePt t="25022" x="3224213" y="3125788"/>
          <p14:tracePt t="25048" x="3224213" y="3116263"/>
          <p14:tracePt t="25062" x="3224213" y="3108325"/>
          <p14:tracePt t="25087" x="3224213" y="3098800"/>
          <p14:tracePt t="25112" x="3232150" y="3089275"/>
          <p14:tracePt t="25150" x="3259138" y="3081338"/>
          <p14:tracePt t="25163" x="3303588" y="3071813"/>
          <p14:tracePt t="25175" x="3411538" y="3044825"/>
          <p14:tracePt t="25188" x="3490913" y="3027363"/>
          <p14:tracePt t="25201" x="3581400" y="3000375"/>
          <p14:tracePt t="25214" x="3652838" y="2982913"/>
          <p14:tracePt t="25229" x="3776663" y="2973388"/>
          <p14:tracePt t="25246" x="3911600" y="2955925"/>
          <p14:tracePt t="25263" x="4340225" y="2938463"/>
          <p14:tracePt t="25280" x="4545013" y="2938463"/>
          <p14:tracePt t="25296" x="4795838" y="2938463"/>
          <p14:tracePt t="25312" x="5010150" y="2938463"/>
          <p14:tracePt t="25330" x="5072063" y="2938463"/>
          <p14:tracePt t="25346" x="5133975" y="2938463"/>
          <p14:tracePt t="25363" x="5259388" y="2938463"/>
          <p14:tracePt t="25382" x="5322888" y="2938463"/>
          <p14:tracePt t="25396" x="5367338" y="2946400"/>
          <p14:tracePt t="25412" x="5456238" y="2973388"/>
          <p14:tracePt t="25431" x="5491163" y="2982913"/>
          <p14:tracePt t="25446" x="5545138" y="3000375"/>
          <p14:tracePt t="25463" x="5572125" y="3027363"/>
          <p14:tracePt t="25479" x="5616575" y="3044825"/>
          <p14:tracePt t="25497" x="5626100" y="3054350"/>
          <p14:tracePt t="25512" x="5626100" y="3081338"/>
          <p14:tracePt t="25530" x="5634038" y="3098800"/>
          <p14:tracePt t="25547" x="5634038" y="3125788"/>
          <p14:tracePt t="25562" x="5599113" y="3160713"/>
          <p14:tracePt t="25578" x="5411788" y="3322638"/>
          <p14:tracePt t="25596" x="5187950" y="3455988"/>
          <p14:tracePt t="25612" x="5027613" y="3527425"/>
          <p14:tracePt t="25628" x="4946650" y="3554413"/>
          <p14:tracePt t="25645" x="4803775" y="3589338"/>
          <p14:tracePt t="25662" x="4724400" y="3589338"/>
          <p14:tracePt t="25678" x="4625975" y="3589338"/>
          <p14:tracePt t="25695" x="4446588" y="3554413"/>
          <p14:tracePt t="25712" x="4348163" y="3490913"/>
          <p14:tracePt t="25728" x="4268788" y="3411538"/>
          <p14:tracePt t="25745" x="4098925" y="3098800"/>
          <p14:tracePt t="25763" x="4081463" y="2955925"/>
          <p14:tracePt t="25778" x="4081463" y="2874963"/>
          <p14:tracePt t="25795" x="4197350" y="2571750"/>
          <p14:tracePt t="25813" x="4295775" y="2446338"/>
          <p14:tracePt t="25828" x="4375150" y="2347913"/>
          <p14:tracePt t="25845" x="4510088" y="2259013"/>
          <p14:tracePt t="25862" x="4724400" y="2187575"/>
          <p14:tracePt t="25879" x="4803775" y="2187575"/>
          <p14:tracePt t="25895" x="4875213" y="2187575"/>
          <p14:tracePt t="25912" x="5108575" y="2187575"/>
          <p14:tracePt t="25929" x="5259388" y="2187575"/>
          <p14:tracePt t="25945" x="5394325" y="2187575"/>
          <p14:tracePt t="25962" x="5643563" y="2232025"/>
          <p14:tracePt t="25979" x="5732463" y="2251075"/>
          <p14:tracePt t="25995" x="5795963" y="2259013"/>
          <p14:tracePt t="26012" x="5840413" y="2268538"/>
          <p14:tracePt t="26030" x="5848350" y="2268538"/>
          <p14:tracePt t="26054" x="5848350" y="2276475"/>
          <p14:tracePt t="26067" x="5857875" y="2276475"/>
          <p14:tracePt t="26080" x="5867400" y="2276475"/>
          <p14:tracePt t="26118" x="5857875" y="2276475"/>
          <p14:tracePt t="26386" x="5867400" y="2276475"/>
          <p14:tracePt t="26437" x="5894388" y="2268538"/>
          <p14:tracePt t="26450" x="5938838" y="2251075"/>
          <p14:tracePt t="26463" x="6099175" y="2214563"/>
          <p14:tracePt t="26475" x="6313488" y="2179638"/>
          <p14:tracePt t="26488" x="6608763" y="2098675"/>
          <p14:tracePt t="26501" x="6777038" y="2062163"/>
          <p14:tracePt t="26514" x="6911975" y="2017713"/>
          <p14:tracePt t="26530" x="7126288" y="1982788"/>
          <p14:tracePt t="26546" x="7323138" y="1928813"/>
          <p14:tracePt t="26563" x="7688263" y="1839913"/>
          <p14:tracePt t="26580" x="7777163" y="1830388"/>
          <p14:tracePt t="26596" x="7840663" y="1812925"/>
          <p14:tracePt t="26613" x="7947025" y="1785938"/>
          <p14:tracePt t="26630" x="7974013" y="1785938"/>
          <p14:tracePt t="26647" x="7983538" y="1776413"/>
          <p14:tracePt t="26663" x="8001000" y="1776413"/>
          <p14:tracePt t="26680" x="7983538" y="1776413"/>
          <p14:tracePt t="26743" x="7947025" y="1776413"/>
          <p14:tracePt t="26756" x="7777163" y="1785938"/>
          <p14:tracePt t="26769" x="7296150" y="1839913"/>
          <p14:tracePt t="26782" x="6572250" y="1901825"/>
          <p14:tracePt t="26796" x="6224588" y="1919288"/>
          <p14:tracePt t="26813" x="5822950" y="1946275"/>
          <p14:tracePt t="26830" x="5357813" y="1990725"/>
          <p14:tracePt t="26847" x="5241925" y="1990725"/>
          <p14:tracePt t="26863" x="5143500" y="1990725"/>
          <p14:tracePt t="26880" x="4973638" y="1990725"/>
          <p14:tracePt t="26899" x="4938713" y="1990725"/>
          <p14:tracePt t="26913" x="4911725" y="1990725"/>
          <p14:tracePt t="26929" x="4884738" y="1990725"/>
          <p14:tracePt t="26946" x="4857750" y="1990725"/>
          <p14:tracePt t="26964" x="4840288" y="1990725"/>
          <p14:tracePt t="26980" x="4830763" y="1990725"/>
          <p14:tracePt t="27013" x="4830763" y="1973263"/>
          <p14:tracePt t="27062" x="4840288" y="1965325"/>
          <p14:tracePt t="27074" x="4894263" y="1946275"/>
          <p14:tracePt t="27088" x="5062538" y="1911350"/>
          <p14:tracePt t="27100" x="5394325" y="1884363"/>
          <p14:tracePt t="27114" x="5705475" y="1830388"/>
          <p14:tracePt t="27129" x="5894388" y="1822450"/>
          <p14:tracePt t="27146" x="6099175" y="1812925"/>
          <p14:tracePt t="27162" x="6510338" y="1785938"/>
          <p14:tracePt t="27179" x="6804025" y="1785938"/>
          <p14:tracePt t="27196" x="7054850" y="1785938"/>
          <p14:tracePt t="27212" x="7446963" y="1785938"/>
          <p14:tracePt t="27230" x="7537450" y="1785938"/>
          <p14:tracePt t="27246" x="7572375" y="1785938"/>
          <p14:tracePt t="27262" x="7634288" y="1795463"/>
          <p14:tracePt t="27279" x="7653338" y="1803400"/>
          <p14:tracePt t="27295" x="7670800" y="1812925"/>
          <p14:tracePt t="27312" x="7680325" y="1822450"/>
          <p14:tracePt t="27329" x="7688263" y="1822450"/>
          <p14:tracePt t="27346" x="7680325" y="1830388"/>
          <p14:tracePt t="27406" x="7643813" y="1830388"/>
          <p14:tracePt t="27418" x="7491413" y="1839913"/>
          <p14:tracePt t="27431" x="6965950" y="1893888"/>
          <p14:tracePt t="27447" x="6286500" y="1973263"/>
          <p14:tracePt t="27463" x="6134100" y="1982788"/>
          <p14:tracePt t="27481" x="5697538" y="1990725"/>
          <p14:tracePt t="27498" x="5589588" y="1990725"/>
          <p14:tracePt t="27513" x="5473700" y="1990725"/>
          <p14:tracePt t="27530" x="5251450" y="1990725"/>
          <p14:tracePt t="27546" x="5205413" y="1990725"/>
          <p14:tracePt t="27562" x="5153025" y="2000250"/>
          <p14:tracePt t="27579" x="5126038" y="2000250"/>
          <p14:tracePt t="27595" x="5081588" y="2000250"/>
          <p14:tracePt t="27613" x="5072063" y="2000250"/>
          <p14:tracePt t="27635" x="5081588" y="2000250"/>
          <p14:tracePt t="28709" x="5081588" y="1990725"/>
          <p14:tracePt t="30018" x="5089525" y="1990725"/>
          <p14:tracePt t="30551" x="5099050" y="1990725"/>
          <p14:tracePt t="30628" x="5108575" y="1990725"/>
          <p14:tracePt t="30640" x="5133975" y="1990725"/>
          <p14:tracePt t="30653" x="5170488" y="1982788"/>
          <p14:tracePt t="30666" x="5259388" y="1973263"/>
          <p14:tracePt t="30681" x="5348288" y="1973263"/>
          <p14:tracePt t="30697" x="5446713" y="1965325"/>
          <p14:tracePt t="30714" x="5599113" y="1955800"/>
          <p14:tracePt t="30732" x="5680075" y="1955800"/>
          <p14:tracePt t="30747" x="5724525" y="1955800"/>
          <p14:tracePt t="30764" x="5786438" y="1955800"/>
          <p14:tracePt t="30781" x="5830888" y="1955800"/>
          <p14:tracePt t="30797" x="5875338" y="1955800"/>
          <p14:tracePt t="30814" x="5938838" y="1955800"/>
          <p14:tracePt t="30831" x="6062663" y="1955800"/>
          <p14:tracePt t="30848" x="6134100" y="1955800"/>
          <p14:tracePt t="30865" x="6205538" y="1955800"/>
          <p14:tracePt t="30881" x="6330950" y="1965325"/>
          <p14:tracePt t="30898" x="6375400" y="1965325"/>
          <p14:tracePt t="30914" x="6411913" y="1973263"/>
          <p14:tracePt t="30931" x="6456363" y="1982788"/>
          <p14:tracePt t="30949" x="6483350" y="1990725"/>
          <p14:tracePt t="30964" x="6500813" y="1990725"/>
          <p14:tracePt t="30981" x="6518275" y="1990725"/>
          <p14:tracePt t="30998" x="6518275" y="2000250"/>
          <p14:tracePt t="31014" x="6527800" y="2000250"/>
          <p14:tracePt t="31035" x="6518275" y="2000250"/>
          <p14:tracePt t="31113" x="6483350" y="2009775"/>
          <p14:tracePt t="31125" x="6384925" y="2009775"/>
          <p14:tracePt t="31137" x="6037263" y="2036763"/>
          <p14:tracePt t="31151" x="5483225" y="2081213"/>
          <p14:tracePt t="31165" x="5259388" y="2081213"/>
          <p14:tracePt t="31181" x="5108575" y="2081213"/>
          <p14:tracePt t="31197" x="4884738" y="2081213"/>
          <p14:tracePt t="31215" x="4830763" y="2081213"/>
          <p14:tracePt t="31231" x="4803775" y="2081213"/>
          <p14:tracePt t="31248" x="4786313" y="2081213"/>
          <p14:tracePt t="31265" x="4803775" y="2081213"/>
          <p14:tracePt t="31367" x="4840288" y="2071688"/>
          <p14:tracePt t="31380" x="4902200" y="2071688"/>
          <p14:tracePt t="31392" x="5000625" y="2071688"/>
          <p14:tracePt t="31405" x="5153025" y="2071688"/>
          <p14:tracePt t="31418" x="5419725" y="2071688"/>
          <p14:tracePt t="31431" x="5581650" y="2081213"/>
          <p14:tracePt t="31448" x="5732463" y="2081213"/>
          <p14:tracePt t="31464" x="5938838" y="2081213"/>
          <p14:tracePt t="31482" x="6010275" y="2081213"/>
          <p14:tracePt t="31497" x="6099175" y="2081213"/>
          <p14:tracePt t="31515" x="6205538" y="2098675"/>
          <p14:tracePt t="31530" x="6367463" y="2108200"/>
          <p14:tracePt t="31548" x="6402388" y="2108200"/>
          <p14:tracePt t="31563" x="6429375" y="2108200"/>
          <p14:tracePt t="31580" x="6438900" y="2108200"/>
          <p14:tracePt t="31597" x="6446838" y="2108200"/>
          <p14:tracePt t="32519" x="6438900" y="2108200"/>
          <p14:tracePt t="32554" x="6419850" y="2108200"/>
          <p14:tracePt t="32579" x="6384925" y="2108200"/>
          <p14:tracePt t="32592" x="6323013" y="2108200"/>
          <p14:tracePt t="32604" x="6251575" y="2108200"/>
          <p14:tracePt t="32617" x="6197600" y="2108200"/>
          <p14:tracePt t="32632" x="6134100" y="2108200"/>
          <p14:tracePt t="32648" x="6081713" y="2108200"/>
          <p14:tracePt t="32665" x="5973763" y="2089150"/>
          <p14:tracePt t="32682" x="5894388" y="2081213"/>
          <p14:tracePt t="32698" x="5813425" y="2081213"/>
          <p14:tracePt t="32715" x="5715000" y="2071688"/>
          <p14:tracePt t="32731" x="5483225" y="2071688"/>
          <p14:tracePt t="32748" x="5384800" y="2071688"/>
          <p14:tracePt t="32764" x="5295900" y="2071688"/>
          <p14:tracePt t="32782" x="5099050" y="2116138"/>
          <p14:tracePt t="32799" x="5010150" y="2143125"/>
          <p14:tracePt t="32814" x="4911725" y="2179638"/>
          <p14:tracePt t="32832" x="4768850" y="2251075"/>
          <p14:tracePt t="32849" x="4724400" y="2295525"/>
          <p14:tracePt t="32865" x="4670425" y="2330450"/>
          <p14:tracePt t="32882" x="4572000" y="2446338"/>
          <p14:tracePt t="32899" x="4518025" y="2490788"/>
          <p14:tracePt t="32915" x="4473575" y="2536825"/>
          <p14:tracePt t="32932" x="4438650" y="2562225"/>
          <p14:tracePt t="32948" x="4394200" y="2625725"/>
          <p14:tracePt t="32965" x="4384675" y="2643188"/>
          <p14:tracePt t="32981" x="4375150" y="2670175"/>
          <p14:tracePt t="32998" x="4348163" y="2732088"/>
          <p14:tracePt t="33016" x="4340225" y="2768600"/>
          <p14:tracePt t="33031" x="4340225" y="2795588"/>
          <p14:tracePt t="33048" x="4340225" y="2847975"/>
          <p14:tracePt t="33065" x="4340225" y="2874963"/>
          <p14:tracePt t="33080" x="4340225" y="2894013"/>
          <p14:tracePt t="33097" x="4394200" y="2955925"/>
          <p14:tracePt t="33115" x="4483100" y="3009900"/>
          <p14:tracePt t="33131" x="4572000" y="3054350"/>
          <p14:tracePt t="33147" x="4652963" y="3098800"/>
          <p14:tracePt t="33164" x="4857750" y="3143250"/>
          <p14:tracePt t="33181" x="4911725" y="3152775"/>
          <p14:tracePt t="33197" x="4956175" y="3160713"/>
          <p14:tracePt t="33214" x="4983163" y="3160713"/>
          <p14:tracePt t="33232" x="4991100" y="3160713"/>
          <p14:tracePt t="33248" x="5000625" y="3160713"/>
          <p14:tracePt t="33268" x="5010150" y="3160713"/>
          <p14:tracePt t="33281" x="5000625" y="3160713"/>
          <p14:tracePt t="33816" x="4991100" y="3160713"/>
          <p14:tracePt t="33842" x="4973638" y="3160713"/>
          <p14:tracePt t="33855" x="4946650" y="3160713"/>
          <p14:tracePt t="33868" x="4894263" y="3152775"/>
          <p14:tracePt t="33882" x="4776788" y="3116263"/>
          <p14:tracePt t="33898" x="4652963" y="3098800"/>
          <p14:tracePt t="33915" x="4348163" y="3027363"/>
          <p14:tracePt t="33933" x="4259263" y="3017838"/>
          <p14:tracePt t="33948" x="4187825" y="3000375"/>
          <p14:tracePt t="33965" x="4000500" y="2990850"/>
          <p14:tracePt t="33983" x="3938588" y="2982913"/>
          <p14:tracePt t="34000" x="3894138" y="2982913"/>
          <p14:tracePt t="34015" x="3857625" y="2982913"/>
          <p14:tracePt t="34032" x="3768725" y="2982913"/>
          <p14:tracePt t="34049" x="3732213" y="2982913"/>
          <p14:tracePt t="34065" x="3705225" y="2982913"/>
          <p14:tracePt t="34082" x="3679825" y="2982913"/>
          <p14:tracePt t="34099" x="3670300" y="2982913"/>
          <p14:tracePt t="34115" x="3660775" y="2982913"/>
          <p14:tracePt t="34132" x="3652838" y="2982913"/>
          <p14:tracePt t="34149" x="3643313" y="2982913"/>
          <p14:tracePt t="34165" x="3643313" y="2973388"/>
          <p14:tracePt t="34238" x="3643313" y="2965450"/>
          <p14:tracePt t="34264" x="3643313" y="2955925"/>
          <p14:tracePt t="34302" x="3670300" y="2955925"/>
          <p14:tracePt t="34315" x="3687763" y="2946400"/>
          <p14:tracePt t="34327" x="3732213" y="2946400"/>
          <p14:tracePt t="34340" x="3795713" y="2946400"/>
          <p14:tracePt t="34353" x="3857625" y="2946400"/>
          <p14:tracePt t="34366" x="3929063" y="2946400"/>
          <p14:tracePt t="34382" x="3990975" y="2946400"/>
          <p14:tracePt t="34399" x="4054475" y="2946400"/>
          <p14:tracePt t="34415" x="4179888" y="2955925"/>
          <p14:tracePt t="34432" x="4241800" y="2965450"/>
          <p14:tracePt t="34448" x="4313238" y="2982913"/>
          <p14:tracePt t="34465" x="4446588" y="3036888"/>
          <p14:tracePt t="34482" x="4491038" y="3044825"/>
          <p14:tracePt t="34499" x="4527550" y="3062288"/>
          <p14:tracePt t="34516" x="4572000" y="3089275"/>
          <p14:tracePt t="34534" x="4581525" y="3089275"/>
          <p14:tracePt t="34549" x="4598988" y="3089275"/>
          <p14:tracePt t="34564" x="4598988" y="3098800"/>
          <p14:tracePt t="34620" x="4589463" y="3098800"/>
          <p14:tracePt t="34774" x="4572000" y="3098800"/>
          <p14:tracePt t="34787" x="4545013" y="3098800"/>
          <p14:tracePt t="34800" x="4500563" y="3098800"/>
          <p14:tracePt t="34812" x="4429125" y="3098800"/>
          <p14:tracePt t="34825" x="4357688" y="3098800"/>
          <p14:tracePt t="34838" x="4295775" y="3098800"/>
          <p14:tracePt t="34851" x="4241800" y="3089275"/>
          <p14:tracePt t="34866" x="4187825" y="3089275"/>
          <p14:tracePt t="34882" x="4152900" y="3081338"/>
          <p14:tracePt t="34899" x="4108450" y="3062288"/>
          <p14:tracePt t="34916" x="4081463" y="3062288"/>
          <p14:tracePt t="34932" x="4071938" y="3054350"/>
          <p14:tracePt t="34949" x="4054475" y="3044825"/>
          <p14:tracePt t="34966" x="4044950" y="3044825"/>
          <p14:tracePt t="34982" x="4044950" y="3036888"/>
          <p14:tracePt t="34999" x="4037013" y="3036888"/>
          <p14:tracePt t="35030" x="4037013" y="3027363"/>
          <p14:tracePt t="35080" x="4037013" y="3017838"/>
          <p14:tracePt t="35118" x="4037013" y="3009900"/>
          <p14:tracePt t="35132" x="4044950" y="3000375"/>
          <p14:tracePt t="35145" x="4071938" y="3000375"/>
          <p14:tracePt t="35157" x="4133850" y="2990850"/>
          <p14:tracePt t="35170" x="4251325" y="2982913"/>
          <p14:tracePt t="35183" x="4384675" y="2982913"/>
          <p14:tracePt t="35199" x="4491038" y="2982913"/>
          <p14:tracePt t="35215" x="4625975" y="2982913"/>
          <p14:tracePt t="35234" x="4652963" y="2982913"/>
          <p14:tracePt t="35249" x="4687888" y="2982913"/>
          <p14:tracePt t="35265" x="4714875" y="2982913"/>
          <p14:tracePt t="35283" x="4759325" y="2982913"/>
          <p14:tracePt t="35299" x="4768850" y="2982913"/>
          <p14:tracePt t="35316" x="4776788" y="2982913"/>
          <p14:tracePt t="35332" x="4795838" y="2982913"/>
          <p14:tracePt t="35350" x="4786313" y="2982913"/>
          <p14:tracePt t="35514" x="4776788" y="2982913"/>
          <p14:tracePt t="35540" x="4768850" y="2982913"/>
          <p14:tracePt t="35565" x="4759325" y="2982913"/>
          <p14:tracePt t="35578" x="4741863" y="2982913"/>
          <p14:tracePt t="35591" x="4724400" y="2982913"/>
          <p14:tracePt t="35604" x="4714875" y="2982913"/>
          <p14:tracePt t="35616" x="4697413" y="2982913"/>
          <p14:tracePt t="35631" x="4679950" y="2982913"/>
          <p14:tracePt t="35648" x="4652963" y="2982913"/>
          <p14:tracePt t="35665" x="4598988" y="2982913"/>
          <p14:tracePt t="35682" x="4581525" y="2982913"/>
          <p14:tracePt t="35698" x="4562475" y="2982913"/>
          <p14:tracePt t="35715" x="4518025" y="2982913"/>
          <p14:tracePt t="35732" x="4500563" y="2982913"/>
          <p14:tracePt t="35748" x="4473575" y="2973388"/>
          <p14:tracePt t="35765" x="4438650" y="2955925"/>
          <p14:tracePt t="35783" x="4419600" y="2955925"/>
          <p14:tracePt t="35798" x="4411663" y="2955925"/>
          <p14:tracePt t="35815" x="4394200" y="2946400"/>
          <p14:tracePt t="35831" x="4375150" y="2938463"/>
          <p14:tracePt t="35849" x="4375150" y="2928938"/>
          <p14:tracePt t="35865" x="4375150" y="2919413"/>
          <p14:tracePt t="35884" x="4375150" y="2911475"/>
          <p14:tracePt t="35922" x="4375150" y="2901950"/>
          <p14:tracePt t="35949" x="4375150" y="2894013"/>
          <p14:tracePt t="35987" x="4394200" y="2894013"/>
          <p14:tracePt t="35999" x="4419600" y="2884488"/>
          <p14:tracePt t="36012" x="4456113" y="2884488"/>
          <p14:tracePt t="36026" x="4483100" y="2884488"/>
          <p14:tracePt t="36037" x="4510088" y="2884488"/>
          <p14:tracePt t="36050" x="4537075" y="2884488"/>
          <p14:tracePt t="36065" x="4581525" y="2901950"/>
          <p14:tracePt t="36081" x="4598988" y="2911475"/>
          <p14:tracePt t="36098" x="4633913" y="2938463"/>
          <p14:tracePt t="36115" x="4643438" y="2938463"/>
          <p14:tracePt t="36131" x="4643438" y="2946400"/>
          <p14:tracePt t="36148" x="4652963" y="2946400"/>
          <p14:tracePt t="36165" x="4652963" y="2955925"/>
          <p14:tracePt t="36204" x="4652963" y="2965450"/>
          <p14:tracePt t="36242" x="4652963" y="2973388"/>
          <p14:tracePt t="36319" x="4643438" y="2973388"/>
          <p14:tracePt t="36357" x="4633913" y="2973388"/>
          <p14:tracePt t="36395" x="4625975" y="2973388"/>
          <p14:tracePt t="37520" x="4616450" y="2973388"/>
          <p14:tracePt t="38442" x="4608513" y="2973388"/>
          <p14:tracePt t="38454" x="4589463" y="2973388"/>
          <p14:tracePt t="38467" x="4581525" y="2973388"/>
          <p14:tracePt t="38480" x="4562475" y="2965450"/>
          <p14:tracePt t="38493" x="4537075" y="2955925"/>
          <p14:tracePt t="38505" x="4518025" y="2919413"/>
          <p14:tracePt t="38518" x="4491038" y="2874963"/>
          <p14:tracePt t="38533" x="4483100" y="2847975"/>
          <p14:tracePt t="38549" x="4473575" y="2795588"/>
          <p14:tracePt t="38566" x="4456113" y="2741613"/>
          <p14:tracePt t="38584" x="4456113" y="2724150"/>
          <p14:tracePt t="38599" x="4456113" y="2714625"/>
          <p14:tracePt t="38617" x="4465638" y="2687638"/>
          <p14:tracePt t="38635" x="4510088" y="2670175"/>
          <p14:tracePt t="38650" x="4598988" y="2625725"/>
          <p14:tracePt t="38666" x="4776788" y="2571750"/>
          <p14:tracePt t="38666" x="4956175" y="2517775"/>
          <p14:tracePt t="38684" x="5126038" y="2465388"/>
          <p14:tracePt t="38700" x="5303838" y="2419350"/>
          <p14:tracePt t="38716" x="5402263" y="2384425"/>
          <p14:tracePt t="38733" x="5670550" y="2357438"/>
          <p14:tracePt t="38750" x="5830888" y="2347913"/>
          <p14:tracePt t="38766" x="5946775" y="2347913"/>
          <p14:tracePt t="38783" x="6367463" y="2347913"/>
          <p14:tracePt t="38800" x="6518275" y="2347913"/>
          <p14:tracePt t="38816" x="6643688" y="2347913"/>
          <p14:tracePt t="38833" x="6804025" y="2347913"/>
          <p14:tracePt t="38851" x="6858000" y="2347913"/>
          <p14:tracePt t="38866" x="6902450" y="2347913"/>
          <p14:tracePt t="38883" x="6946900" y="2347913"/>
          <p14:tracePt t="38900" x="7018338" y="2347913"/>
          <p14:tracePt t="38917" x="7027863" y="2347913"/>
          <p14:tracePt t="38933" x="7037388" y="2347913"/>
          <p14:tracePt t="38950" x="7045325" y="2347913"/>
          <p14:tracePt t="38966" x="7018338" y="2347913"/>
          <p14:tracePt t="39040" x="6983413" y="2347913"/>
          <p14:tracePt t="39053" x="6813550" y="2347913"/>
          <p14:tracePt t="39067" x="6242050" y="2374900"/>
          <p14:tracePt t="39078" x="5446713" y="2438400"/>
          <p14:tracePt t="39091" x="5241925" y="2446338"/>
          <p14:tracePt t="39104" x="5072063" y="2473325"/>
          <p14:tracePt t="39117" x="4919663" y="2482850"/>
          <p14:tracePt t="39132" x="4840288" y="2500313"/>
          <p14:tracePt t="39149" x="4803775" y="2500313"/>
          <p14:tracePt t="39165" x="4776788" y="2500313"/>
          <p14:tracePt t="39183" x="4822825" y="2500313"/>
          <p14:tracePt t="39295" x="4938713" y="2482850"/>
          <p14:tracePt t="39308" x="5108575" y="2455863"/>
          <p14:tracePt t="39321" x="5491163" y="2411413"/>
          <p14:tracePt t="39334" x="5680075" y="2366963"/>
          <p14:tracePt t="39350" x="5848350" y="2347913"/>
          <p14:tracePt t="39366" x="5973763" y="2322513"/>
          <p14:tracePt t="39383" x="6099175" y="2303463"/>
          <p14:tracePt t="39401" x="6134100" y="2303463"/>
          <p14:tracePt t="39416" x="6170613" y="2303463"/>
          <p14:tracePt t="39433" x="6313488" y="2276475"/>
          <p14:tracePt t="39450" x="6375400" y="2276475"/>
          <p14:tracePt t="39466" x="6402388" y="2276475"/>
          <p14:tracePt t="39483" x="6419850" y="2276475"/>
          <p14:tracePt t="39500" x="6429375" y="2276475"/>
          <p14:tracePt t="39517" x="6438900" y="2276475"/>
          <p14:tracePt t="40519" x="6429375" y="2276475"/>
          <p14:tracePt t="41007" x="6419850" y="2276475"/>
          <p14:tracePt t="41658" x="6402388" y="2276475"/>
          <p14:tracePt t="41684" x="6384925" y="2286000"/>
          <p14:tracePt t="41696" x="6348413" y="2303463"/>
          <p14:tracePt t="41709" x="6276975" y="2339975"/>
          <p14:tracePt t="41722" x="6108700" y="2419350"/>
          <p14:tracePt t="41735" x="5786438" y="2536825"/>
          <p14:tracePt t="41750" x="5500688" y="2643188"/>
          <p14:tracePt t="41767" x="5232400" y="2724150"/>
          <p14:tracePt t="41785" x="4919663" y="2830513"/>
          <p14:tracePt t="41802" x="4751388" y="2894013"/>
          <p14:tracePt t="41818" x="4633913" y="2955925"/>
          <p14:tracePt t="41835" x="4483100" y="3071813"/>
          <p14:tracePt t="41852" x="4419600" y="3116263"/>
          <p14:tracePt t="41868" x="4367213" y="3179763"/>
          <p14:tracePt t="41885" x="4295775" y="3268663"/>
          <p14:tracePt t="41903" x="4268788" y="3303588"/>
          <p14:tracePt t="41919" x="4241800" y="3348038"/>
          <p14:tracePt t="41935" x="4232275" y="3367088"/>
          <p14:tracePt t="41951" x="4224338" y="3384550"/>
          <p14:tracePt t="41969" x="4224338" y="3394075"/>
          <p14:tracePt t="42003" x="4205288" y="3402013"/>
          <p14:tracePt t="42527" x="4179888" y="3419475"/>
          <p14:tracePt t="42539" x="4108450" y="3473450"/>
          <p14:tracePt t="42552" x="3894138" y="3652838"/>
          <p14:tracePt t="42565" x="3509963" y="3973513"/>
          <p14:tracePt t="42577" x="3259138" y="4170363"/>
          <p14:tracePt t="42589" x="3108325" y="4268788"/>
          <p14:tracePt t="42602" x="3027363" y="4340225"/>
          <p14:tracePt t="42617" x="2973388" y="4384675"/>
          <p14:tracePt t="42633" x="2919413" y="4438650"/>
          <p14:tracePt t="42650" x="2830513" y="4500563"/>
          <p14:tracePt t="42668" x="2795588" y="4527550"/>
          <p14:tracePt t="42684" x="2768600" y="4545013"/>
          <p14:tracePt t="42701" x="2732088" y="4562475"/>
          <p14:tracePt t="42701" x="2705100" y="4581525"/>
          <p14:tracePt t="42719" x="2687638" y="4581525"/>
          <p14:tracePt t="42734" x="2670175" y="4581525"/>
          <p14:tracePt t="42751" x="2652713" y="4589463"/>
          <p14:tracePt t="42768" x="2625725" y="4598988"/>
          <p14:tracePt t="42785" x="2616200" y="4598988"/>
          <p14:tracePt t="42801" x="2608263" y="4608513"/>
          <p14:tracePt t="42818" x="2571750" y="4608513"/>
          <p14:tracePt t="42835" x="2562225" y="4608513"/>
          <p14:tracePt t="42851" x="2554288" y="4608513"/>
          <p14:tracePt t="42868" x="2536825" y="4608513"/>
          <p14:tracePt t="42884" x="2527300" y="4608513"/>
          <p14:tracePt t="42901" x="2517775" y="4608513"/>
          <p14:tracePt t="42922" x="2509838" y="4608513"/>
          <p14:tracePt t="42947" x="2517775" y="4608513"/>
          <p14:tracePt t="43049" x="2536825" y="4598988"/>
          <p14:tracePt t="43062" x="2562225" y="4589463"/>
          <p14:tracePt t="43075" x="2633663" y="4581525"/>
          <p14:tracePt t="43088" x="2714625" y="4572000"/>
          <p14:tracePt t="43101" x="2803525" y="4554538"/>
          <p14:tracePt t="43118" x="2857500" y="4554538"/>
          <p14:tracePt t="43134" x="2901950" y="4545013"/>
          <p14:tracePt t="43151" x="2938463" y="4537075"/>
          <p14:tracePt t="43168" x="2965450" y="4537075"/>
          <p14:tracePt t="43184" x="2973388" y="4537075"/>
          <p14:tracePt t="43201" x="3009900" y="4537075"/>
          <p14:tracePt t="43219" x="3036888" y="4527550"/>
          <p14:tracePt t="43234" x="3071813" y="4518025"/>
          <p14:tracePt t="43252" x="3143250" y="4518025"/>
          <p14:tracePt t="43268" x="3179763" y="4518025"/>
          <p14:tracePt t="43284" x="3205163" y="4518025"/>
          <p14:tracePt t="43301" x="3259138" y="4518025"/>
          <p14:tracePt t="43319" x="3268663" y="4518025"/>
          <p14:tracePt t="43334" x="3276600" y="4518025"/>
          <p14:tracePt t="43351" x="3295650" y="4518025"/>
          <p14:tracePt t="43368" x="3303588" y="4518025"/>
          <p14:tracePt t="43385" x="3295650" y="4518025"/>
          <p14:tracePt t="43483" x="3286125" y="4518025"/>
          <p14:tracePt t="43496" x="3259138" y="4518025"/>
          <p14:tracePt t="43508" x="3214688" y="4518025"/>
          <p14:tracePt t="43521" x="3143250" y="4518025"/>
          <p14:tracePt t="43535" x="3054350" y="4518025"/>
          <p14:tracePt t="43552" x="3009900" y="4518025"/>
          <p14:tracePt t="43569" x="2938463" y="4518025"/>
          <p14:tracePt t="43587" x="2919413" y="4518025"/>
          <p14:tracePt t="43602" x="2911475" y="4518025"/>
          <p14:tracePt t="43618" x="2894013" y="4518025"/>
          <p14:tracePt t="43637" x="2884488" y="4518025"/>
          <p14:tracePt t="43652" x="2874963" y="4518025"/>
          <p14:tracePt t="43712" x="2874963" y="4510088"/>
          <p14:tracePt t="43827" x="2874963" y="4500563"/>
          <p14:tracePt t="43865" x="2874963" y="4491038"/>
          <p14:tracePt t="45271" x="2874963" y="4483100"/>
          <p14:tracePt t="46771" x="2874963" y="4473575"/>
          <p14:tracePt t="47262" x="2884488" y="4465638"/>
          <p14:tracePt t="47276" x="2938463" y="4446588"/>
          <p14:tracePt t="47288" x="3116263" y="4367213"/>
          <p14:tracePt t="47302" x="3375025" y="4276725"/>
          <p14:tracePt t="47313" x="3625850" y="4187825"/>
          <p14:tracePt t="47327" x="3751263" y="4160838"/>
          <p14:tracePt t="47339" x="3822700" y="4143375"/>
          <p14:tracePt t="47354" x="3867150" y="4125913"/>
          <p14:tracePt t="47370" x="3902075" y="4116388"/>
          <p14:tracePt t="47387" x="3973513" y="4098925"/>
          <p14:tracePt t="47404" x="4010025" y="4098925"/>
          <p14:tracePt t="47420" x="4062413" y="4098925"/>
          <p14:tracePt t="47437" x="4133850" y="4098925"/>
          <p14:tracePt t="47455" x="4160838" y="4098925"/>
          <p14:tracePt t="47470" x="4170363" y="4098925"/>
          <p14:tracePt t="52522" x="4160838" y="4098925"/>
          <p14:tracePt t="53247" x="4152900" y="4108450"/>
          <p14:tracePt t="53260" x="4125913" y="4116388"/>
          <p14:tracePt t="53273" x="4089400" y="4125913"/>
          <p14:tracePt t="53285" x="4017963" y="4133850"/>
          <p14:tracePt t="53298" x="3946525" y="4133850"/>
          <p14:tracePt t="53311" x="3857625" y="4143375"/>
          <p14:tracePt t="53324" x="3768725" y="4152900"/>
          <p14:tracePt t="53338" x="3697288" y="4152900"/>
          <p14:tracePt t="53355" x="3633788" y="4152900"/>
          <p14:tracePt t="53371" x="3527425" y="4152900"/>
          <p14:tracePt t="53389" x="3438525" y="4152900"/>
          <p14:tracePt t="53404" x="3357563" y="4133850"/>
          <p14:tracePt t="53421" x="3241675" y="4081463"/>
          <p14:tracePt t="53439" x="3205163" y="4044950"/>
          <p14:tracePt t="53454" x="3179763" y="4017963"/>
          <p14:tracePt t="53472" x="3143250" y="3983038"/>
          <p14:tracePt t="53488" x="3108325" y="3902075"/>
          <p14:tracePt t="53505" x="3098800" y="3840163"/>
          <p14:tracePt t="53522" x="3089275" y="3751263"/>
          <p14:tracePt t="53539" x="3089275" y="3616325"/>
          <p14:tracePt t="53555" x="3089275" y="3554413"/>
          <p14:tracePt t="53571" x="3098800" y="3554413"/>
          <p14:tracePt t="53588" x="3125788" y="3527425"/>
          <p14:tracePt t="53605" x="3143250" y="3517900"/>
          <p14:tracePt t="53621" x="3160713" y="3509963"/>
          <p14:tracePt t="53638" x="3160713" y="3500438"/>
          <p14:tracePt t="54026" x="3152775" y="3490913"/>
          <p14:tracePt t="54039" x="3152775" y="3473450"/>
          <p14:tracePt t="54051" x="3143250" y="3438525"/>
          <p14:tracePt t="54064" x="3143250" y="3419475"/>
          <p14:tracePt t="54077" x="3133725" y="3394075"/>
          <p14:tracePt t="54090" x="3133725" y="3367088"/>
          <p14:tracePt t="54106" x="3133725" y="3348038"/>
          <p14:tracePt t="54122" x="3133725" y="3330575"/>
          <p14:tracePt t="54138" x="3133725" y="3313113"/>
          <p14:tracePt t="54155" x="3133725" y="3303588"/>
          <p14:tracePt t="54172" x="3143250" y="3303588"/>
          <p14:tracePt t="54189" x="3179763" y="3276600"/>
          <p14:tracePt t="54206" x="3224213" y="3259138"/>
          <p14:tracePt t="54222" x="3276600" y="3241675"/>
          <p14:tracePt t="54239" x="3402013" y="3205163"/>
          <p14:tracePt t="54256" x="3490913" y="3187700"/>
          <p14:tracePt t="54272" x="3571875" y="3170238"/>
          <p14:tracePt t="54289" x="3643313" y="3160713"/>
          <p14:tracePt t="54305" x="3813175" y="3133725"/>
          <p14:tracePt t="54323" x="3902075" y="3125788"/>
          <p14:tracePt t="54339" x="3973513" y="3116263"/>
          <p14:tracePt t="54356" x="4214813" y="3062288"/>
          <p14:tracePt t="54373" x="4402138" y="3036888"/>
          <p14:tracePt t="54389" x="4510088" y="3017838"/>
          <p14:tracePt t="54406" x="4732338" y="3009900"/>
          <p14:tracePt t="54423" x="4803775" y="3009900"/>
          <p14:tracePt t="54439" x="4840288" y="3009900"/>
          <p14:tracePt t="54456" x="4894263" y="3009900"/>
          <p14:tracePt t="54474" x="4902200" y="3009900"/>
          <p14:tracePt t="54497" x="4911725" y="3009900"/>
          <p14:tracePt t="54548" x="4902200" y="3017838"/>
          <p14:tracePt t="54599" x="4884738" y="3017838"/>
          <p14:tracePt t="54612" x="4803775" y="3027363"/>
          <p14:tracePt t="54624" x="4581525" y="3036888"/>
          <p14:tracePt t="54639" x="4251325" y="3071813"/>
          <p14:tracePt t="54655" x="4116388" y="3071813"/>
          <p14:tracePt t="54671" x="3983038" y="3071813"/>
          <p14:tracePt t="54689" x="3929063" y="3062288"/>
          <p14:tracePt t="54705" x="3894138" y="3054350"/>
          <p14:tracePt t="54722" x="3840163" y="3036888"/>
          <p14:tracePt t="54738" x="3768725" y="3017838"/>
          <p14:tracePt t="54755" x="3759200" y="3017838"/>
          <p14:tracePt t="54772" x="3751263" y="3017838"/>
          <p14:tracePt t="54788" x="3751263" y="3009900"/>
          <p14:tracePt t="54816" x="3759200" y="3000375"/>
          <p14:tracePt t="54892" x="3768725" y="3000375"/>
          <p14:tracePt t="54906" x="3786188" y="2990850"/>
          <p14:tracePt t="54918" x="3822700" y="2990850"/>
          <p14:tracePt t="54930" x="3884613" y="2990850"/>
          <p14:tracePt t="54943" x="3956050" y="2990850"/>
          <p14:tracePt t="54956" x="4071938" y="2990850"/>
          <p14:tracePt t="54972" x="4197350" y="2990850"/>
          <p14:tracePt t="54989" x="4295775" y="2990850"/>
          <p14:tracePt t="55006" x="4465638" y="2990850"/>
          <p14:tracePt t="55023" x="4510088" y="2990850"/>
          <p14:tracePt t="55040" x="4537075" y="2990850"/>
          <p14:tracePt t="55055" x="4554538" y="2990850"/>
          <p14:tracePt t="55072" x="4562475" y="2990850"/>
          <p14:tracePt t="55088" x="4554538" y="2990850"/>
          <p14:tracePt t="55223" x="4545013" y="2990850"/>
          <p14:tracePt t="55236" x="4518025" y="2990850"/>
          <p14:tracePt t="55249" x="4465638" y="2990850"/>
          <p14:tracePt t="55262" x="4367213" y="2990850"/>
          <p14:tracePt t="55275" x="4259263" y="2990850"/>
          <p14:tracePt t="55289" x="4187825" y="2990850"/>
          <p14:tracePt t="55306" x="4125913" y="2990850"/>
          <p14:tracePt t="55322" x="4062413" y="2990850"/>
          <p14:tracePt t="55340" x="4037013" y="2990850"/>
          <p14:tracePt t="55356" x="4017963" y="2990850"/>
          <p14:tracePt t="55372" x="4000500" y="2990850"/>
          <p14:tracePt t="55389" x="3973513" y="2990850"/>
          <p14:tracePt t="55406" x="3965575" y="2990850"/>
          <p14:tracePt t="55422" x="3956050" y="2990850"/>
          <p14:tracePt t="55439" x="3956050" y="2982913"/>
          <p14:tracePt t="55529" x="3956050" y="2973388"/>
          <p14:tracePt t="55695" x="3956050" y="2965450"/>
          <p14:tracePt t="57273" x="3956050" y="2973388"/>
          <p14:tracePt t="57942" x="3946525" y="2982913"/>
          <p14:tracePt t="58006" x="3929063" y="2990850"/>
          <p14:tracePt t="58018" x="3911600" y="2990850"/>
          <p14:tracePt t="58031" x="3894138" y="3009900"/>
          <p14:tracePt t="58044" x="3857625" y="3017838"/>
          <p14:tracePt t="58057" x="3822700" y="3036888"/>
          <p14:tracePt t="58072" x="3786188" y="3054350"/>
          <p14:tracePt t="58089" x="3732213" y="3071813"/>
          <p14:tracePt t="58105" x="3643313" y="3108325"/>
          <p14:tracePt t="58123" x="3598863" y="3116263"/>
          <p14:tracePt t="58139" x="3562350" y="3125788"/>
          <p14:tracePt t="58156" x="3500438" y="3143250"/>
          <p14:tracePt t="58174" x="3473450" y="3152775"/>
          <p14:tracePt t="58189" x="3446463" y="3170238"/>
          <p14:tracePt t="58206" x="3384550" y="3197225"/>
          <p14:tracePt t="58223" x="3367088" y="3205163"/>
          <p14:tracePt t="58239" x="3348038" y="3214688"/>
          <p14:tracePt t="58256" x="3322638" y="3232150"/>
          <p14:tracePt t="58272" x="3295650" y="3251200"/>
          <p14:tracePt t="58289" x="3286125" y="3259138"/>
          <p14:tracePt t="58312" x="3276600" y="3268663"/>
          <p14:tracePt t="58324" x="3268663" y="3268663"/>
          <p14:tracePt t="58341" x="3268663" y="3276600"/>
          <p14:tracePt t="59273" x="3259138" y="3276600"/>
          <p14:tracePt t="65024" x="3251200" y="3276600"/>
          <p14:tracePt t="66011" x="3241675" y="3276600"/>
          <p14:tracePt t="66049" x="3241675" y="3286125"/>
          <p14:tracePt t="66061" x="3232150" y="3295650"/>
          <p14:tracePt t="66075" x="3224213" y="3303588"/>
          <p14:tracePt t="66100" x="3224213" y="3313113"/>
          <p14:tracePt t="66113" x="3214688" y="3322638"/>
          <p14:tracePt t="66125" x="3205163" y="3330575"/>
          <p14:tracePt t="66138" x="3205163" y="3340100"/>
          <p14:tracePt t="66151" x="3197225" y="3348038"/>
          <p14:tracePt t="66164" x="3187700" y="3357563"/>
          <p14:tracePt t="66176" x="3187700" y="3367088"/>
          <p14:tracePt t="66191" x="3179763" y="3402013"/>
          <p14:tracePt t="66208" x="3170238" y="3419475"/>
          <p14:tracePt t="66225" x="3160713" y="3446463"/>
          <p14:tracePt t="66242" x="3160713" y="3473450"/>
          <p14:tracePt t="66258" x="3152775" y="3482975"/>
          <p14:tracePt t="66276" x="3143250" y="3509963"/>
          <p14:tracePt t="66292" x="3143250" y="3527425"/>
          <p14:tracePt t="66317" x="3143250" y="3536950"/>
          <p14:tracePt t="66329" x="3143250" y="3544888"/>
          <p14:tracePt t="66342" x="3143250" y="3571875"/>
          <p14:tracePt t="66358" x="3143250" y="3589338"/>
          <p14:tracePt t="66375" x="3143250" y="3616325"/>
          <p14:tracePt t="66392" x="3143250" y="3670300"/>
          <p14:tracePt t="66409" x="3143250" y="3697288"/>
          <p14:tracePt t="66425" x="3143250" y="3714750"/>
          <p14:tracePt t="66442" x="3143250" y="3751263"/>
          <p14:tracePt t="66460" x="3152775" y="3759200"/>
          <p14:tracePt t="66475" x="3160713" y="3776663"/>
          <p14:tracePt t="66491" x="3187700" y="3803650"/>
          <p14:tracePt t="66509" x="3214688" y="3822700"/>
          <p14:tracePt t="66526" x="3232150" y="3848100"/>
          <p14:tracePt t="66542" x="3286125" y="3902075"/>
          <p14:tracePt t="66559" x="3330575" y="3938588"/>
          <p14:tracePt t="66575" x="3384550" y="3965575"/>
          <p14:tracePt t="66592" x="3465513" y="4000500"/>
          <p14:tracePt t="66608" x="3581400" y="4054475"/>
          <p14:tracePt t="66626" x="3608388" y="4054475"/>
          <p14:tracePt t="66642" x="3633788" y="4071938"/>
          <p14:tracePt t="66659" x="3652838" y="4081463"/>
          <p14:tracePt t="66675" x="3660775" y="4081463"/>
          <p14:tracePt t="70775" x="3652838" y="4081463"/>
          <p14:tracePt t="70879" x="3643313" y="4089400"/>
          <p14:tracePt t="70891" x="3625850" y="4108450"/>
          <p14:tracePt t="70904" x="3598863" y="4116388"/>
          <p14:tracePt t="70917" x="3571875" y="4133850"/>
          <p14:tracePt t="70929" x="3482975" y="4170363"/>
          <p14:tracePt t="70944" x="3375025" y="4232275"/>
          <p14:tracePt t="70961" x="3286125" y="4276725"/>
          <p14:tracePt t="70978" x="3089275" y="4367213"/>
          <p14:tracePt t="70996" x="2982913" y="4402138"/>
          <p14:tracePt t="71011" x="2894013" y="4456113"/>
          <p14:tracePt t="71029" x="2776538" y="4537075"/>
          <p14:tracePt t="71045" x="2705100" y="4589463"/>
          <p14:tracePt t="71061" x="2670175" y="4616450"/>
          <p14:tracePt t="71078" x="2608263" y="4687888"/>
          <p14:tracePt t="71096" x="2581275" y="4705350"/>
          <p14:tracePt t="71111" x="2562225" y="4751388"/>
          <p14:tracePt t="71127" x="2536825" y="4795838"/>
          <p14:tracePt t="71144" x="2490788" y="4894263"/>
          <p14:tracePt t="71162" x="2473325" y="4929188"/>
          <p14:tracePt t="71178" x="2455863" y="4956175"/>
          <p14:tracePt t="71194" x="2455863" y="4973638"/>
          <p14:tracePt t="71211" x="2446338" y="4973638"/>
          <p14:tracePt t="71227" x="2446338" y="4983163"/>
          <p14:tracePt t="71244" x="2438400" y="4983163"/>
          <p14:tracePt t="71262" x="2428875" y="4983163"/>
          <p14:tracePt t="71279" x="2411413" y="4983163"/>
          <p14:tracePt t="71294" x="2322513" y="4991100"/>
          <p14:tracePt t="71312" x="2251075" y="4991100"/>
          <p14:tracePt t="71327" x="2170113" y="4991100"/>
          <p14:tracePt t="71344" x="2108200" y="4991100"/>
          <p14:tracePt t="71361" x="2044700" y="4991100"/>
          <p14:tracePt t="71378" x="2027238" y="4991100"/>
          <p14:tracePt t="71394" x="2017713" y="4991100"/>
          <p14:tracePt t="71411" x="2009775" y="4991100"/>
          <p14:tracePt t="71428" x="2009775" y="4983163"/>
          <p14:tracePt t="71516" x="2009775" y="4973638"/>
          <p14:tracePt t="71529" x="2027238" y="4973638"/>
          <p14:tracePt t="71546" x="2071688" y="4973638"/>
          <p14:tracePt t="71554" x="2170113" y="4973638"/>
          <p14:tracePt t="71567" x="2303463" y="4956175"/>
          <p14:tracePt t="71579" x="2411413" y="4956175"/>
          <p14:tracePt t="71593" x="2536825" y="4946650"/>
          <p14:tracePt t="71610" x="2633663" y="4938713"/>
          <p14:tracePt t="71626" x="2732088" y="4929188"/>
          <p14:tracePt t="71644" x="2795588" y="4919663"/>
          <p14:tracePt t="71660" x="2847975" y="4919663"/>
          <p14:tracePt t="71677" x="2911475" y="4911725"/>
          <p14:tracePt t="71694" x="2928938" y="4911725"/>
          <p14:tracePt t="71710" x="2938463" y="4911725"/>
          <p14:tracePt t="71732" x="2946400" y="4911725"/>
          <p14:tracePt t="71758" x="2938463" y="4911725"/>
          <p14:tracePt t="71808" x="2919413" y="4911725"/>
          <p14:tracePt t="71821" x="2894013" y="4911725"/>
          <p14:tracePt t="71834" x="2847975" y="4911725"/>
          <p14:tracePt t="71847" x="2751138" y="4919663"/>
          <p14:tracePt t="71861" x="2652713" y="4929188"/>
          <p14:tracePt t="71877" x="2536825" y="4938713"/>
          <p14:tracePt t="71894" x="2438400" y="4956175"/>
          <p14:tracePt t="71911" x="2419350" y="4965700"/>
          <p14:tracePt t="71927" x="2401888" y="4965700"/>
          <p14:tracePt t="71944" x="2401888" y="4973638"/>
          <p14:tracePt t="71960" x="2384425" y="4973638"/>
          <p14:tracePt t="71978" x="2374900" y="4973638"/>
          <p14:tracePt t="71999" x="2366963" y="4973638"/>
          <p14:tracePt t="72051" x="2357438" y="4973638"/>
          <p14:tracePt t="72383" x="2347913" y="4973638"/>
          <p14:tracePt t="72396" x="2339975" y="4973638"/>
          <p14:tracePt t="72421" x="2330450" y="4973638"/>
          <p14:tracePt t="72447" x="2322513" y="4973638"/>
          <p14:tracePt t="72472" x="2312988" y="4973638"/>
          <p14:tracePt t="72497" x="2312988" y="4965700"/>
          <p14:tracePt t="72612" x="2322513" y="4956175"/>
          <p14:tracePt t="72638" x="2339975" y="4956175"/>
          <p14:tracePt t="72663" x="2357438" y="4956175"/>
          <p14:tracePt t="72676" x="2393950" y="4956175"/>
          <p14:tracePt t="72688" x="2446338" y="4956175"/>
          <p14:tracePt t="72701" x="2482850" y="4956175"/>
          <p14:tracePt t="72714" x="2509838" y="4956175"/>
          <p14:tracePt t="72727" x="2527300" y="4956175"/>
          <p14:tracePt t="72744" x="2544763" y="4956175"/>
          <p14:tracePt t="72760" x="2554288" y="4956175"/>
          <p14:tracePt t="72791" x="2554288" y="4965700"/>
          <p14:tracePt t="72804" x="2562225" y="4965700"/>
          <p14:tracePt t="72906" x="2562225" y="497363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Clinical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picture of Zoster infection </a:t>
            </a:r>
            <a:r>
              <a:rPr lang="en-US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882" y="2395471"/>
            <a:ext cx="9601196" cy="3828127"/>
          </a:xfrm>
        </p:spPr>
        <p:txBody>
          <a:bodyPr>
            <a:noAutofit/>
          </a:bodyPr>
          <a:lstStyle/>
          <a:p>
            <a:pPr algn="l" rtl="0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Pain</a:t>
            </a:r>
            <a:r>
              <a:rPr lang="en-US" dirty="0" smtClean="0"/>
              <a:t>…..usually the first manifestation</a:t>
            </a:r>
          </a:p>
          <a:p>
            <a:pPr algn="l" rtl="0"/>
            <a:r>
              <a:rPr lang="en-US" dirty="0" smtClean="0"/>
              <a:t>Following distribution of a sensory nerve</a:t>
            </a:r>
          </a:p>
          <a:p>
            <a:pPr algn="l" rtl="0"/>
            <a:r>
              <a:rPr lang="en-US" dirty="0" smtClean="0"/>
              <a:t>Eruption consists of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Grouped vesicles on an erythematous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base</a:t>
            </a:r>
          </a:p>
          <a:p>
            <a:pPr algn="l" rtl="0"/>
            <a:r>
              <a:rPr lang="en-US" dirty="0"/>
              <a:t>The vesicles become </a:t>
            </a:r>
            <a:r>
              <a:rPr lang="en-US" dirty="0" err="1"/>
              <a:t>pustular</a:t>
            </a:r>
            <a:r>
              <a:rPr lang="en-US" dirty="0"/>
              <a:t> ,crust &amp;heal in 2 –4 weeks with </a:t>
            </a:r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scar</a:t>
            </a:r>
          </a:p>
          <a:p>
            <a:pPr algn="l" rtl="0"/>
            <a:r>
              <a:rPr lang="en-US" dirty="0"/>
              <a:t>The regional L .N. are enlarged &amp;</a:t>
            </a:r>
            <a:r>
              <a:rPr lang="en-US" dirty="0" smtClean="0"/>
              <a:t>tender</a:t>
            </a:r>
          </a:p>
          <a:p>
            <a:pPr algn="l" rtl="0"/>
            <a:r>
              <a:rPr lang="en-US" dirty="0" smtClean="0"/>
              <a:t>The eruption mostly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unilateral</a:t>
            </a:r>
            <a:r>
              <a:rPr lang="en-US" dirty="0"/>
              <a:t> and usually affects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one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dermatome</a:t>
            </a:r>
          </a:p>
          <a:p>
            <a:pPr algn="l" rtl="0"/>
            <a:r>
              <a:rPr lang="en-US" dirty="0"/>
              <a:t>The thoracic (commonest) &amp; </a:t>
            </a:r>
            <a:r>
              <a:rPr lang="en-US" dirty="0" err="1"/>
              <a:t>lumbo</a:t>
            </a:r>
            <a:r>
              <a:rPr lang="en-US" dirty="0"/>
              <a:t>-sacral dermatomes are the most commonly affected</a:t>
            </a:r>
          </a:p>
          <a:p>
            <a:pPr algn="l" rtl="0"/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 algn="l" rtl="0">
              <a:buNone/>
            </a:pPr>
            <a:r>
              <a:rPr lang="en-US" dirty="0"/>
              <a:t> 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9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61"/>
    </mc:Choice>
    <mc:Fallback>
      <p:transition spd="slow" advTm="7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2554288" y="4973638"/>
          <p14:tracePt t="555" x="2527300" y="4973638"/>
          <p14:tracePt t="569" x="2490788" y="4973638"/>
          <p14:tracePt t="580" x="2438400" y="4956175"/>
          <p14:tracePt t="594" x="2374900" y="4929188"/>
          <p14:tracePt t="607" x="2295525" y="4902200"/>
          <p14:tracePt t="623" x="2241550" y="4857750"/>
          <p14:tracePt t="640" x="2160588" y="4786313"/>
          <p14:tracePt t="658" x="2116138" y="4714875"/>
          <p14:tracePt t="673" x="2098675" y="4652963"/>
          <p14:tracePt t="690" x="2081213" y="4589463"/>
          <p14:tracePt t="707" x="2071688" y="4429125"/>
          <p14:tracePt t="724" x="2071688" y="4303713"/>
          <p14:tracePt t="740" x="2089150" y="4179888"/>
          <p14:tracePt t="757" x="2205038" y="3822700"/>
          <p14:tracePt t="774" x="2268538" y="3724275"/>
          <p14:tracePt t="790" x="2322513" y="3616325"/>
          <p14:tracePt t="806" x="2616200" y="3259138"/>
          <p14:tracePt t="824" x="2724150" y="3143250"/>
          <p14:tracePt t="840" x="2857500" y="3017838"/>
          <p14:tracePt t="857" x="3062288" y="2857500"/>
          <p14:tracePt t="857" x="3268663" y="2714625"/>
          <p14:tracePt t="874" x="3446463" y="2589213"/>
          <p14:tracePt t="890" x="3652838" y="2490788"/>
          <p14:tracePt t="907" x="3830638" y="2428875"/>
          <p14:tracePt t="923" x="4037013" y="2357438"/>
          <p14:tracePt t="941" x="4179888" y="2330450"/>
          <p14:tracePt t="957" x="4295775" y="2312988"/>
          <p14:tracePt t="973" x="4518025" y="2303463"/>
          <p14:tracePt t="991" x="4598988" y="2303463"/>
          <p14:tracePt t="1007" x="4670425" y="2312988"/>
          <p14:tracePt t="1024" x="4741863" y="2357438"/>
          <p14:tracePt t="1041" x="4768850" y="2374900"/>
          <p14:tracePt t="1057" x="4786313" y="2384425"/>
          <p14:tracePt t="1075" x="4813300" y="2411413"/>
          <p14:tracePt t="1091" x="4822825" y="2419350"/>
          <p14:tracePt t="1107" x="4830763" y="2446338"/>
          <p14:tracePt t="1123" x="4830763" y="2465388"/>
          <p14:tracePt t="1142" x="4830763" y="2482850"/>
          <p14:tracePt t="1157" x="4830763" y="2490788"/>
          <p14:tracePt t="1174" x="4830763" y="2509838"/>
          <p14:tracePt t="1190" x="4830763" y="2527300"/>
          <p14:tracePt t="1206" x="4830763" y="2536825"/>
          <p14:tracePt t="1223" x="4830763" y="2544763"/>
          <p14:tracePt t="3252" x="4822825" y="2544763"/>
          <p14:tracePt t="3870" x="4813300" y="2554288"/>
          <p14:tracePt t="3896" x="4803775" y="2571750"/>
          <p14:tracePt t="3908" x="4786313" y="2598738"/>
          <p14:tracePt t="3921" x="4759325" y="2660650"/>
          <p14:tracePt t="3934" x="4687888" y="2751138"/>
          <p14:tracePt t="3946" x="4616450" y="2847975"/>
          <p14:tracePt t="3959" x="4554538" y="2928938"/>
          <p14:tracePt t="3973" x="4483100" y="2982913"/>
          <p14:tracePt t="3990" x="4456113" y="3017838"/>
          <p14:tracePt t="4006" x="4330700" y="3081338"/>
          <p14:tracePt t="4024" x="4259263" y="3108325"/>
          <p14:tracePt t="4040" x="4197350" y="3143250"/>
          <p14:tracePt t="4057" x="4116388" y="3187700"/>
          <p14:tracePt t="4074" x="4071938" y="3214688"/>
          <p14:tracePt t="4090" x="4044950" y="3241675"/>
          <p14:tracePt t="4108" x="3973513" y="3259138"/>
          <p14:tracePt t="4108" x="3919538" y="3286125"/>
          <p14:tracePt t="4127" x="3875088" y="3295650"/>
          <p14:tracePt t="4141" x="3822700" y="3313113"/>
          <p14:tracePt t="4158" x="3795713" y="3313113"/>
          <p14:tracePt t="4174" x="3741738" y="3322638"/>
          <p14:tracePt t="4192" x="3714750" y="3322638"/>
          <p14:tracePt t="4208" x="3670300" y="3322638"/>
          <p14:tracePt t="4225" x="3571875" y="3322638"/>
          <p14:tracePt t="4242" x="3517900" y="3322638"/>
          <p14:tracePt t="4259" x="3490913" y="3322638"/>
          <p14:tracePt t="4274" x="3465513" y="3322638"/>
          <p14:tracePt t="4274" x="3438525" y="3322638"/>
          <p14:tracePt t="4292" x="3419475" y="3322638"/>
          <p14:tracePt t="4308" x="3402013" y="3322638"/>
          <p14:tracePt t="4324" x="3384550" y="3322638"/>
          <p14:tracePt t="4341" x="3367088" y="3313113"/>
          <p14:tracePt t="4358" x="3357563" y="3313113"/>
          <p14:tracePt t="4382" x="3357563" y="3303588"/>
          <p14:tracePt t="4407" x="3357563" y="3295650"/>
          <p14:tracePt t="4457" x="3357563" y="3286125"/>
          <p14:tracePt t="4483" x="3357563" y="3276600"/>
          <p14:tracePt t="4496" x="3357563" y="3268663"/>
          <p14:tracePt t="4509" x="3357563" y="3259138"/>
          <p14:tracePt t="4521" x="3357563" y="3251200"/>
          <p14:tracePt t="4534" x="3357563" y="3232150"/>
          <p14:tracePt t="4547" x="3357563" y="3214688"/>
          <p14:tracePt t="4559" x="3357563" y="3197225"/>
          <p14:tracePt t="4574" x="3357563" y="3187700"/>
          <p14:tracePt t="4590" x="3357563" y="3160713"/>
          <p14:tracePt t="4607" x="3375025" y="3133725"/>
          <p14:tracePt t="4624" x="3375025" y="3125788"/>
          <p14:tracePt t="4640" x="3384550" y="3108325"/>
          <p14:tracePt t="4657" x="3394075" y="3089275"/>
          <p14:tracePt t="4657" x="3394075" y="3071813"/>
          <p14:tracePt t="4675" x="3402013" y="3044825"/>
          <p14:tracePt t="4690" x="3402013" y="3027363"/>
          <p14:tracePt t="4707" x="3402013" y="3017838"/>
          <p14:tracePt t="4724" x="3411538" y="3000375"/>
          <p14:tracePt t="4741" x="3419475" y="2990850"/>
          <p14:tracePt t="4757" x="3419475" y="2982913"/>
          <p14:tracePt t="4789" x="3419475" y="2973388"/>
          <p14:tracePt t="4917" x="3429000" y="2973388"/>
          <p14:tracePt t="4942" x="3438525" y="2965450"/>
          <p14:tracePt t="4968" x="3446463" y="2965450"/>
          <p14:tracePt t="4980" x="3455988" y="2965450"/>
          <p14:tracePt t="4993" x="3473450" y="2965450"/>
          <p14:tracePt t="5008" x="3490913" y="2965450"/>
          <p14:tracePt t="5025" x="3509963" y="2965450"/>
          <p14:tracePt t="5041" x="3554413" y="2965450"/>
          <p14:tracePt t="5057" x="3581400" y="2965450"/>
          <p14:tracePt t="5073" x="3589338" y="2965450"/>
          <p14:tracePt t="5090" x="3608388" y="2965450"/>
          <p14:tracePt t="5107" x="3643313" y="2965450"/>
          <p14:tracePt t="5124" x="3660775" y="2965450"/>
          <p14:tracePt t="5141" x="3670300" y="2965450"/>
          <p14:tracePt t="5159" x="3679825" y="2965450"/>
          <p14:tracePt t="5174" x="3687763" y="2965450"/>
          <p14:tracePt t="5190" x="3705225" y="2965450"/>
          <p14:tracePt t="5209" x="3714750" y="2965450"/>
          <p14:tracePt t="5235" x="3741738" y="2965450"/>
          <p14:tracePt t="5247" x="3751263" y="2965450"/>
          <p14:tracePt t="5260" x="3759200" y="2965450"/>
          <p14:tracePt t="5274" x="3776663" y="2965450"/>
          <p14:tracePt t="5290" x="3786188" y="2965450"/>
          <p14:tracePt t="5307" x="3795713" y="2965450"/>
          <p14:tracePt t="5324" x="3803650" y="2965450"/>
          <p14:tracePt t="5340" x="3813175" y="2965450"/>
          <p14:tracePt t="5357" x="3830638" y="2965450"/>
          <p14:tracePt t="5375" x="3840163" y="2965450"/>
          <p14:tracePt t="5390" x="3848100" y="2965450"/>
          <p14:tracePt t="5407" x="3867150" y="2965450"/>
          <p14:tracePt t="5424" x="3875088" y="2965450"/>
          <p14:tracePt t="5440" x="3884613" y="2965450"/>
          <p14:tracePt t="5464" x="3894138" y="2965450"/>
          <p14:tracePt t="5503" x="3902075" y="2965450"/>
          <p14:tracePt t="5515" x="3911600" y="2965450"/>
          <p14:tracePt t="6504" x="3911600" y="2973388"/>
          <p14:tracePt t="7214" x="3902075" y="2973388"/>
          <p14:tracePt t="7252" x="3894138" y="2973388"/>
          <p14:tracePt t="7265" x="3894138" y="2982913"/>
          <p14:tracePt t="7277" x="3884613" y="2982913"/>
          <p14:tracePt t="7292" x="3875088" y="3000375"/>
          <p14:tracePt t="7309" x="3857625" y="3017838"/>
          <p14:tracePt t="7325" x="3803650" y="3081338"/>
          <p14:tracePt t="7343" x="3768725" y="3133725"/>
          <p14:tracePt t="7358" x="3741738" y="3187700"/>
          <p14:tracePt t="7375" x="3679825" y="3276600"/>
          <p14:tracePt t="7394" x="3660775" y="3330575"/>
          <p14:tracePt t="7408" x="3652838" y="3357563"/>
          <p14:tracePt t="7425" x="3643313" y="3411538"/>
          <p14:tracePt t="7442" x="3633788" y="3473450"/>
          <p14:tracePt t="7460" x="3633788" y="3527425"/>
          <p14:tracePt t="7475" x="3633788" y="3571875"/>
          <p14:tracePt t="7492" x="3697288" y="3776663"/>
          <p14:tracePt t="7509" x="3724275" y="3840163"/>
          <p14:tracePt t="7526" x="3751263" y="3884613"/>
          <p14:tracePt t="7541" x="3776663" y="3938588"/>
          <p14:tracePt t="7558" x="3786188" y="3946525"/>
          <p14:tracePt t="7574" x="3795713" y="3956050"/>
          <p14:tracePt t="7591" x="3803650" y="3965575"/>
          <p14:tracePt t="7610" x="3813175" y="3965575"/>
          <p14:tracePt t="9754" x="3803650" y="3965575"/>
          <p14:tracePt t="10546" x="3795713" y="3965575"/>
          <p14:tracePt t="10623" x="3786188" y="3965575"/>
          <p14:tracePt t="10661" x="3776663" y="3965575"/>
          <p14:tracePt t="10674" x="3768725" y="3965575"/>
          <p14:tracePt t="10687" x="3751263" y="3965575"/>
          <p14:tracePt t="10699" x="3741738" y="3956050"/>
          <p14:tracePt t="10714" x="3724275" y="3956050"/>
          <p14:tracePt t="10726" x="3705225" y="3946525"/>
          <p14:tracePt t="10743" x="3679825" y="3919538"/>
          <p14:tracePt t="10760" x="3643313" y="3894138"/>
          <p14:tracePt t="10777" x="3625850" y="3867150"/>
          <p14:tracePt t="10793" x="3616325" y="3848100"/>
          <p14:tracePt t="10810" x="3598863" y="3822700"/>
          <p14:tracePt t="10810" x="3581400" y="3776663"/>
          <p14:tracePt t="10827" x="3571875" y="3741738"/>
          <p14:tracePt t="10844" x="3554413" y="3697288"/>
          <p14:tracePt t="10860" x="3544888" y="3652838"/>
          <p14:tracePt t="10876" x="3517900" y="3554413"/>
          <p14:tracePt t="10893" x="3509963" y="3473450"/>
          <p14:tracePt t="10910" x="3500438" y="3429000"/>
          <p14:tracePt t="10926" x="3500438" y="3313113"/>
          <p14:tracePt t="10944" x="3500438" y="3276600"/>
          <p14:tracePt t="10960" x="3500438" y="3224213"/>
          <p14:tracePt t="10976" x="3500438" y="3108325"/>
          <p14:tracePt t="10995" x="3500438" y="3054350"/>
          <p14:tracePt t="11011" x="3500438" y="3000375"/>
          <p14:tracePt t="11027" x="3509963" y="2965450"/>
          <p14:tracePt t="11045" x="3509963" y="2955925"/>
          <p14:tracePt t="11059" x="3509963" y="2938463"/>
          <p14:tracePt t="11075" x="3517900" y="2938463"/>
          <p14:tracePt t="11092" x="3517900" y="2928938"/>
          <p14:tracePt t="11109" x="3527425" y="2919413"/>
          <p14:tracePt t="11133" x="3536950" y="2911475"/>
          <p14:tracePt t="11145" x="3544888" y="2911475"/>
          <p14:tracePt t="11158" x="3562350" y="2894013"/>
          <p14:tracePt t="11175" x="3589338" y="2884488"/>
          <p14:tracePt t="11191" x="3687763" y="2857500"/>
          <p14:tracePt t="11208" x="3751263" y="2840038"/>
          <p14:tracePt t="11224" x="3813175" y="2803525"/>
          <p14:tracePt t="11241" x="3919538" y="2776538"/>
          <p14:tracePt t="11241" x="4044950" y="2732088"/>
          <p14:tracePt t="11259" x="4241800" y="2679700"/>
          <p14:tracePt t="11275" x="4491038" y="2589213"/>
          <p14:tracePt t="11291" x="4795838" y="2517775"/>
          <p14:tracePt t="11308" x="4983163" y="2455863"/>
          <p14:tracePt t="11325" x="5054600" y="2438400"/>
          <p14:tracePt t="11341" x="5143500" y="2428875"/>
          <p14:tracePt t="11358" x="5268913" y="2419350"/>
          <p14:tracePt t="11375" x="5303838" y="2419350"/>
          <p14:tracePt t="11391" x="5330825" y="2419350"/>
          <p14:tracePt t="11408" x="5375275" y="2419350"/>
          <p14:tracePt t="11425" x="5394325" y="2419350"/>
          <p14:tracePt t="11441" x="5402263" y="2419350"/>
          <p14:tracePt t="11458" x="5411788" y="2419350"/>
          <p14:tracePt t="11488" x="5411788" y="2428875"/>
          <p14:tracePt t="11540" x="5375275" y="2428875"/>
          <p14:tracePt t="11552" x="5241925" y="2428875"/>
          <p14:tracePt t="11565" x="5018088" y="2438400"/>
          <p14:tracePt t="11577" x="4795838" y="2438400"/>
          <p14:tracePt t="11592" x="4465638" y="2428875"/>
          <p14:tracePt t="11609" x="4259263" y="2419350"/>
          <p14:tracePt t="11625" x="4054475" y="2401888"/>
          <p14:tracePt t="11643" x="4010025" y="2374900"/>
          <p14:tracePt t="11659" x="3983038" y="2357438"/>
          <p14:tracePt t="11675" x="3965575" y="2330450"/>
          <p14:tracePt t="11694" x="3965575" y="2322513"/>
          <p14:tracePt t="11709" x="3973513" y="2303463"/>
          <p14:tracePt t="11726" x="3973513" y="2295525"/>
          <p14:tracePt t="11742" x="4241800" y="2197100"/>
          <p14:tracePt t="11760" x="4562475" y="2098675"/>
          <p14:tracePt t="11775" x="4813300" y="2044700"/>
          <p14:tracePt t="11792" x="5126038" y="2036763"/>
          <p14:tracePt t="11809" x="5375275" y="2036763"/>
          <p14:tracePt t="11825" x="5626100" y="2036763"/>
          <p14:tracePt t="11842" x="5830888" y="2036763"/>
          <p14:tracePt t="11860" x="5911850" y="2036763"/>
          <p14:tracePt t="11875" x="5956300" y="2036763"/>
          <p14:tracePt t="11892" x="5965825" y="2036763"/>
          <p14:tracePt t="11909" x="5983288" y="2036763"/>
          <p14:tracePt t="11925" x="5991225" y="2036763"/>
          <p14:tracePt t="11943" x="6000750" y="2036763"/>
          <p14:tracePt t="12254" x="6054725" y="2036763"/>
          <p14:tracePt t="12267" x="6170613" y="2017713"/>
          <p14:tracePt t="12280" x="6724650" y="1973263"/>
          <p14:tracePt t="12293" x="7331075" y="1874838"/>
          <p14:tracePt t="12309" x="7670800" y="1830388"/>
          <p14:tracePt t="12326" x="7991475" y="1776413"/>
          <p14:tracePt t="12344" x="8116888" y="1768475"/>
          <p14:tracePt t="12359" x="8232775" y="1751013"/>
          <p14:tracePt t="12376" x="8313738" y="1741488"/>
          <p14:tracePt t="12392" x="8510588" y="1714500"/>
          <p14:tracePt t="12410" x="8609013" y="1714500"/>
          <p14:tracePt t="12426" x="8705850" y="1704975"/>
          <p14:tracePt t="12443" x="8813800" y="1687513"/>
          <p14:tracePt t="12460" x="8875713" y="1687513"/>
          <p14:tracePt t="12475" x="8920163" y="1670050"/>
          <p14:tracePt t="12492" x="8939213" y="1670050"/>
          <p14:tracePt t="12509" x="8902700" y="1670050"/>
          <p14:tracePt t="12598" x="8751888" y="1670050"/>
          <p14:tracePt t="12611" x="8224838" y="1741488"/>
          <p14:tracePt t="12624" x="7491413" y="1822450"/>
          <p14:tracePt t="12636" x="7340600" y="1822450"/>
          <p14:tracePt t="12649" x="7188200" y="1830388"/>
          <p14:tracePt t="12662" x="7037388" y="1830388"/>
          <p14:tracePt t="12675" x="6938963" y="1830388"/>
          <p14:tracePt t="12692" x="6875463" y="1830388"/>
          <p14:tracePt t="12708" x="6823075" y="1830388"/>
          <p14:tracePt t="12725" x="6796088" y="1830388"/>
          <p14:tracePt t="12742" x="6786563" y="1830388"/>
          <p14:tracePt t="12758" x="6777038" y="1830388"/>
          <p14:tracePt t="12775" x="6804025" y="1830388"/>
          <p14:tracePt t="12853" x="6867525" y="1822450"/>
          <p14:tracePt t="12865" x="6991350" y="1822450"/>
          <p14:tracePt t="12878" x="7126288" y="1803400"/>
          <p14:tracePt t="12892" x="7269163" y="1803400"/>
          <p14:tracePt t="12909" x="7527925" y="1795463"/>
          <p14:tracePt t="12925" x="7777163" y="1785938"/>
          <p14:tracePt t="12943" x="7929563" y="1768475"/>
          <p14:tracePt t="12958" x="8027988" y="1768475"/>
          <p14:tracePt t="12975" x="8089900" y="1768475"/>
          <p14:tracePt t="12992" x="8242300" y="1768475"/>
          <p14:tracePt t="13009" x="8340725" y="1768475"/>
          <p14:tracePt t="13025" x="8412163" y="1768475"/>
          <p14:tracePt t="13042" x="8474075" y="1768475"/>
          <p14:tracePt t="13059" x="8483600" y="1768475"/>
          <p14:tracePt t="13075" x="8491538" y="1768475"/>
          <p14:tracePt t="13092" x="8501063" y="1768475"/>
          <p14:tracePt t="13120" x="8491538" y="1768475"/>
          <p14:tracePt t="13171" x="8466138" y="1768475"/>
          <p14:tracePt t="13184" x="8402638" y="1768475"/>
          <p14:tracePt t="13197" x="8232775" y="1768475"/>
          <p14:tracePt t="13210" x="8010525" y="1768475"/>
          <p14:tracePt t="13226" x="7634288" y="1768475"/>
          <p14:tracePt t="13245" x="7412038" y="1768475"/>
          <p14:tracePt t="13260" x="7081838" y="1758950"/>
          <p14:tracePt t="13276" x="7000875" y="1751013"/>
          <p14:tracePt t="13292" x="6965950" y="1741488"/>
          <p14:tracePt t="13308" x="6929438" y="1731963"/>
          <p14:tracePt t="13326" x="6919913" y="1731963"/>
          <p14:tracePt t="13342" x="6919913" y="1724025"/>
          <p14:tracePt t="13414" x="6929438" y="1724025"/>
          <p14:tracePt t="13426" x="6956425" y="1724025"/>
          <p14:tracePt t="13439" x="7054850" y="1724025"/>
          <p14:tracePt t="13452" x="7232650" y="1724025"/>
          <p14:tracePt t="13465" x="7510463" y="1724025"/>
          <p14:tracePt t="13477" x="7688263" y="1724025"/>
          <p14:tracePt t="13493" x="7777163" y="1731963"/>
          <p14:tracePt t="13510" x="7840663" y="1741488"/>
          <p14:tracePt t="13527" x="7939088" y="1741488"/>
          <p14:tracePt t="13542" x="7991475" y="1751013"/>
          <p14:tracePt t="13558" x="8027988" y="1751013"/>
          <p14:tracePt t="13575" x="8045450" y="1751013"/>
          <p14:tracePt t="13592" x="8054975" y="1751013"/>
          <p14:tracePt t="13608" x="8054975" y="1758950"/>
          <p14:tracePt t="13630" x="8045450" y="1758950"/>
          <p14:tracePt t="13669" x="8027988" y="1768475"/>
          <p14:tracePt t="13681" x="7974013" y="1768475"/>
          <p14:tracePt t="13694" x="7867650" y="1785938"/>
          <p14:tracePt t="13708" x="7643813" y="1803400"/>
          <p14:tracePt t="13720" x="7296150" y="1822450"/>
          <p14:tracePt t="13733" x="6867525" y="1822450"/>
          <p14:tracePt t="13745" x="6705600" y="1839913"/>
          <p14:tracePt t="13760" x="6518275" y="1866900"/>
          <p14:tracePt t="13776" x="6224588" y="1928813"/>
          <p14:tracePt t="13793" x="5938838" y="2044700"/>
          <p14:tracePt t="13810" x="5776913" y="2108200"/>
          <p14:tracePt t="13826" x="5680075" y="2160588"/>
          <p14:tracePt t="13842" x="5599113" y="2214563"/>
          <p14:tracePt t="13842" x="5500688" y="2295525"/>
          <p14:tracePt t="13861" x="5394325" y="2428875"/>
          <p14:tracePt t="13876" x="5303838" y="2536825"/>
          <p14:tracePt t="13893" x="5232400" y="2625725"/>
          <p14:tracePt t="13909" x="5126038" y="2874963"/>
          <p14:tracePt t="13927" x="5081588" y="2965450"/>
          <p14:tracePt t="13943" x="5072063" y="3017838"/>
          <p14:tracePt t="13959" x="5054600" y="3179763"/>
          <p14:tracePt t="13977" x="5054600" y="3286125"/>
          <p14:tracePt t="13993" x="5081588" y="3367088"/>
          <p14:tracePt t="14010" x="5143500" y="3465513"/>
          <p14:tracePt t="14027" x="5205413" y="3509963"/>
          <p14:tracePt t="14043" x="5295900" y="3562350"/>
          <p14:tracePt t="14058" x="5375275" y="3581400"/>
          <p14:tracePt t="14075" x="5510213" y="3625850"/>
          <p14:tracePt t="14092" x="5589588" y="3633788"/>
          <p14:tracePt t="14108" x="5643563" y="3660775"/>
          <p14:tracePt t="14125" x="5688013" y="3687763"/>
          <p14:tracePt t="14142" x="5634038" y="3687763"/>
          <p14:tracePt t="14524" x="5554663" y="3705225"/>
          <p14:tracePt t="14537" x="5286375" y="3759200"/>
          <p14:tracePt t="14549" x="4946650" y="3803650"/>
          <p14:tracePt t="14562" x="4830763" y="3822700"/>
          <p14:tracePt t="14576" x="4741863" y="3830638"/>
          <p14:tracePt t="14593" x="4616450" y="3840163"/>
          <p14:tracePt t="14609" x="4456113" y="3848100"/>
          <p14:tracePt t="14627" x="4394200" y="3857625"/>
          <p14:tracePt t="14643" x="4357688" y="3857625"/>
          <p14:tracePt t="14660" x="4322763" y="3867150"/>
          <p14:tracePt t="14676" x="4276725" y="3867150"/>
          <p14:tracePt t="14694" x="4268788" y="3867150"/>
          <p14:tracePt t="14715" x="4276725" y="3867150"/>
          <p14:tracePt t="14779" x="4295775" y="3867150"/>
          <p14:tracePt t="14792" x="4322763" y="3857625"/>
          <p14:tracePt t="14804" x="4402138" y="3848100"/>
          <p14:tracePt t="14817" x="4572000" y="3840163"/>
          <p14:tracePt t="14830" x="4751388" y="3830638"/>
          <p14:tracePt t="14844" x="4902200" y="3830638"/>
          <p14:tracePt t="14859" x="5153025" y="3813175"/>
          <p14:tracePt t="14876" x="5276850" y="3813175"/>
          <p14:tracePt t="14893" x="5483225" y="3813175"/>
          <p14:tracePt t="14910" x="5572125" y="3813175"/>
          <p14:tracePt t="14926" x="5616575" y="3803650"/>
          <p14:tracePt t="14943" x="5670550" y="3795713"/>
          <p14:tracePt t="14961" x="5680075" y="3795713"/>
          <p14:tracePt t="14976" x="5688013" y="3795713"/>
          <p14:tracePt t="14993" x="5697538" y="3795713"/>
          <p14:tracePt t="15021" x="5688013" y="3795713"/>
          <p14:tracePt t="15084" x="5643563" y="3803650"/>
          <p14:tracePt t="15098" x="5518150" y="3822700"/>
          <p14:tracePt t="15110" x="5126038" y="3884613"/>
          <p14:tracePt t="15123" x="4768850" y="3929063"/>
          <p14:tracePt t="15136" x="4633913" y="3929063"/>
          <p14:tracePt t="15149" x="4518025" y="3929063"/>
          <p14:tracePt t="15161" x="4384675" y="3938588"/>
          <p14:tracePt t="15176" x="4286250" y="3956050"/>
          <p14:tracePt t="15193" x="4224338" y="3965575"/>
          <p14:tracePt t="15209" x="4116388" y="3973513"/>
          <p14:tracePt t="15226" x="4089400" y="3973513"/>
          <p14:tracePt t="15242" x="4062413" y="3983038"/>
          <p14:tracePt t="15259" x="4044950" y="3990975"/>
          <p14:tracePt t="15278" x="4054475" y="3990975"/>
          <p14:tracePt t="15366" x="4089400" y="3990975"/>
          <p14:tracePt t="15379" x="4187825" y="3990975"/>
          <p14:tracePt t="15392" x="4375150" y="4027488"/>
          <p14:tracePt t="15404" x="4572000" y="4071938"/>
          <p14:tracePt t="15417" x="4660900" y="4081463"/>
          <p14:tracePt t="15429" x="4732338" y="4089400"/>
          <p14:tracePt t="15443" x="4786313" y="4089400"/>
          <p14:tracePt t="15460" x="4830763" y="4098925"/>
          <p14:tracePt t="15476" x="4911725" y="4098925"/>
          <p14:tracePt t="15494" x="4929188" y="4098925"/>
          <p14:tracePt t="15510" x="4956175" y="4098925"/>
          <p14:tracePt t="15526" x="4983163" y="4098925"/>
          <p14:tracePt t="15544" x="4991100" y="4098925"/>
          <p14:tracePt t="15559" x="5000625" y="4098925"/>
          <p14:tracePt t="15582" x="5010150" y="4098925"/>
          <p14:tracePt t="15608" x="5000625" y="4098925"/>
          <p14:tracePt t="15953" x="4991100" y="4098925"/>
          <p14:tracePt t="16732" x="4991100" y="4108450"/>
          <p14:tracePt t="16745" x="4983163" y="4108450"/>
          <p14:tracePt t="16759" x="4983163" y="4116388"/>
          <p14:tracePt t="16770" x="4973638" y="4116388"/>
          <p14:tracePt t="16784" x="4956175" y="4116388"/>
          <p14:tracePt t="16797" x="4946650" y="4125913"/>
          <p14:tracePt t="16811" x="4929188" y="4133850"/>
          <p14:tracePt t="16827" x="4919663" y="4133850"/>
          <p14:tracePt t="16844" x="4894263" y="4152900"/>
          <p14:tracePt t="16862" x="4875213" y="4152900"/>
          <p14:tracePt t="16876" x="4857750" y="4152900"/>
          <p14:tracePt t="16895" x="4848225" y="4160838"/>
          <p14:tracePt t="16910" x="4813300" y="4160838"/>
          <p14:tracePt t="16927" x="4795838" y="4160838"/>
          <p14:tracePt t="16944" x="4776788" y="4160838"/>
          <p14:tracePt t="16960" x="4759325" y="4160838"/>
          <p14:tracePt t="16977" x="4741863" y="4160838"/>
          <p14:tracePt t="16993" x="4732338" y="4160838"/>
          <p14:tracePt t="17010" x="4714875" y="4160838"/>
          <p14:tracePt t="17029" x="4705350" y="4160838"/>
          <p14:tracePt t="17044" x="4697413" y="4160838"/>
          <p14:tracePt t="17089" x="4697413" y="4152900"/>
          <p14:tracePt t="17128" x="4705350" y="4152900"/>
          <p14:tracePt t="17153" x="4724400" y="4143375"/>
          <p14:tracePt t="17166" x="4786313" y="4125913"/>
          <p14:tracePt t="17179" x="4956175" y="4098925"/>
          <p14:tracePt t="17194" x="5276850" y="4037013"/>
          <p14:tracePt t="17210" x="5394325" y="4010025"/>
          <p14:tracePt t="17227" x="5599113" y="3983038"/>
          <p14:tracePt t="17244" x="5643563" y="3973513"/>
          <p14:tracePt t="17261" x="5670550" y="3965575"/>
          <p14:tracePt t="17277" x="5688013" y="3965575"/>
          <p14:tracePt t="17294" x="5697538" y="3965575"/>
          <p14:tracePt t="17311" x="5705475" y="3965575"/>
          <p14:tracePt t="17370" x="5697538" y="3965575"/>
          <p14:tracePt t="17651" x="5688013" y="3965575"/>
          <p14:tracePt t="18328" x="5680075" y="3965575"/>
          <p14:tracePt t="18443" x="5670550" y="3965575"/>
          <p14:tracePt t="18456" x="5661025" y="3965575"/>
          <p14:tracePt t="18481" x="5643563" y="3965575"/>
          <p14:tracePt t="18494" x="5626100" y="3965575"/>
          <p14:tracePt t="18507" x="5608638" y="3965575"/>
          <p14:tracePt t="18520" x="5581650" y="3965575"/>
          <p14:tracePt t="18532" x="5500688" y="3965575"/>
          <p14:tracePt t="18545" x="5402263" y="3965575"/>
          <p14:tracePt t="18560" x="5322888" y="3965575"/>
          <p14:tracePt t="18576" x="5268913" y="3965575"/>
          <p14:tracePt t="18593" x="5099050" y="3965575"/>
          <p14:tracePt t="18610" x="4991100" y="3965575"/>
          <p14:tracePt t="18627" x="4894263" y="3965575"/>
          <p14:tracePt t="18643" x="4714875" y="3965575"/>
          <p14:tracePt t="18660" x="4616450" y="3965575"/>
          <p14:tracePt t="18677" x="4537075" y="3965575"/>
          <p14:tracePt t="18693" x="4500563" y="3956050"/>
          <p14:tracePt t="18710" x="4446588" y="3956050"/>
          <p14:tracePt t="18727" x="4419600" y="3956050"/>
          <p14:tracePt t="18743" x="4394200" y="3956050"/>
          <p14:tracePt t="18760" x="4384675" y="3956050"/>
          <p14:tracePt t="18777" x="4384675" y="3946525"/>
          <p14:tracePt t="18838" x="4384675" y="3938588"/>
          <p14:tracePt t="18876" x="4394200" y="3938588"/>
          <p14:tracePt t="18927" x="4402138" y="3929063"/>
          <p14:tracePt t="18940" x="4411663" y="3929063"/>
          <p14:tracePt t="18953" x="4419600" y="3929063"/>
          <p14:tracePt t="18978" x="4429125" y="3929063"/>
          <p14:tracePt t="18991" x="4419600" y="3929063"/>
          <p14:tracePt t="19426" x="4411663" y="3929063"/>
          <p14:tracePt t="19604" x="4402138" y="3929063"/>
          <p14:tracePt t="20754" x="4411663" y="3929063"/>
          <p14:tracePt t="21754" x="4411663" y="3919538"/>
          <p14:tracePt t="21791" x="4429125" y="3919538"/>
          <p14:tracePt t="21829" x="4456113" y="3911600"/>
          <p14:tracePt t="21842" x="4527550" y="3902075"/>
          <p14:tracePt t="21854" x="4714875" y="3894138"/>
          <p14:tracePt t="21867" x="5000625" y="3857625"/>
          <p14:tracePt t="21880" x="5259388" y="3830638"/>
          <p14:tracePt t="21894" x="5394325" y="3822700"/>
          <p14:tracePt t="21911" x="5500688" y="3822700"/>
          <p14:tracePt t="21928" x="5875338" y="3822700"/>
          <p14:tracePt t="21945" x="6018213" y="3822700"/>
          <p14:tracePt t="21961" x="6153150" y="3822700"/>
          <p14:tracePt t="21977" x="6242050" y="3822700"/>
          <p14:tracePt t="21977" x="6269038" y="3822700"/>
          <p14:tracePt t="21995" x="6286500" y="3822700"/>
          <p14:tracePt t="22011" x="6303963" y="3822700"/>
          <p14:tracePt t="22028" x="6313488" y="3822700"/>
          <p14:tracePt t="22044" x="6313488" y="3830638"/>
          <p14:tracePt t="22061" x="6313488" y="3840163"/>
          <p14:tracePt t="22084" x="6313488" y="3848100"/>
          <p14:tracePt t="22135" x="6286500" y="3857625"/>
          <p14:tracePt t="22148" x="6188075" y="3857625"/>
          <p14:tracePt t="22161" x="5965825" y="3867150"/>
          <p14:tracePt t="22173" x="5491163" y="3884613"/>
          <p14:tracePt t="22186" x="5241925" y="3884613"/>
          <p14:tracePt t="22199" x="4911725" y="3911600"/>
          <p14:tracePt t="22212" x="4633913" y="3929063"/>
          <p14:tracePt t="22228" x="4394200" y="3956050"/>
          <p14:tracePt t="22244" x="4133850" y="3983038"/>
          <p14:tracePt t="22261" x="3929063" y="4017963"/>
          <p14:tracePt t="22279" x="3857625" y="4017963"/>
          <p14:tracePt t="22294" x="3813175" y="4037013"/>
          <p14:tracePt t="22311" x="3776663" y="4037013"/>
          <p14:tracePt t="22328" x="3768725" y="4037013"/>
          <p14:tracePt t="23255" x="3768725" y="4027488"/>
          <p14:tracePt t="24024" x="3768725" y="4017963"/>
          <p14:tracePt t="24114" x="3759200" y="4017963"/>
          <p14:tracePt t="24688" x="3741738" y="4017963"/>
          <p14:tracePt t="24700" x="3705225" y="4017963"/>
          <p14:tracePt t="24713" x="3625850" y="4000500"/>
          <p14:tracePt t="24726" x="3509963" y="3973513"/>
          <p14:tracePt t="24739" x="3394075" y="3919538"/>
          <p14:tracePt t="24752" x="3295650" y="3867150"/>
          <p14:tracePt t="24764" x="3214688" y="3840163"/>
          <p14:tracePt t="24779" x="3160713" y="3813175"/>
          <p14:tracePt t="24796" x="3116263" y="3786188"/>
          <p14:tracePt t="24812" x="3081338" y="3759200"/>
          <p14:tracePt t="24830" x="3071813" y="3751263"/>
          <p14:tracePt t="24846" x="3054350" y="3741738"/>
          <p14:tracePt t="24862" x="3054350" y="3732213"/>
          <p14:tracePt t="25556" x="3071813" y="3724275"/>
          <p14:tracePt t="25569" x="3108325" y="3714750"/>
          <p14:tracePt t="25581" x="3241675" y="3705225"/>
          <p14:tracePt t="25596" x="3411538" y="3697288"/>
          <p14:tracePt t="25612" x="3589338" y="3679825"/>
          <p14:tracePt t="25629" x="3867150" y="3679825"/>
          <p14:tracePt t="25647" x="3973513" y="3679825"/>
          <p14:tracePt t="25662" x="4089400" y="3679825"/>
          <p14:tracePt t="25679" x="4214813" y="3697288"/>
          <p14:tracePt t="25696" x="4394200" y="3786188"/>
          <p14:tracePt t="25713" x="4473575" y="3830638"/>
          <p14:tracePt t="25729" x="4554538" y="3867150"/>
          <p14:tracePt t="25746" x="4625975" y="3911600"/>
          <p14:tracePt t="25763" x="4643438" y="3919538"/>
          <p14:tracePt t="25779" x="4670425" y="3938588"/>
          <p14:tracePt t="25795" x="4679950" y="3946525"/>
          <p14:tracePt t="25813" x="4687888" y="3946525"/>
          <p14:tracePt t="25837" x="4687888" y="3956050"/>
          <p14:tracePt t="25926" x="4679950" y="3956050"/>
          <p14:tracePt t="25965" x="4670425" y="3956050"/>
          <p14:tracePt t="25978" x="4660900" y="3956050"/>
          <p14:tracePt t="25990" x="4633913" y="3956050"/>
          <p14:tracePt t="26003" x="4598988" y="3956050"/>
          <p14:tracePt t="26016" x="4545013" y="3965575"/>
          <p14:tracePt t="26030" x="4491038" y="3965575"/>
          <p14:tracePt t="26046" x="4446588" y="3965575"/>
          <p14:tracePt t="26062" x="4330700" y="3965575"/>
          <p14:tracePt t="26080" x="4286250" y="3965575"/>
          <p14:tracePt t="26096" x="4241800" y="3965575"/>
          <p14:tracePt t="26112" x="4205288" y="3965575"/>
          <p14:tracePt t="26128" x="4170363" y="3965575"/>
          <p14:tracePt t="26146" x="4160838" y="3965575"/>
          <p14:tracePt t="26162" x="4143375" y="3965575"/>
          <p14:tracePt t="26179" x="4125913" y="3965575"/>
          <p14:tracePt t="26196" x="4133850" y="3965575"/>
          <p14:tracePt t="26373" x="4143375" y="3965575"/>
          <p14:tracePt t="26399" x="4170363" y="3965575"/>
          <p14:tracePt t="26412" x="4214813" y="3956050"/>
          <p14:tracePt t="26424" x="4295775" y="3956050"/>
          <p14:tracePt t="26437" x="4394200" y="3946525"/>
          <p14:tracePt t="26450" x="4483100" y="3946525"/>
          <p14:tracePt t="26463" x="4572000" y="3946525"/>
          <p14:tracePt t="26480" x="4643438" y="3946525"/>
          <p14:tracePt t="26496" x="4705350" y="3946525"/>
          <p14:tracePt t="26496" x="4732338" y="3946525"/>
          <p14:tracePt t="26514" x="4759325" y="3946525"/>
          <p14:tracePt t="26530" x="4768850" y="3946525"/>
          <p14:tracePt t="26547" x="4786313" y="3946525"/>
          <p14:tracePt t="26563" x="4830763" y="3946525"/>
          <p14:tracePt t="26580" x="4848225" y="3946525"/>
          <p14:tracePt t="26597" x="4894263" y="3946525"/>
          <p14:tracePt t="26613" x="4946650" y="3956050"/>
          <p14:tracePt t="26630" x="4991100" y="3965575"/>
          <p14:tracePt t="26647" x="5010150" y="3965575"/>
          <p14:tracePt t="26663" x="5027613" y="3965575"/>
          <p14:tracePt t="26679" x="5027613" y="3973513"/>
          <p14:tracePt t="26717" x="5027613" y="3983038"/>
          <p14:tracePt t="26820" x="5018088" y="3983038"/>
          <p14:tracePt t="27267" x="5010150" y="3990975"/>
          <p14:tracePt t="27343" x="5000625" y="3990975"/>
          <p14:tracePt t="27446" x="4991100" y="3990975"/>
          <p14:tracePt t="27471" x="4973638" y="3990975"/>
          <p14:tracePt t="27509" x="4965700" y="4000500"/>
          <p14:tracePt t="27522" x="4946650" y="4000500"/>
          <p14:tracePt t="27535" x="4919663" y="4010025"/>
          <p14:tracePt t="27548" x="4884738" y="4010025"/>
          <p14:tracePt t="27562" x="4786313" y="4017963"/>
          <p14:tracePt t="27579" x="4687888" y="4037013"/>
          <p14:tracePt t="27596" x="4537075" y="4037013"/>
          <p14:tracePt t="27613" x="4473575" y="4037013"/>
          <p14:tracePt t="27629" x="4375150" y="4037013"/>
          <p14:tracePt t="27646" x="4179888" y="4037013"/>
          <p14:tracePt t="27663" x="4062413" y="4017963"/>
          <p14:tracePt t="27679" x="3857625" y="3965575"/>
          <p14:tracePt t="27696" x="3697288" y="3902075"/>
          <p14:tracePt t="27712" x="3330575" y="3759200"/>
          <p14:tracePt t="27730" x="3268663" y="3724275"/>
          <p14:tracePt t="27745" x="3214688" y="3697288"/>
          <p14:tracePt t="27762" x="3125788" y="3633788"/>
          <p14:tracePt t="27780" x="3098800" y="3616325"/>
          <p14:tracePt t="27796" x="3089275" y="3598863"/>
          <p14:tracePt t="27812" x="3081338" y="3589338"/>
          <p14:tracePt t="27830" x="3054350" y="3581400"/>
          <p14:tracePt t="28173" x="3036888" y="3571875"/>
          <p14:tracePt t="28186" x="3000375" y="3562350"/>
          <p14:tracePt t="28199" x="2919413" y="3517900"/>
          <p14:tracePt t="28214" x="2822575" y="3490913"/>
          <p14:tracePt t="28230" x="2705100" y="3446463"/>
          <p14:tracePt t="28247" x="2517775" y="3411538"/>
          <p14:tracePt t="28264" x="2455863" y="3394075"/>
          <p14:tracePt t="28280" x="2384425" y="3367088"/>
          <p14:tracePt t="28297" x="2197100" y="3330575"/>
          <p14:tracePt t="28315" x="2133600" y="3303588"/>
          <p14:tracePt t="28330" x="2081213" y="3286125"/>
          <p14:tracePt t="28347" x="2027238" y="3276600"/>
          <p14:tracePt t="28364" x="1901825" y="3251200"/>
          <p14:tracePt t="28381" x="1847850" y="3232150"/>
          <p14:tracePt t="28397" x="1822450" y="3232150"/>
          <p14:tracePt t="28414" x="1785938" y="3205163"/>
          <p14:tracePt t="28431" x="1768475" y="3205163"/>
          <p14:tracePt t="28447" x="1741488" y="3187700"/>
          <p14:tracePt t="28464" x="1704975" y="3152775"/>
          <p14:tracePt t="28480" x="1687513" y="3133725"/>
          <p14:tracePt t="28497" x="1679575" y="3116263"/>
          <p14:tracePt t="28515" x="1633538" y="3044825"/>
          <p14:tracePt t="28532" x="1625600" y="3009900"/>
          <p14:tracePt t="28547" x="1616075" y="2982913"/>
          <p14:tracePt t="28563" x="1598613" y="2955925"/>
          <p14:tracePt t="28579" x="1581150" y="2919413"/>
          <p14:tracePt t="28596" x="1571625" y="2911475"/>
          <p14:tracePt t="28613" x="1571625" y="2901950"/>
          <p14:tracePt t="28629" x="1554163" y="2884488"/>
          <p14:tracePt t="28646" x="1554163" y="2874963"/>
          <p14:tracePt t="28671" x="1544638" y="2867025"/>
          <p14:tracePt t="28683" x="1544638" y="2857500"/>
          <p14:tracePt t="29755" x="1536700" y="2857500"/>
          <p14:tracePt t="30140" x="1527175" y="2857500"/>
          <p14:tracePt t="30153" x="1517650" y="2857500"/>
          <p14:tracePt t="30178" x="1500188" y="2857500"/>
          <p14:tracePt t="30191" x="1490663" y="2857500"/>
          <p14:tracePt t="30204" x="1473200" y="2857500"/>
          <p14:tracePt t="30216" x="1446213" y="2857500"/>
          <p14:tracePt t="30232" x="1438275" y="2857500"/>
          <p14:tracePt t="30248" x="1428750" y="2857500"/>
          <p14:tracePt t="30264" x="1419225" y="2857500"/>
          <p14:tracePt t="30281" x="1411288" y="2857500"/>
          <p14:tracePt t="30306" x="1411288" y="2847975"/>
          <p14:tracePt t="30382" x="1411288" y="2840038"/>
          <p14:tracePt t="30408" x="1428750" y="2830513"/>
          <p14:tracePt t="30446" x="1465263" y="2830513"/>
          <p14:tracePt t="30459" x="1509713" y="2830513"/>
          <p14:tracePt t="30472" x="1589088" y="2830513"/>
          <p14:tracePt t="30484" x="1679575" y="2840038"/>
          <p14:tracePt t="30498" x="1751013" y="2847975"/>
          <p14:tracePt t="30514" x="1812925" y="2857500"/>
          <p14:tracePt t="30531" x="1884363" y="2867025"/>
          <p14:tracePt t="30549" x="1911350" y="2867025"/>
          <p14:tracePt t="30564" x="1919288" y="2867025"/>
          <p14:tracePt t="30581" x="1928813" y="2867025"/>
          <p14:tracePt t="30598" x="1938338" y="2867025"/>
          <p14:tracePt t="30624" x="1946275" y="2867025"/>
          <p14:tracePt t="30663" x="1946275" y="2874963"/>
          <p14:tracePt t="30714" x="1946275" y="2884488"/>
          <p14:tracePt t="30765" x="1946275" y="2894013"/>
          <p14:tracePt t="31007" x="1938338" y="2894013"/>
          <p14:tracePt t="31109" x="1928813" y="2894013"/>
          <p14:tracePt t="31122" x="1919288" y="2894013"/>
          <p14:tracePt t="31135" x="1893888" y="2894013"/>
          <p14:tracePt t="31149" x="1866900" y="2901950"/>
          <p14:tracePt t="31164" x="1822450" y="2911475"/>
          <p14:tracePt t="31181" x="1785938" y="2919413"/>
          <p14:tracePt t="31198" x="1714500" y="2928938"/>
          <p14:tracePt t="31215" x="1687513" y="2938463"/>
          <p14:tracePt t="31231" x="1679575" y="2938463"/>
          <p14:tracePt t="31248" x="1652588" y="2938463"/>
          <p14:tracePt t="31265" x="1643063" y="2938463"/>
          <p14:tracePt t="31301" x="1643063" y="2928938"/>
          <p14:tracePt t="31390" x="1660525" y="2919413"/>
          <p14:tracePt t="31416" x="1697038" y="2901950"/>
          <p14:tracePt t="31429" x="1822450" y="2874963"/>
          <p14:tracePt t="31441" x="1973263" y="2847975"/>
          <p14:tracePt t="31454" x="2071688" y="2830513"/>
          <p14:tracePt t="31467" x="2160588" y="2813050"/>
          <p14:tracePt t="31481" x="2224088" y="2803525"/>
          <p14:tracePt t="31498" x="2276475" y="2803525"/>
          <p14:tracePt t="31498" x="2312988" y="2795588"/>
          <p14:tracePt t="31517" x="2347913" y="2795588"/>
          <p14:tracePt t="31532" x="2384425" y="2795588"/>
          <p14:tracePt t="31547" x="2428875" y="2795588"/>
          <p14:tracePt t="31564" x="2473325" y="2795588"/>
          <p14:tracePt t="31580" x="2589213" y="2795588"/>
          <p14:tracePt t="31598" x="2633663" y="2813050"/>
          <p14:tracePt t="31615" x="2670175" y="2822575"/>
          <p14:tracePt t="31631" x="2741613" y="2847975"/>
          <p14:tracePt t="31649" x="2776538" y="2847975"/>
          <p14:tracePt t="31664" x="2840038" y="2867025"/>
          <p14:tracePt t="31681" x="2946400" y="2894013"/>
          <p14:tracePt t="31699" x="2982913" y="2901950"/>
          <p14:tracePt t="31714" x="3017838" y="2901950"/>
          <p14:tracePt t="31731" x="3081338" y="2919413"/>
          <p14:tracePt t="31749" x="3133725" y="2919413"/>
          <p14:tracePt t="31764" x="3205163" y="2919413"/>
          <p14:tracePt t="31781" x="3348038" y="2919413"/>
          <p14:tracePt t="31799" x="3429000" y="2919413"/>
          <p14:tracePt t="31814" x="3509963" y="2919413"/>
          <p14:tracePt t="31831" x="3581400" y="2919413"/>
          <p14:tracePt t="31848" x="3687763" y="2919413"/>
          <p14:tracePt t="31866" x="3724275" y="2919413"/>
          <p14:tracePt t="31881" x="3768725" y="2919413"/>
          <p14:tracePt t="31898" x="3929063" y="2919413"/>
          <p14:tracePt t="31915" x="3983038" y="2919413"/>
          <p14:tracePt t="31931" x="4000500" y="2919413"/>
          <p14:tracePt t="31948" x="4017963" y="2919413"/>
          <p14:tracePt t="31965" x="4027488" y="2919413"/>
          <p14:tracePt t="31989" x="4037013" y="2919413"/>
          <p14:tracePt t="32015" x="4044950" y="2919413"/>
          <p14:tracePt t="32027" x="4062413" y="2919413"/>
          <p14:tracePt t="32052" x="4071938" y="2919413"/>
          <p14:tracePt t="32090" x="4062413" y="2938463"/>
          <p14:tracePt t="32447" x="4044950" y="2946400"/>
          <p14:tracePt t="32460" x="4027488" y="2973388"/>
          <p14:tracePt t="32473" x="4000500" y="3027363"/>
          <p14:tracePt t="32486" x="3973513" y="3071813"/>
          <p14:tracePt t="32499" x="3956050" y="3116263"/>
          <p14:tracePt t="32515" x="3929063" y="3143250"/>
          <p14:tracePt t="32532" x="3902075" y="3197225"/>
          <p14:tracePt t="32550" x="3884613" y="3224213"/>
          <p14:tracePt t="32564" x="3875088" y="3259138"/>
          <p14:tracePt t="32581" x="3857625" y="3322638"/>
          <p14:tracePt t="32597" x="3830638" y="3402013"/>
          <p14:tracePt t="32614" x="3813175" y="3419475"/>
          <p14:tracePt t="32630" x="3813175" y="3446463"/>
          <p14:tracePt t="32647" x="3803650" y="3465513"/>
          <p14:tracePt t="32664" x="3803650" y="3473450"/>
          <p14:tracePt t="32680" x="3795713" y="3473450"/>
          <p14:tracePt t="32697" x="3795713" y="3482975"/>
          <p14:tracePt t="32715" x="3795713" y="3490913"/>
          <p14:tracePt t="32730" x="3786188" y="3500438"/>
          <p14:tracePt t="32753" x="3768725" y="3500438"/>
          <p14:tracePt t="33726" x="3759200" y="3500438"/>
          <p14:tracePt t="33749" x="3724275" y="3490913"/>
          <p14:tracePt t="33762" x="3687763" y="3473450"/>
          <p14:tracePt t="33775" x="3589338" y="3438525"/>
          <p14:tracePt t="33788" x="3455988" y="3402013"/>
          <p14:tracePt t="33800" x="3303588" y="3348038"/>
          <p14:tracePt t="33815" x="3125788" y="3286125"/>
          <p14:tracePt t="33832" x="2946400" y="3224213"/>
          <p14:tracePt t="33849" x="2660650" y="3081338"/>
          <p14:tracePt t="33866" x="2411413" y="2973388"/>
          <p14:tracePt t="33882" x="2286000" y="2911475"/>
          <p14:tracePt t="33898" x="2062163" y="2840038"/>
          <p14:tracePt t="33916" x="1973263" y="2803525"/>
          <p14:tracePt t="33932" x="1919288" y="2776538"/>
          <p14:tracePt t="33948" x="1857375" y="2751138"/>
          <p14:tracePt t="33948" x="1803400" y="2714625"/>
          <p14:tracePt t="33966" x="1768475" y="2697163"/>
          <p14:tracePt t="33982" x="1741488" y="2679700"/>
          <p14:tracePt t="33999" x="1704975" y="2660650"/>
          <p14:tracePt t="34016" x="1687513" y="2660650"/>
          <p14:tracePt t="34032" x="1687513" y="2652713"/>
          <p14:tracePt t="34048" x="1679575" y="2652713"/>
          <p14:tracePt t="34081" x="1687513" y="2652713"/>
          <p14:tracePt t="34157" x="1697038" y="2652713"/>
          <p14:tracePt t="34170" x="1724025" y="2652713"/>
          <p14:tracePt t="34183" x="1785938" y="2697163"/>
          <p14:tracePt t="34196" x="1839913" y="2741613"/>
          <p14:tracePt t="34208" x="1884363" y="2786063"/>
          <p14:tracePt t="34221" x="1938338" y="2813050"/>
          <p14:tracePt t="34234" x="1982788" y="2822575"/>
          <p14:tracePt t="34248" x="2009775" y="2847975"/>
          <p14:tracePt t="34265" x="2054225" y="2867025"/>
          <p14:tracePt t="34282" x="2160588" y="2938463"/>
          <p14:tracePt t="34299" x="2214563" y="2982913"/>
          <p14:tracePt t="34315" x="2276475" y="3036888"/>
          <p14:tracePt t="34332" x="2384425" y="3108325"/>
          <p14:tracePt t="34350" x="2428875" y="3125788"/>
          <p14:tracePt t="34365" x="2455863" y="3152775"/>
          <p14:tracePt t="34382" x="2500313" y="3187700"/>
          <p14:tracePt t="34399" x="2581275" y="3251200"/>
          <p14:tracePt t="34416" x="2633663" y="3322638"/>
          <p14:tracePt t="34432" x="2768600" y="3465513"/>
          <p14:tracePt t="34451" x="2813050" y="3509963"/>
          <p14:tracePt t="34465" x="2840038" y="3544888"/>
          <p14:tracePt t="34482" x="2884488" y="3581400"/>
          <p14:tracePt t="34499" x="3009900" y="3714750"/>
          <p14:tracePt t="34516" x="3071813" y="3786188"/>
          <p14:tracePt t="34533" x="3116263" y="3830638"/>
          <p14:tracePt t="34548" x="3143250" y="3857625"/>
          <p14:tracePt t="34564" x="3170238" y="3884613"/>
          <p14:tracePt t="34581" x="3179763" y="3894138"/>
          <p14:tracePt t="34603" x="3187700" y="3902075"/>
          <p14:tracePt t="34680" x="3197225" y="3902075"/>
          <p14:tracePt t="34987" x="3224213" y="3902075"/>
          <p14:tracePt t="35000" x="3295650" y="3902075"/>
          <p14:tracePt t="35014" x="3490913" y="3902075"/>
          <p14:tracePt t="35026" x="3938588" y="3902075"/>
          <p14:tracePt t="35038" x="4313238" y="3902075"/>
          <p14:tracePt t="35051" x="4705350" y="3902075"/>
          <p14:tracePt t="35065" x="4929188" y="3902075"/>
          <p14:tracePt t="35081" x="5259388" y="3902075"/>
          <p14:tracePt t="35098" x="5554663" y="3902075"/>
          <p14:tracePt t="35115" x="5786438" y="3902075"/>
          <p14:tracePt t="35131" x="5894388" y="3902075"/>
          <p14:tracePt t="35148" x="5973763" y="3911600"/>
          <p14:tracePt t="35148" x="6062663" y="3911600"/>
          <p14:tracePt t="35165" x="6116638" y="3911600"/>
          <p14:tracePt t="35181" x="6143625" y="3911600"/>
          <p14:tracePt t="35198" x="6153150" y="3919538"/>
          <p14:tracePt t="35215" x="6161088" y="3919538"/>
          <p14:tracePt t="35231" x="6170613" y="3919538"/>
          <p14:tracePt t="35254" x="6161088" y="3919538"/>
          <p14:tracePt t="35369" x="6143625" y="3919538"/>
          <p14:tracePt t="35382" x="6089650" y="3929063"/>
          <p14:tracePt t="35395" x="5965825" y="3929063"/>
          <p14:tracePt t="35408" x="5697538" y="3911600"/>
          <p14:tracePt t="35420" x="5456238" y="3867150"/>
          <p14:tracePt t="35434" x="5259388" y="3813175"/>
          <p14:tracePt t="35449" x="5045075" y="3768725"/>
          <p14:tracePt t="35465" x="4919663" y="3741738"/>
          <p14:tracePt t="35482" x="4679950" y="3670300"/>
          <p14:tracePt t="35499" x="4562475" y="3633788"/>
          <p14:tracePt t="35517" x="4483100" y="3616325"/>
          <p14:tracePt t="35532" x="4276725" y="3544888"/>
          <p14:tracePt t="35550" x="4205288" y="3517900"/>
          <p14:tracePt t="35565" x="4125913" y="3490913"/>
          <p14:tracePt t="35583" x="3990975" y="3446463"/>
          <p14:tracePt t="35600" x="3956050" y="3429000"/>
          <p14:tracePt t="35616" x="3919538" y="3411538"/>
          <p14:tracePt t="35632" x="3894138" y="3394075"/>
          <p14:tracePt t="35649" x="3857625" y="3375025"/>
          <p14:tracePt t="35666" x="3840163" y="3357563"/>
          <p14:tracePt t="35682" x="3830638" y="3340100"/>
          <p14:tracePt t="35699" x="3795713" y="3303588"/>
          <p14:tracePt t="35716" x="3795713" y="3295650"/>
          <p14:tracePt t="35732" x="3786188" y="3286125"/>
          <p14:tracePt t="35749" x="3786188" y="3268663"/>
          <p14:tracePt t="35766" x="3786188" y="3259138"/>
          <p14:tracePt t="35791" x="3786188" y="3251200"/>
          <p14:tracePt t="35804" x="3786188" y="3241675"/>
          <p14:tracePt t="35829" x="3786188" y="3232150"/>
          <p14:tracePt t="35855" x="3786188" y="3224213"/>
          <p14:tracePt t="35867" x="3786188" y="3214688"/>
          <p14:tracePt t="35931" x="3803650" y="3224213"/>
          <p14:tracePt t="36276" x="3822700" y="3232150"/>
          <p14:tracePt t="36289" x="3857625" y="3259138"/>
          <p14:tracePt t="36301" x="3902075" y="3303588"/>
          <p14:tracePt t="36314" x="3938588" y="3357563"/>
          <p14:tracePt t="36327" x="3983038" y="3394075"/>
          <p14:tracePt t="36339" x="4017963" y="3446463"/>
          <p14:tracePt t="36352" x="4054475" y="3490913"/>
          <p14:tracePt t="36367" x="4089400" y="3544888"/>
          <p14:tracePt t="36383" x="4133850" y="3598863"/>
          <p14:tracePt t="36400" x="4224338" y="3714750"/>
          <p14:tracePt t="36417" x="4259263" y="3751263"/>
          <p14:tracePt t="36433" x="4295775" y="3768725"/>
          <p14:tracePt t="36450" x="4357688" y="3822700"/>
          <p14:tracePt t="36468" x="4394200" y="3840163"/>
          <p14:tracePt t="36483" x="4438650" y="3857625"/>
          <p14:tracePt t="36500" x="4527550" y="3902075"/>
          <p14:tracePt t="36521" x="4545013" y="3911600"/>
          <p14:tracePt t="36534" x="4562475" y="3919538"/>
          <p14:tracePt t="36549" x="4572000" y="3919538"/>
          <p14:tracePt t="36566" x="4572000" y="3929063"/>
          <p14:tracePt t="36594" x="4581525" y="3929063"/>
          <p14:tracePt t="36607" x="4581525" y="3938588"/>
          <p14:tracePt t="37297" x="4581525" y="3946525"/>
          <p14:tracePt t="37336" x="4589463" y="3946525"/>
          <p14:tracePt t="37540" x="4598988" y="3946525"/>
          <p14:tracePt t="37565" x="4608513" y="3946525"/>
          <p14:tracePt t="37578" x="4633913" y="3956050"/>
          <p14:tracePt t="37591" x="4687888" y="3956050"/>
          <p14:tracePt t="37603" x="4768850" y="3965575"/>
          <p14:tracePt t="37617" x="4875213" y="3965575"/>
          <p14:tracePt t="37633" x="4973638" y="3965575"/>
          <p14:tracePt t="37649" x="5062538" y="3965575"/>
          <p14:tracePt t="37666" x="5232400" y="3965575"/>
          <p14:tracePt t="37684" x="5295900" y="3965575"/>
          <p14:tracePt t="37700" x="5357813" y="3965575"/>
          <p14:tracePt t="37717" x="5483225" y="3973513"/>
          <p14:tracePt t="37733" x="5518150" y="3983038"/>
          <p14:tracePt t="37749" x="5554663" y="3983038"/>
          <p14:tracePt t="37766" x="5626100" y="3990975"/>
          <p14:tracePt t="37784" x="5661025" y="3990975"/>
          <p14:tracePt t="37799" x="5697538" y="3990975"/>
          <p14:tracePt t="37816" x="5776913" y="3990975"/>
          <p14:tracePt t="37834" x="5803900" y="3990975"/>
          <p14:tracePt t="37850" x="5830888" y="3990975"/>
          <p14:tracePt t="37866" x="5840413" y="3990975"/>
          <p14:tracePt t="37883" x="5848350" y="3990975"/>
          <p14:tracePt t="37900" x="5857875" y="3990975"/>
          <p14:tracePt t="37922" x="5848350" y="3990975"/>
          <p14:tracePt t="38062" x="5840413" y="3990975"/>
          <p14:tracePt t="38101" x="5830888" y="3990975"/>
          <p14:tracePt t="38241" x="5822950" y="3990975"/>
          <p14:tracePt t="38343" x="5813425" y="3990975"/>
          <p14:tracePt t="38395" x="5803900" y="3990975"/>
          <p14:tracePt t="38408" x="5786438" y="3990975"/>
          <p14:tracePt t="38420" x="5768975" y="3990975"/>
          <p14:tracePt t="38434" x="5732463" y="3990975"/>
          <p14:tracePt t="38451" x="5616575" y="4027488"/>
          <p14:tracePt t="38468" x="5276850" y="4098925"/>
          <p14:tracePt t="38485" x="5116513" y="4108450"/>
          <p14:tracePt t="38501" x="5010150" y="4116388"/>
          <p14:tracePt t="38518" x="4848225" y="4116388"/>
          <p14:tracePt t="38535" x="4776788" y="4116388"/>
          <p14:tracePt t="38551" x="4679950" y="4116388"/>
          <p14:tracePt t="38567" x="4589463" y="4116388"/>
          <p14:tracePt t="38584" x="4456113" y="4089400"/>
          <p14:tracePt t="38601" x="4384675" y="4089400"/>
          <p14:tracePt t="38618" x="4295775" y="4081463"/>
          <p14:tracePt t="38634" x="4179888" y="4071938"/>
          <p14:tracePt t="38651" x="4152900" y="4071938"/>
          <p14:tracePt t="38667" x="4125913" y="4071938"/>
          <p14:tracePt t="38684" x="4081463" y="4071938"/>
          <p14:tracePt t="38702" x="4071938" y="4071938"/>
          <p14:tracePt t="38717" x="4044950" y="4071938"/>
          <p14:tracePt t="38734" x="4037013" y="4071938"/>
          <p14:tracePt t="38752" x="4037013" y="4062413"/>
          <p14:tracePt t="38854" x="4037013" y="4054475"/>
          <p14:tracePt t="38905" x="4037013" y="4044950"/>
          <p14:tracePt t="38931" x="4037013" y="4037013"/>
          <p14:tracePt t="38969" x="4037013" y="4027488"/>
          <p14:tracePt t="38994" x="4037013" y="4017963"/>
          <p14:tracePt t="39083" x="4044950" y="4017963"/>
          <p14:tracePt t="39186" x="4054475" y="4010025"/>
          <p14:tracePt t="39339" x="4062413" y="4010025"/>
          <p14:tracePt t="39352" x="4081463" y="4010025"/>
          <p14:tracePt t="39365" x="4098925" y="4000500"/>
          <p14:tracePt t="39377" x="4125913" y="3990975"/>
          <p14:tracePt t="39390" x="4179888" y="3983038"/>
          <p14:tracePt t="39403" x="4232275" y="3965575"/>
          <p14:tracePt t="39417" x="4251325" y="3965575"/>
          <p14:tracePt t="39434" x="4268788" y="3956050"/>
          <p14:tracePt t="39451" x="4286250" y="3956050"/>
          <p14:tracePt t="39468" x="4295775" y="3956050"/>
          <p14:tracePt t="39492" x="4303713" y="3956050"/>
          <p14:tracePt t="39505" x="4313238" y="3956050"/>
          <p14:tracePt t="39518" x="4322763" y="3956050"/>
          <p14:tracePt t="39534" x="4348163" y="3956050"/>
          <p14:tracePt t="39551" x="4367213" y="3956050"/>
          <p14:tracePt t="39568" x="4429125" y="3956050"/>
          <p14:tracePt t="39585" x="4473575" y="3956050"/>
          <p14:tracePt t="39601" x="4510088" y="3956050"/>
          <p14:tracePt t="39618" x="4581525" y="3956050"/>
          <p14:tracePt t="39636" x="4616450" y="3956050"/>
          <p14:tracePt t="39651" x="4670425" y="3956050"/>
          <p14:tracePt t="39668" x="4848225" y="3956050"/>
          <p14:tracePt t="39685" x="4938713" y="3956050"/>
          <p14:tracePt t="39701" x="5045075" y="3956050"/>
          <p14:tracePt t="39717" x="5214938" y="3956050"/>
          <p14:tracePt t="39736" x="5268913" y="3956050"/>
          <p14:tracePt t="39751" x="5303838" y="3956050"/>
          <p14:tracePt t="39768" x="5357813" y="3956050"/>
          <p14:tracePt t="39784" x="5527675" y="3956050"/>
          <p14:tracePt t="39801" x="5589588" y="3956050"/>
          <p14:tracePt t="39818" x="5626100" y="3956050"/>
          <p14:tracePt t="39834" x="5643563" y="3956050"/>
          <p14:tracePt t="39851" x="5653088" y="3956050"/>
          <p14:tracePt t="39874" x="5661025" y="3956050"/>
          <p14:tracePt t="39887" x="5653088" y="3956050"/>
          <p14:tracePt t="39989" x="5634038" y="3956050"/>
          <p14:tracePt t="40002" x="5589588" y="3956050"/>
          <p14:tracePt t="40019" x="5473700" y="3983038"/>
          <p14:tracePt t="40029" x="5394325" y="3990975"/>
          <p14:tracePt t="40040" x="5313363" y="4000500"/>
          <p14:tracePt t="40053" x="5251450" y="4010025"/>
          <p14:tracePt t="40067" x="5187950" y="4010025"/>
          <p14:tracePt t="40083" x="5116513" y="4010025"/>
          <p14:tracePt t="40100" x="5018088" y="4010025"/>
          <p14:tracePt t="40118" x="4983163" y="4010025"/>
          <p14:tracePt t="40133" x="4946650" y="4010025"/>
          <p14:tracePt t="40150" x="4894263" y="4010025"/>
          <p14:tracePt t="40167" x="4803775" y="4010025"/>
          <p14:tracePt t="40184" x="4768850" y="4010025"/>
          <p14:tracePt t="40200" x="4741863" y="4010025"/>
          <p14:tracePt t="40217" x="4660900" y="3990975"/>
          <p14:tracePt t="40234" x="4633913" y="3983038"/>
          <p14:tracePt t="40250" x="4589463" y="3973513"/>
          <p14:tracePt t="40267" x="4554538" y="3973513"/>
          <p14:tracePt t="40284" x="4545013" y="3965575"/>
          <p14:tracePt t="40300" x="4537075" y="3965575"/>
          <p14:tracePt t="40317" x="4527550" y="3965575"/>
          <p14:tracePt t="40334" x="4527550" y="3956050"/>
          <p14:tracePt t="40423" x="4537075" y="3956050"/>
          <p14:tracePt t="40525" x="4537075" y="3946525"/>
          <p14:tracePt t="40563" x="4545013" y="3946525"/>
          <p14:tracePt t="40907" x="4562475" y="3938588"/>
          <p14:tracePt t="40933" x="4572000" y="3938588"/>
          <p14:tracePt t="40946" x="4608513" y="3929063"/>
          <p14:tracePt t="40959" x="4687888" y="3919538"/>
          <p14:tracePt t="40971" x="4822825" y="3911600"/>
          <p14:tracePt t="40985" x="4938713" y="3911600"/>
          <p14:tracePt t="41001" x="5037138" y="3911600"/>
          <p14:tracePt t="41018" x="5232400" y="3911600"/>
          <p14:tracePt t="41036" x="5295900" y="3911600"/>
          <p14:tracePt t="41051" x="5340350" y="3911600"/>
          <p14:tracePt t="41068" x="5394325" y="3902075"/>
          <p14:tracePt t="41085" x="5483225" y="3894138"/>
          <p14:tracePt t="41102" x="5545138" y="3894138"/>
          <p14:tracePt t="41118" x="5608638" y="3894138"/>
          <p14:tracePt t="41135" x="5680075" y="3894138"/>
          <p14:tracePt t="41152" x="5705475" y="3894138"/>
          <p14:tracePt t="41168" x="5751513" y="3884613"/>
          <p14:tracePt t="41185" x="5813425" y="3884613"/>
          <p14:tracePt t="41203" x="5840413" y="3884613"/>
          <p14:tracePt t="41218" x="5857875" y="3884613"/>
          <p14:tracePt t="41235" x="5884863" y="3884613"/>
          <p14:tracePt t="41253" x="5894388" y="3884613"/>
          <p14:tracePt t="41289" x="5902325" y="3884613"/>
          <p14:tracePt t="41621" x="5911850" y="3884613"/>
          <p14:tracePt t="41634" x="5919788" y="3884613"/>
          <p14:tracePt t="41672" x="5929313" y="3884613"/>
          <p14:tracePt t="41685" x="5938838" y="3884613"/>
          <p14:tracePt t="41697" x="5946775" y="3884613"/>
          <p14:tracePt t="41723" x="5956300" y="3884613"/>
          <p14:tracePt t="42043" x="5983288" y="3884613"/>
          <p14:tracePt t="42055" x="6045200" y="3884613"/>
          <p14:tracePt t="42069" x="6197600" y="3884613"/>
          <p14:tracePt t="42080" x="6419850" y="3884613"/>
          <p14:tracePt t="42094" x="6572250" y="3884613"/>
          <p14:tracePt t="42107" x="6670675" y="3884613"/>
          <p14:tracePt t="42119" x="6751638" y="3884613"/>
          <p14:tracePt t="42135" x="6848475" y="3884613"/>
          <p14:tracePt t="42154" x="7018338" y="3884613"/>
          <p14:tracePt t="42168" x="7367588" y="3911600"/>
          <p14:tracePt t="42186" x="7500938" y="3929063"/>
          <p14:tracePt t="42202" x="7581900" y="3938588"/>
          <p14:tracePt t="42218" x="7715250" y="3956050"/>
          <p14:tracePt t="42236" x="7848600" y="3973513"/>
          <p14:tracePt t="42252" x="7947025" y="3990975"/>
          <p14:tracePt t="42268" x="8108950" y="4000500"/>
          <p14:tracePt t="42286" x="8205788" y="4010025"/>
          <p14:tracePt t="42302" x="8277225" y="4010025"/>
          <p14:tracePt t="42318" x="8331200" y="4010025"/>
          <p14:tracePt t="42335" x="8367713" y="4010025"/>
          <p14:tracePt t="42353" x="8394700" y="4010025"/>
          <p14:tracePt t="42368" x="8420100" y="4010025"/>
          <p14:tracePt t="42385" x="8456613" y="4010025"/>
          <p14:tracePt t="42402" x="8466138" y="4010025"/>
          <p14:tracePt t="42418" x="8474075" y="4010025"/>
          <p14:tracePt t="42435" x="8483600" y="4010025"/>
          <p14:tracePt t="42452" x="8474075" y="4010025"/>
          <p14:tracePt t="43394" x="8439150" y="4010025"/>
          <p14:tracePt t="43407" x="8367713" y="4017963"/>
          <p14:tracePt t="43420" x="8180388" y="4027488"/>
          <p14:tracePt t="43433" x="7867650" y="4062413"/>
          <p14:tracePt t="43446" x="7643813" y="4071938"/>
          <p14:tracePt t="43458" x="7545388" y="4071938"/>
          <p14:tracePt t="43471" x="7412038" y="4071938"/>
          <p14:tracePt t="43485" x="7277100" y="4071938"/>
          <p14:tracePt t="43502" x="7188200" y="4071938"/>
          <p14:tracePt t="43519" x="6919913" y="4037013"/>
          <p14:tracePt t="43536" x="6724650" y="4000500"/>
          <p14:tracePt t="43552" x="6483350" y="3956050"/>
          <p14:tracePt t="43569" x="5983288" y="3884613"/>
          <p14:tracePt t="43586" x="5786438" y="3867150"/>
          <p14:tracePt t="43602" x="5680075" y="3840163"/>
          <p14:tracePt t="43619" x="5545138" y="3830638"/>
          <p14:tracePt t="43635" x="5394325" y="3830638"/>
          <p14:tracePt t="43653" x="5367338" y="3830638"/>
          <p14:tracePt t="43669" x="5340350" y="3830638"/>
          <p14:tracePt t="43669" x="5322888" y="3830638"/>
          <p14:tracePt t="43688" x="5295900" y="3830638"/>
          <p14:tracePt t="43702" x="5276850" y="3830638"/>
          <p14:tracePt t="43719" x="5259388" y="3830638"/>
          <p14:tracePt t="43735" x="5251450" y="3830638"/>
          <p14:tracePt t="43753" x="5241925" y="3830638"/>
          <p14:tracePt t="43790" x="5241925" y="3813175"/>
          <p14:tracePt t="44186" x="5241925" y="3803650"/>
          <p14:tracePt t="44198" x="5241925" y="3768725"/>
          <p14:tracePt t="44211" x="5241925" y="3687763"/>
          <p14:tracePt t="44224" x="5241925" y="3527425"/>
          <p14:tracePt t="44237" x="5241925" y="3367088"/>
          <p14:tracePt t="44252" x="5276850" y="3179763"/>
          <p14:tracePt t="44269" x="5340350" y="3036888"/>
          <p14:tracePt t="44286" x="5438775" y="2857500"/>
          <p14:tracePt t="44303" x="5500688" y="2768600"/>
          <p14:tracePt t="44319" x="5562600" y="2679700"/>
          <p14:tracePt t="44336" x="5705475" y="2517775"/>
          <p14:tracePt t="44353" x="5768975" y="2455863"/>
          <p14:tracePt t="44369" x="5795963" y="2428875"/>
          <p14:tracePt t="44385" x="5919788" y="2339975"/>
          <p14:tracePt t="44404" x="5983288" y="2303463"/>
          <p14:tracePt t="44419" x="6099175" y="2251075"/>
          <p14:tracePt t="44436" x="6224588" y="2205038"/>
          <p14:tracePt t="44452" x="6411913" y="2170113"/>
          <p14:tracePt t="44470" x="6500813" y="2160588"/>
          <p14:tracePt t="44486" x="6537325" y="2160588"/>
          <p14:tracePt t="44503" x="6572250" y="2152650"/>
          <p14:tracePt t="44520" x="6581775" y="2152650"/>
          <p14:tracePt t="44555" x="6562725" y="2152650"/>
          <p14:tracePt t="44619" x="6465888" y="2152650"/>
          <p14:tracePt t="44632" x="6153150" y="2152650"/>
          <p14:tracePt t="44644" x="5857875" y="2152650"/>
          <p14:tracePt t="44657" x="5768975" y="2152650"/>
          <p14:tracePt t="44671" x="5715000" y="2152650"/>
          <p14:tracePt t="44686" x="5697538" y="2152650"/>
          <p14:tracePt t="44702" x="5680075" y="2152650"/>
          <p14:tracePt t="44718" x="5661025" y="2170113"/>
          <p14:tracePt t="44736" x="5653088" y="2170113"/>
          <p14:tracePt t="44752" x="5643563" y="2187575"/>
          <p14:tracePt t="44768" x="5608638" y="2232025"/>
          <p14:tracePt t="44786" x="5572125" y="2312988"/>
          <p14:tracePt t="44802" x="5491163" y="2509838"/>
          <p14:tracePt t="44818" x="5303838" y="3116263"/>
          <p14:tracePt t="44836" x="5197475" y="3581400"/>
          <p14:tracePt t="44852" x="5018088" y="4010025"/>
          <p14:tracePt t="44869" x="4884738" y="4384675"/>
          <p14:tracePt t="44885" x="4714875" y="4803775"/>
          <p14:tracePt t="44902" x="4660900" y="4911725"/>
          <p14:tracePt t="44918" x="4616450" y="4973638"/>
          <p14:tracePt t="44935" x="4510088" y="5045075"/>
          <p14:tracePt t="44953" x="4465638" y="5072063"/>
          <p14:tracePt t="44969" x="4411663" y="5099050"/>
          <p14:tracePt t="44985" x="4357688" y="5116513"/>
          <p14:tracePt t="45002" x="4348163" y="5116513"/>
          <p14:tracePt t="45018" x="4340225" y="5116513"/>
          <p14:tracePt t="45035" x="4330700" y="5116513"/>
          <p14:tracePt t="45066" x="4330700" y="5126038"/>
          <p14:tracePt t="46258" x="4322763" y="5126038"/>
          <p14:tracePt t="47161" x="4313238" y="5126038"/>
          <p14:tracePt t="47173" x="4286250" y="5126038"/>
          <p14:tracePt t="47186" x="4251325" y="5126038"/>
          <p14:tracePt t="47198" x="4143375" y="5126038"/>
          <p14:tracePt t="47211" x="4000500" y="5126038"/>
          <p14:tracePt t="47224" x="3840163" y="5116513"/>
          <p14:tracePt t="47238" x="3714750" y="5099050"/>
          <p14:tracePt t="47253" x="3625850" y="5081588"/>
          <p14:tracePt t="47270" x="3562350" y="5072063"/>
          <p14:tracePt t="47287" x="3473450" y="5037138"/>
          <p14:tracePt t="47304" x="3446463" y="5027613"/>
          <p14:tracePt t="47320" x="3411538" y="5018088"/>
          <p14:tracePt t="47337" x="3384550" y="4991100"/>
          <p14:tracePt t="47354" x="3375025" y="4991100"/>
          <p14:tracePt t="47370" x="3367088" y="4973638"/>
          <p14:tracePt t="47386" x="3367088" y="4965700"/>
          <p14:tracePt t="47404" x="3367088" y="4956175"/>
          <p14:tracePt t="47420" x="3367088" y="4938713"/>
          <p14:tracePt t="47436" x="3402013" y="4911725"/>
          <p14:tracePt t="47454" x="3438525" y="4867275"/>
          <p14:tracePt t="47470" x="3589338" y="4786313"/>
          <p14:tracePt t="47487" x="3884613" y="4608513"/>
          <p14:tracePt t="47503" x="4340225" y="4375150"/>
          <p14:tracePt t="47521" x="4429125" y="4330700"/>
          <p14:tracePt t="47537" x="4510088" y="4313238"/>
          <p14:tracePt t="47554" x="4679950" y="4295775"/>
          <p14:tracePt t="47571" x="4803775" y="4286250"/>
          <p14:tracePt t="47586" x="4884738" y="4286250"/>
          <p14:tracePt t="47603" x="5054600" y="4286250"/>
          <p14:tracePt t="47620" x="5133975" y="4286250"/>
          <p14:tracePt t="47637" x="5197475" y="4303713"/>
          <p14:tracePt t="47653" x="5251450" y="4330700"/>
          <p14:tracePt t="47671" x="5268913" y="4384675"/>
          <p14:tracePt t="47687" x="5286375" y="4446588"/>
          <p14:tracePt t="47703" x="5286375" y="4598988"/>
          <p14:tracePt t="47721" x="5232400" y="4687888"/>
          <p14:tracePt t="47737" x="5153025" y="4776788"/>
          <p14:tracePt t="47753" x="5089525" y="4840288"/>
          <p14:tracePt t="47770" x="4919663" y="4946650"/>
          <p14:tracePt t="47788" x="4776788" y="5018088"/>
          <p14:tracePt t="47803" x="4652963" y="5089525"/>
          <p14:tracePt t="47820" x="4500563" y="5205413"/>
          <p14:tracePt t="47837" x="4446588" y="5241925"/>
          <p14:tracePt t="47853" x="4394200" y="5259388"/>
          <p14:tracePt t="47870" x="4313238" y="5268913"/>
          <p14:tracePt t="47888" x="4286250" y="5268913"/>
          <p14:tracePt t="47904" x="4268788" y="5268913"/>
          <p14:tracePt t="47920" x="4241800" y="5268913"/>
          <p14:tracePt t="47938" x="4224338" y="5268913"/>
          <p14:tracePt t="47953" x="4214813" y="5268913"/>
          <p14:tracePt t="47970" x="4205288" y="5268913"/>
          <p14:tracePt t="47987" x="4179888" y="5268913"/>
          <p14:tracePt t="48005" x="4170363" y="5268913"/>
          <p14:tracePt t="48021" x="4160838" y="5268913"/>
          <p14:tracePt t="48038" x="4133850" y="5268913"/>
          <p14:tracePt t="48054" x="4108450" y="5276850"/>
          <p14:tracePt t="48069" x="4089400" y="5276850"/>
          <p14:tracePt t="48086" x="4062413" y="5286375"/>
          <p14:tracePt t="48086" x="4054475" y="5286375"/>
          <p14:tracePt t="48104" x="4044950" y="5295900"/>
          <p14:tracePt t="48119" x="4037013" y="5295900"/>
          <p14:tracePt t="48136" x="4027488" y="5295900"/>
          <p14:tracePt t="48154" x="4044950" y="5295900"/>
          <p14:tracePt t="48218" x="4116388" y="5303838"/>
          <p14:tracePt t="48231" x="4322763" y="5322888"/>
          <p14:tracePt t="48243" x="4697413" y="5340350"/>
          <p14:tracePt t="48256" x="4803775" y="5340350"/>
          <p14:tracePt t="48270" x="4857750" y="5340350"/>
          <p14:tracePt t="48287" x="4867275" y="5330825"/>
          <p14:tracePt t="48303" x="4884738" y="5330825"/>
          <p14:tracePt t="48321" x="4894263" y="5322888"/>
          <p14:tracePt t="48345" x="4902200" y="5322888"/>
          <p14:tracePt t="48384" x="4875213" y="5322888"/>
          <p14:tracePt t="48473" x="4813300" y="5330825"/>
          <p14:tracePt t="48486" x="4705350" y="5348288"/>
          <p14:tracePt t="48498" x="4537075" y="5357813"/>
          <p14:tracePt t="48511" x="4330700" y="5375275"/>
          <p14:tracePt t="48523" x="4170363" y="5384800"/>
          <p14:tracePt t="48537" x="4071938" y="5384800"/>
          <p14:tracePt t="48552" x="3956050" y="5384800"/>
          <p14:tracePt t="48569" x="3822700" y="5384800"/>
          <p14:tracePt t="48586" x="3670300" y="5384800"/>
          <p14:tracePt t="48603" x="3633788" y="5384800"/>
          <p14:tracePt t="48619" x="3608388" y="5384800"/>
          <p14:tracePt t="48636" x="3581400" y="5384800"/>
          <p14:tracePt t="48653" x="3581400" y="5375275"/>
          <p14:tracePt t="48689" x="3581400" y="5367338"/>
          <p14:tracePt t="48728" x="3608388" y="5357813"/>
          <p14:tracePt t="48740" x="3786188" y="5303838"/>
          <p14:tracePt t="48753" x="4125913" y="5241925"/>
          <p14:tracePt t="48766" x="4357688" y="5214938"/>
          <p14:tracePt t="48779" x="4660900" y="5214938"/>
          <p14:tracePt t="48792" x="4768850" y="5214938"/>
          <p14:tracePt t="48805" x="4867275" y="5214938"/>
          <p14:tracePt t="48821" x="4938713" y="5214938"/>
          <p14:tracePt t="48837" x="5000625" y="5214938"/>
          <p14:tracePt t="48853" x="5037138" y="5214938"/>
          <p14:tracePt t="48871" x="5045075" y="5214938"/>
          <p14:tracePt t="48887" x="5054600" y="5214938"/>
          <p14:tracePt t="48903" x="5054600" y="5224463"/>
          <p14:tracePt t="48970" x="5045075" y="5232400"/>
          <p14:tracePt t="49021" x="5027613" y="5241925"/>
          <p14:tracePt t="49034" x="5000625" y="5251450"/>
          <p14:tracePt t="49047" x="4938713" y="5276850"/>
          <p14:tracePt t="49059" x="4848225" y="5303838"/>
          <p14:tracePt t="49072" x="4732338" y="5330825"/>
          <p14:tracePt t="49086" x="4633913" y="5348288"/>
          <p14:tracePt t="49103" x="4572000" y="5357813"/>
          <p14:tracePt t="49119" x="4411663" y="5375275"/>
          <p14:tracePt t="49137" x="4303713" y="5402263"/>
          <p14:tracePt t="49153" x="4187825" y="5411788"/>
          <p14:tracePt t="49169" x="4116388" y="5411788"/>
          <p14:tracePt t="49186" x="3938588" y="5419725"/>
          <p14:tracePt t="49203" x="3857625" y="5419725"/>
          <p14:tracePt t="49220" x="3813175" y="5419725"/>
          <p14:tracePt t="49236" x="3776663" y="5419725"/>
          <p14:tracePt t="49254" x="3768725" y="5419725"/>
          <p14:tracePt t="49277" x="3795713" y="5419725"/>
          <p14:tracePt t="49391" x="3848100" y="5419725"/>
          <p14:tracePt t="49404" x="3894138" y="5419725"/>
          <p14:tracePt t="49417" x="3965575" y="5419725"/>
          <p14:tracePt t="49429" x="4044950" y="5419725"/>
          <p14:tracePt t="49442" x="4116388" y="5419725"/>
          <p14:tracePt t="49456" x="4197350" y="5419725"/>
          <p14:tracePt t="49470" x="4251325" y="5419725"/>
          <p14:tracePt t="49487" x="4286250" y="5419725"/>
          <p14:tracePt t="49504" x="4340225" y="5419725"/>
          <p14:tracePt t="49522" x="4357688" y="5419725"/>
          <p14:tracePt t="49538" x="4367213" y="5419725"/>
          <p14:tracePt t="49553" x="4375150" y="5419725"/>
          <p14:tracePt t="49570" x="4384675" y="5419725"/>
          <p14:tracePt t="49595" x="4375150" y="5419725"/>
          <p14:tracePt t="49659" x="4357688" y="5419725"/>
          <p14:tracePt t="49672" x="4303713" y="5419725"/>
          <p14:tracePt t="49685" x="4152900" y="5419725"/>
          <p14:tracePt t="49697" x="4000500" y="5419725"/>
          <p14:tracePt t="49710" x="3848100" y="5419725"/>
          <p14:tracePt t="49723" x="3714750" y="5419725"/>
          <p14:tracePt t="49737" x="3643313" y="5419725"/>
          <p14:tracePt t="49754" x="3608388" y="5419725"/>
          <p14:tracePt t="49771" x="3554413" y="5411788"/>
          <p14:tracePt t="49787" x="3544888" y="5411788"/>
          <p14:tracePt t="49804" x="3536950" y="5411788"/>
          <p14:tracePt t="49820" x="3536950" y="5402263"/>
          <p14:tracePt t="49889" x="3536950" y="5394325"/>
          <p14:tracePt t="49953" x="3536950" y="5384800"/>
          <p14:tracePt t="50004" x="3536950" y="5375275"/>
          <p14:tracePt t="50656" x="3554413" y="5375275"/>
          <p14:tracePt t="51193" x="3589338" y="5375275"/>
          <p14:tracePt t="51206" x="3660775" y="5375275"/>
          <p14:tracePt t="51219" x="3848100" y="5375275"/>
          <p14:tracePt t="51231" x="4143375" y="5375275"/>
          <p14:tracePt t="51244" x="4367213" y="5375275"/>
          <p14:tracePt t="51257" x="4491038" y="5375275"/>
          <p14:tracePt t="51271" x="4670425" y="5375275"/>
          <p14:tracePt t="51288" x="4919663" y="5375275"/>
          <p14:tracePt t="51304" x="5429250" y="5384800"/>
          <p14:tracePt t="51322" x="5527675" y="5384800"/>
          <p14:tracePt t="51337" x="5634038" y="5402263"/>
          <p14:tracePt t="51354" x="6072188" y="5456238"/>
          <p14:tracePt t="51372" x="6232525" y="5465763"/>
          <p14:tracePt t="51388" x="6491288" y="5491163"/>
          <p14:tracePt t="51404" x="6572250" y="5510213"/>
          <p14:tracePt t="51421" x="6680200" y="5527675"/>
          <p14:tracePt t="51438" x="6688138" y="5527675"/>
          <p14:tracePt t="51729" x="6705600" y="5527675"/>
          <p14:tracePt t="51742" x="6759575" y="5527675"/>
          <p14:tracePt t="51755" x="6875463" y="5527675"/>
          <p14:tracePt t="51767" x="7045325" y="5518150"/>
          <p14:tracePt t="51780" x="7197725" y="5518150"/>
          <p14:tracePt t="51792" x="7296150" y="5510213"/>
          <p14:tracePt t="51805" x="7385050" y="5510213"/>
          <p14:tracePt t="51820" x="7473950" y="5510213"/>
          <p14:tracePt t="51837" x="7537450" y="5510213"/>
          <p14:tracePt t="51854" x="7634288" y="5510213"/>
          <p14:tracePt t="51871" x="7661275" y="5510213"/>
          <p14:tracePt t="51887" x="7697788" y="5510213"/>
          <p14:tracePt t="51903" x="7742238" y="5510213"/>
          <p14:tracePt t="51920" x="7848600" y="5510213"/>
          <p14:tracePt t="51938" x="7902575" y="5510213"/>
          <p14:tracePt t="51953" x="7983538" y="5510213"/>
          <p14:tracePt t="51970" x="8134350" y="5510213"/>
          <p14:tracePt t="51987" x="8180388" y="5510213"/>
          <p14:tracePt t="52004" x="8205788" y="5510213"/>
          <p14:tracePt t="52021" x="8224838" y="5510213"/>
          <p14:tracePt t="52037" x="8232775" y="5510213"/>
          <p14:tracePt t="52085" x="8197850" y="5510213"/>
          <p14:tracePt t="52163" x="8143875" y="5518150"/>
          <p14:tracePt t="52175" x="7983538" y="5518150"/>
          <p14:tracePt t="52188" x="7705725" y="5518150"/>
          <p14:tracePt t="52201" x="7500938" y="5518150"/>
          <p14:tracePt t="52213" x="7394575" y="5491163"/>
          <p14:tracePt t="52226" x="7323138" y="5483225"/>
          <p14:tracePt t="52239" x="7251700" y="5465763"/>
          <p14:tracePt t="52255" x="7224713" y="5456238"/>
          <p14:tracePt t="52271" x="7215188" y="5456238"/>
          <p14:tracePt t="52288" x="7205663" y="5438775"/>
          <p14:tracePt t="52307" x="7205663" y="5429250"/>
          <p14:tracePt t="52354" x="7215188" y="5429250"/>
          <p14:tracePt t="52367" x="7232650" y="5419725"/>
          <p14:tracePt t="52379" x="7269163" y="5419725"/>
          <p14:tracePt t="52392" x="7358063" y="5419725"/>
          <p14:tracePt t="52406" x="7562850" y="5419725"/>
          <p14:tracePt t="52421" x="7759700" y="5419725"/>
          <p14:tracePt t="52438" x="7885113" y="5419725"/>
          <p14:tracePt t="52455" x="8054975" y="5419725"/>
          <p14:tracePt t="52472" x="8081963" y="5419725"/>
          <p14:tracePt t="52488" x="8108950" y="5419725"/>
          <p14:tracePt t="52505" x="8134350" y="5419725"/>
          <p14:tracePt t="52522" x="8153400" y="5419725"/>
          <p14:tracePt t="52538" x="8170863" y="5419725"/>
          <p14:tracePt t="52554" x="8188325" y="5419725"/>
          <p14:tracePt t="52571" x="8205788" y="5419725"/>
          <p14:tracePt t="52587" x="8215313" y="5419725"/>
          <p14:tracePt t="52604" x="8224838" y="5419725"/>
          <p14:tracePt t="52620" x="8224838" y="5429250"/>
          <p14:tracePt t="52723" x="8215313" y="5429250"/>
          <p14:tracePt t="52915" x="8205788" y="5429250"/>
          <p14:tracePt t="52953" x="8180388" y="5438775"/>
          <p14:tracePt t="52966" x="8143875" y="5438775"/>
          <p14:tracePt t="52979" x="8062913" y="5438775"/>
          <p14:tracePt t="52992" x="7840663" y="5446713"/>
          <p14:tracePt t="53005" x="7439025" y="5465763"/>
          <p14:tracePt t="53022" x="7188200" y="5465763"/>
          <p14:tracePt t="53039" x="6991350" y="5465763"/>
          <p14:tracePt t="53054" x="6340475" y="5465763"/>
          <p14:tracePt t="53071" x="5973763" y="5465763"/>
          <p14:tracePt t="53087" x="5741988" y="5465763"/>
          <p14:tracePt t="53104" x="5313363" y="5465763"/>
          <p14:tracePt t="53121" x="5153025" y="5510213"/>
          <p14:tracePt t="53137" x="4983163" y="5545138"/>
          <p14:tracePt t="53154" x="4840288" y="5608638"/>
          <p14:tracePt t="53171" x="4813300" y="5616575"/>
          <p14:tracePt t="53187" x="4786313" y="5616575"/>
          <p14:tracePt t="53204" x="4776788" y="5616575"/>
          <p14:tracePt t="53204" x="4759325" y="5616575"/>
          <p14:tracePt t="54258" x="4732338" y="5616575"/>
          <p14:tracePt t="54908" x="4687888" y="5616575"/>
          <p14:tracePt t="54921" x="4572000" y="5626100"/>
          <p14:tracePt t="54933" x="4438650" y="5653088"/>
          <p14:tracePt t="54946" x="4313238" y="5670550"/>
          <p14:tracePt t="54960" x="4143375" y="5680075"/>
          <p14:tracePt t="54974" x="4010025" y="5697538"/>
          <p14:tracePt t="54989" x="3902075" y="5715000"/>
          <p14:tracePt t="55006" x="3679825" y="5732463"/>
          <p14:tracePt t="55023" x="3598863" y="5751513"/>
          <p14:tracePt t="55039" x="3517900" y="5751513"/>
          <p14:tracePt t="55055" x="3438525" y="5759450"/>
          <p14:tracePt t="55072" x="3259138" y="5803900"/>
          <p14:tracePt t="55090" x="3205163" y="5813425"/>
          <p14:tracePt t="55105" x="3179763" y="5813425"/>
          <p14:tracePt t="55122" x="3152775" y="5822950"/>
          <p14:tracePt t="55139" x="3133725" y="5822950"/>
          <p14:tracePt t="55155" x="3133725" y="5830888"/>
          <p14:tracePt t="55172" x="3125788" y="5830888"/>
          <p14:tracePt t="55190" x="3133725" y="5830888"/>
          <p14:tracePt t="55457" x="3160713" y="5830888"/>
          <p14:tracePt t="55470" x="3205163" y="5830888"/>
          <p14:tracePt t="55482" x="3322638" y="5857875"/>
          <p14:tracePt t="55495" x="3429000" y="5884863"/>
          <p14:tracePt t="55508" x="3527425" y="5902325"/>
          <p14:tracePt t="55523" x="3660775" y="5911850"/>
          <p14:tracePt t="55539" x="3848100" y="5929313"/>
          <p14:tracePt t="55555" x="4465638" y="5867400"/>
          <p14:tracePt t="55572" x="4625975" y="5848350"/>
          <p14:tracePt t="55588" x="4919663" y="5803900"/>
          <p14:tracePt t="55604" x="5224463" y="5768975"/>
          <p14:tracePt t="55621" x="5751513" y="5751513"/>
          <p14:tracePt t="55638" x="5840413" y="5751513"/>
          <p14:tracePt t="55655" x="5894388" y="5751513"/>
          <p14:tracePt t="55671" x="5946775" y="5751513"/>
          <p14:tracePt t="55688" x="5956300" y="5751513"/>
          <p14:tracePt t="55705" x="5973763" y="5751513"/>
          <p14:tracePt t="55721" x="5991225" y="5751513"/>
          <p14:tracePt t="55739" x="6000750" y="5751513"/>
          <p14:tracePt t="55788" x="6010275" y="5751513"/>
          <p14:tracePt t="58009" x="5956300" y="5751513"/>
          <p14:tracePt t="58139" x="5848350" y="5751513"/>
          <p14:tracePt t="58152" x="5626100" y="5768975"/>
          <p14:tracePt t="58165" x="5081588" y="5786438"/>
          <p14:tracePt t="58178" x="4554538" y="5803900"/>
          <p14:tracePt t="58191" x="4160838" y="5803900"/>
          <p14:tracePt t="58206" x="3956050" y="5803900"/>
          <p14:tracePt t="58223" x="3687763" y="5803900"/>
          <p14:tracePt t="58240" x="3419475" y="5803900"/>
          <p14:tracePt t="58257" x="3313113" y="5803900"/>
          <p14:tracePt t="58273" x="3241675" y="5803900"/>
          <p14:tracePt t="58290" x="3205163" y="5803900"/>
          <p14:tracePt t="58307" x="3197225" y="5803900"/>
          <p14:tracePt t="58323" x="3224213" y="5803900"/>
          <p14:tracePt t="58407" x="3268663" y="5803900"/>
          <p14:tracePt t="58420" x="3367088" y="5803900"/>
          <p14:tracePt t="58432" x="3482975" y="5803900"/>
          <p14:tracePt t="58445" x="3670300" y="5822950"/>
          <p14:tracePt t="58458" x="3776663" y="5830888"/>
          <p14:tracePt t="58473" x="3875088" y="5830888"/>
          <p14:tracePt t="58490" x="3973513" y="5830888"/>
          <p14:tracePt t="58506" x="4205288" y="5830888"/>
          <p14:tracePt t="58524" x="4303713" y="5830888"/>
          <p14:tracePt t="58540" x="4394200" y="5830888"/>
          <p14:tracePt t="58556" x="4456113" y="5830888"/>
          <p14:tracePt t="58572" x="4510088" y="5830888"/>
          <p14:tracePt t="58589" x="4527550" y="5830888"/>
          <p14:tracePt t="58605" x="4537075" y="5830888"/>
          <p14:tracePt t="58622" x="4500563" y="5840413"/>
          <p14:tracePt t="58688" x="4357688" y="5840413"/>
          <p14:tracePt t="58700" x="3983038" y="5857875"/>
          <p14:tracePt t="58713" x="3652838" y="5875338"/>
          <p14:tracePt t="58726" x="3517900" y="5875338"/>
          <p14:tracePt t="58740" x="3367088" y="5875338"/>
          <p14:tracePt t="58756" x="3276600" y="5875338"/>
          <p14:tracePt t="58773" x="3170238" y="5875338"/>
          <p14:tracePt t="58791" x="3152775" y="5875338"/>
          <p14:tracePt t="58806" x="3143250" y="5875338"/>
          <p14:tracePt t="58828" x="3160713" y="5875338"/>
          <p14:tracePt t="58917" x="3214688" y="5875338"/>
          <p14:tracePt t="58930" x="3367088" y="5875338"/>
          <p14:tracePt t="58943" x="3562350" y="5875338"/>
          <p14:tracePt t="58958" x="3786188" y="5875338"/>
          <p14:tracePt t="58973" x="3919538" y="5875338"/>
          <p14:tracePt t="58990" x="4044950" y="5875338"/>
          <p14:tracePt t="59007" x="4071938" y="5875338"/>
          <p14:tracePt t="59025" x="4108450" y="5875338"/>
          <p14:tracePt t="59040" x="4133850" y="5875338"/>
          <p14:tracePt t="59055" x="4160838" y="5875338"/>
          <p14:tracePt t="59073" x="4170363" y="5875338"/>
          <p14:tracePt t="59121" x="4152900" y="5875338"/>
          <p14:tracePt t="59172" x="4133850" y="5875338"/>
          <p14:tracePt t="59185" x="4081463" y="5875338"/>
          <p14:tracePt t="59198" x="3946525" y="5875338"/>
          <p14:tracePt t="59210" x="3759200" y="5875338"/>
          <p14:tracePt t="59224" x="3625850" y="5875338"/>
          <p14:tracePt t="59240" x="3536950" y="5875338"/>
          <p14:tracePt t="59256" x="3438525" y="5875338"/>
          <p14:tracePt t="59273" x="3348038" y="5875338"/>
          <p14:tracePt t="59291" x="3330575" y="5875338"/>
          <p14:tracePt t="59306" x="3313113" y="5875338"/>
          <p14:tracePt t="59323" x="3303588" y="5875338"/>
          <p14:tracePt t="59351" x="3322638" y="5867400"/>
          <p14:tracePt t="59465" x="3340100" y="5867400"/>
          <p14:tracePt t="59478" x="3357563" y="5857875"/>
          <p14:tracePt t="59491" x="3394075" y="5848350"/>
          <p14:tracePt t="59504" x="3446463" y="5848350"/>
          <p14:tracePt t="59516" x="3509963" y="5840413"/>
          <p14:tracePt t="59529" x="3589338" y="5840413"/>
          <p14:tracePt t="59542" x="3679825" y="5830888"/>
          <p14:tracePt t="59557" x="3776663" y="5822950"/>
          <p14:tracePt t="59573" x="3848100" y="5822950"/>
          <p14:tracePt t="59590" x="3990975" y="5803900"/>
          <p14:tracePt t="59607" x="4054475" y="5803900"/>
          <p14:tracePt t="59623" x="4089400" y="5803900"/>
          <p14:tracePt t="59640" x="4133850" y="5803900"/>
          <p14:tracePt t="59657" x="4143375" y="5803900"/>
          <p14:tracePt t="59674" x="4160838" y="5803900"/>
          <p14:tracePt t="59690" x="4170363" y="5803900"/>
          <p14:tracePt t="59707" x="4197350" y="5803900"/>
          <p14:tracePt t="59724" x="4205288" y="5803900"/>
          <p14:tracePt t="59746" x="4214813" y="5803900"/>
          <p14:tracePt t="59759" x="4224338" y="5803900"/>
          <p14:tracePt t="59784" x="4224338" y="5795963"/>
          <p14:tracePt t="60512" x="4214813" y="5795963"/>
          <p14:tracePt t="60538" x="4214813" y="5776913"/>
          <p14:tracePt t="60550" x="4187825" y="5741988"/>
          <p14:tracePt t="60562" x="4160838" y="5680075"/>
          <p14:tracePt t="60575" x="4116388" y="5537200"/>
          <p14:tracePt t="60590" x="4062413" y="5419725"/>
          <p14:tracePt t="60606" x="4027488" y="5340350"/>
          <p14:tracePt t="60623" x="4010025" y="5303838"/>
          <p14:tracePt t="60640" x="4000500" y="5303838"/>
          <p14:tracePt t="60656" x="4000500" y="5295900"/>
          <p14:tracePt t="60677" x="3990975" y="5295900"/>
          <p14:tracePt t="61009" x="4000500" y="5295900"/>
          <p14:tracePt t="61519" x="4010025" y="5295900"/>
          <p14:tracePt t="61595" x="4027488" y="5295900"/>
          <p14:tracePt t="61621" x="4044950" y="5295900"/>
          <p14:tracePt t="61634" x="4062413" y="5295900"/>
          <p14:tracePt t="61646" x="4081463" y="5303838"/>
          <p14:tracePt t="61659" x="4098925" y="5303838"/>
          <p14:tracePt t="61674" x="4116388" y="5322888"/>
          <p14:tracePt t="61690" x="4133850" y="5330825"/>
          <p14:tracePt t="61707" x="4170363" y="5340350"/>
          <p14:tracePt t="61725" x="4187825" y="5340350"/>
          <p14:tracePt t="61741" x="4197350" y="5348288"/>
          <p14:tracePt t="61757" x="4214813" y="5348288"/>
          <p14:tracePt t="61774" x="4224338" y="5348288"/>
          <p14:tracePt t="61812" x="4214813" y="5348288"/>
          <p14:tracePt t="62424" x="4205288" y="5348288"/>
          <p14:tracePt t="62437" x="4197350" y="5348288"/>
          <p14:tracePt t="62449" x="4187825" y="5348288"/>
          <p14:tracePt t="62462" x="4179888" y="5348288"/>
          <p14:tracePt t="62488" x="4170363" y="5348288"/>
          <p14:tracePt t="62501" x="4160838" y="5348288"/>
          <p14:tracePt t="62516" x="4143375" y="5348288"/>
          <p14:tracePt t="62526" x="4125913" y="5330825"/>
          <p14:tracePt t="62540" x="4089400" y="5322888"/>
          <p14:tracePt t="62557" x="4062413" y="5313363"/>
          <p14:tracePt t="62573" x="3983038" y="5276850"/>
          <p14:tracePt t="62591" x="3956050" y="5268913"/>
          <p14:tracePt t="62607" x="3919538" y="5259388"/>
          <p14:tracePt t="62623" x="3848100" y="5224463"/>
          <p14:tracePt t="62641" x="3813175" y="5205413"/>
          <p14:tracePt t="62657" x="3786188" y="5205413"/>
          <p14:tracePt t="62673" x="3714750" y="5180013"/>
          <p14:tracePt t="62690" x="3625850" y="5153025"/>
          <p14:tracePt t="62707" x="3571875" y="5126038"/>
          <p14:tracePt t="62723" x="3527425" y="5108575"/>
          <p14:tracePt t="62740" x="3411538" y="5054600"/>
          <p14:tracePt t="62757" x="3330575" y="5018088"/>
          <p14:tracePt t="62773" x="3259138" y="4983163"/>
          <p14:tracePt t="62790" x="3125788" y="4938713"/>
          <p14:tracePt t="62807" x="3081338" y="4919663"/>
          <p14:tracePt t="62823" x="3054350" y="4911725"/>
          <p14:tracePt t="62840" x="3009900" y="4902200"/>
          <p14:tracePt t="62857" x="2990850" y="4902200"/>
          <p14:tracePt t="62874" x="2965450" y="4894263"/>
          <p14:tracePt t="62890" x="2928938" y="4884738"/>
          <p14:tracePt t="62907" x="2884488" y="4875213"/>
          <p14:tracePt t="62923" x="2857500" y="4875213"/>
          <p14:tracePt t="62940" x="2840038" y="4867275"/>
          <p14:tracePt t="62958" x="2813050" y="4848225"/>
          <p14:tracePt t="62974" x="2803525" y="4848225"/>
          <p14:tracePt t="62990" x="2795588" y="4848225"/>
          <p14:tracePt t="63007" x="2786063" y="4840288"/>
          <p14:tracePt t="63024" x="2776538" y="4840288"/>
          <p14:tracePt t="66010" x="2776538" y="4822825"/>
          <p14:tracePt t="66432" x="2786063" y="4803775"/>
          <p14:tracePt t="66445" x="2867025" y="4724400"/>
          <p14:tracePt t="66459" x="3251200" y="4375150"/>
          <p14:tracePt t="66471" x="4214813" y="3687763"/>
          <p14:tracePt t="66484" x="4848225" y="3268663"/>
          <p14:tracePt t="66496" x="5429250" y="3017838"/>
          <p14:tracePt t="66509" x="5946775" y="2867025"/>
          <p14:tracePt t="66525" x="6197600" y="2813050"/>
          <p14:tracePt t="66542" x="6438900" y="2768600"/>
          <p14:tracePt t="66559" x="6653213" y="2759075"/>
          <p14:tracePt t="66576" x="6751638" y="2759075"/>
          <p14:tracePt t="66592" x="6848475" y="2759075"/>
          <p14:tracePt t="66609" x="7010400" y="2776538"/>
          <p14:tracePt t="66626" x="7062788" y="2795588"/>
          <p14:tracePt t="66642" x="7089775" y="2803525"/>
          <p14:tracePt t="66659" x="7153275" y="2830513"/>
          <p14:tracePt t="66676" x="7161213" y="2840038"/>
          <p14:tracePt t="66692" x="7180263" y="2847975"/>
          <p14:tracePt t="66709" x="7197725" y="2867025"/>
          <p14:tracePt t="66727" x="7205663" y="2901950"/>
          <p14:tracePt t="66742" x="7215188" y="2938463"/>
          <p14:tracePt t="66759" x="7224713" y="3089275"/>
          <p14:tracePt t="66777" x="7188200" y="3197225"/>
          <p14:tracePt t="66792" x="7089775" y="3375025"/>
          <p14:tracePt t="66809" x="6938963" y="3536950"/>
          <p14:tracePt t="66825" x="6589713" y="3768725"/>
          <p14:tracePt t="66842" x="6402388" y="3840163"/>
          <p14:tracePt t="66859" x="6205538" y="3911600"/>
          <p14:tracePt t="66875" x="5919788" y="3956050"/>
          <p14:tracePt t="66893" x="5822950" y="3965575"/>
          <p14:tracePt t="66909" x="5741988" y="3973513"/>
          <p14:tracePt t="66926" x="5616575" y="3983038"/>
          <p14:tracePt t="66943" x="5562600" y="3990975"/>
          <p14:tracePt t="66959" x="5527675" y="3990975"/>
          <p14:tracePt t="66975" x="5500688" y="3990975"/>
          <p14:tracePt t="66992" x="5456238" y="3990975"/>
          <p14:tracePt t="67010" x="5438775" y="3990975"/>
          <p14:tracePt t="67026" x="5429250" y="3990975"/>
          <p14:tracePt t="67041" x="5402263" y="3990975"/>
          <p14:tracePt t="67059" x="5384800" y="3990975"/>
          <p14:tracePt t="67082" x="5375275" y="3990975"/>
          <p14:tracePt t="67110" x="5367338" y="3983038"/>
          <p14:tracePt t="67121" x="5357813" y="3983038"/>
          <p14:tracePt t="67133" x="5357813" y="3973513"/>
          <p14:tracePt t="67146" x="5348288" y="3973513"/>
          <p14:tracePt t="67159" x="5348288" y="3965575"/>
          <p14:tracePt t="67197" x="5348288" y="3956050"/>
          <p14:tracePt t="67274" x="5348288" y="3946525"/>
          <p14:tracePt t="67312" x="5340350" y="3946525"/>
          <p14:tracePt t="67351" x="5340350" y="3938588"/>
          <p14:tracePt t="67363" x="5330825" y="3938588"/>
          <p14:tracePt t="67377" x="5322888" y="3929063"/>
          <p14:tracePt t="67389" x="5313363" y="3919538"/>
          <p14:tracePt t="67402" x="5303838" y="3911600"/>
          <p14:tracePt t="67415" x="5295900" y="3894138"/>
          <p14:tracePt t="67428" x="5286375" y="3894138"/>
          <p14:tracePt t="67442" x="5276850" y="3875088"/>
          <p14:tracePt t="67459" x="5259388" y="3875088"/>
          <p14:tracePt t="67476" x="5251450" y="3857625"/>
          <p14:tracePt t="67493" x="5241925" y="3848100"/>
          <p14:tracePt t="67509" x="5232400" y="3848100"/>
          <p14:tracePt t="67887" x="5224463" y="3848100"/>
          <p14:tracePt t="68054" x="5214938" y="3848100"/>
          <p14:tracePt t="68207" x="5205413" y="3848100"/>
          <p14:tracePt t="68309" x="5197475" y="3848100"/>
          <p14:tracePt t="68348" x="5187950" y="3867150"/>
          <p14:tracePt t="68360" x="5153025" y="3911600"/>
          <p14:tracePt t="68374" x="5089525" y="3990975"/>
          <p14:tracePt t="68385" x="5018088" y="4089400"/>
          <p14:tracePt t="68399" x="4983163" y="4179888"/>
          <p14:tracePt t="68411" x="4956175" y="4224338"/>
          <p14:tracePt t="68426" x="4938713" y="4251325"/>
          <p14:tracePt t="68443" x="4929188" y="4268788"/>
          <p14:tracePt t="68459" x="4919663" y="4268788"/>
          <p14:tracePt t="68477" x="4919663" y="4276725"/>
          <p14:tracePt t="68493" x="4919663" y="4268788"/>
          <p14:tracePt t="68935" x="4938713" y="4268788"/>
          <p14:tracePt t="68948" x="4965700" y="4259263"/>
          <p14:tracePt t="68961" x="5018088" y="4259263"/>
          <p14:tracePt t="68974" x="5099050" y="4268788"/>
          <p14:tracePt t="68987" x="5214938" y="4276725"/>
          <p14:tracePt t="68999" x="5322888" y="4286250"/>
          <p14:tracePt t="69012" x="5429250" y="4303713"/>
          <p14:tracePt t="69026" x="5527675" y="4313238"/>
          <p14:tracePt t="69042" x="5653088" y="4330700"/>
          <p14:tracePt t="69058" x="5902325" y="4384675"/>
          <p14:tracePt t="69076" x="6000750" y="4411663"/>
          <p14:tracePt t="69092" x="6126163" y="4429125"/>
          <p14:tracePt t="69108" x="6232525" y="4446588"/>
          <p14:tracePt t="69125" x="6402388" y="4465638"/>
          <p14:tracePt t="69142" x="6473825" y="4473575"/>
          <p14:tracePt t="69159" x="6572250" y="4483100"/>
          <p14:tracePt t="69175" x="6697663" y="4491038"/>
          <p14:tracePt t="69192" x="6751638" y="4500563"/>
          <p14:tracePt t="69208" x="6813550" y="4510088"/>
          <p14:tracePt t="69225" x="7010400" y="4518025"/>
          <p14:tracePt t="69243" x="7081838" y="4518025"/>
          <p14:tracePt t="69259" x="7153275" y="4518025"/>
          <p14:tracePt t="69276" x="7323138" y="4518025"/>
          <p14:tracePt t="69292" x="7412038" y="4518025"/>
          <p14:tracePt t="69309" x="7483475" y="4518025"/>
          <p14:tracePt t="69325" x="7599363" y="4518025"/>
          <p14:tracePt t="69342" x="7858125" y="4527550"/>
          <p14:tracePt t="69359" x="7939088" y="4554538"/>
          <p14:tracePt t="69375" x="8010525" y="4562475"/>
          <p14:tracePt t="69392" x="8089900" y="4562475"/>
          <p14:tracePt t="69410" x="8116888" y="4562475"/>
          <p14:tracePt t="69425" x="8126413" y="4562475"/>
          <p14:tracePt t="69442" x="8170863" y="4562475"/>
          <p14:tracePt t="69459" x="8197850" y="4562475"/>
          <p14:tracePt t="69475" x="8232775" y="4562475"/>
          <p14:tracePt t="69492" x="8269288" y="4562475"/>
          <p14:tracePt t="69509" x="8277225" y="4562475"/>
          <p14:tracePt t="69526" x="8286750" y="4572000"/>
          <p14:tracePt t="69542" x="8296275" y="4581525"/>
          <p14:tracePt t="69560" x="8304213" y="4581525"/>
          <p14:tracePt t="69575" x="8323263" y="4581525"/>
          <p14:tracePt t="69981" x="8348663" y="4581525"/>
          <p14:tracePt t="69993" x="8375650" y="4581525"/>
          <p14:tracePt t="70007" x="8439150" y="4562475"/>
          <p14:tracePt t="70019" x="8491538" y="4554538"/>
          <p14:tracePt t="70032" x="8528050" y="4545013"/>
          <p14:tracePt t="70047" x="8555038" y="4537075"/>
          <p14:tracePt t="70060" x="8582025" y="4537075"/>
          <p14:tracePt t="70077" x="8599488" y="4527550"/>
          <p14:tracePt t="70093" x="8626475" y="4527550"/>
          <p14:tracePt t="70111" x="8634413" y="4527550"/>
          <p14:tracePt t="70125" x="8643938" y="4527550"/>
          <p14:tracePt t="70172" x="8643938" y="4518025"/>
          <p14:tracePt t="70249" x="8653463" y="4518025"/>
          <p14:tracePt t="70389" x="8653463" y="4510088"/>
          <p14:tracePt t="70415" x="8661400" y="4510088"/>
          <p14:tracePt t="70440" x="8661400" y="4500563"/>
          <p14:tracePt t="70452" x="8670925" y="4500563"/>
          <p14:tracePt t="70465" x="8680450" y="4500563"/>
          <p14:tracePt t="70491" x="8688388" y="4491038"/>
          <p14:tracePt t="70503" x="8697913" y="4491038"/>
          <p14:tracePt t="70516" x="8705850" y="4483100"/>
          <p14:tracePt t="70532" x="8724900" y="4473575"/>
          <p14:tracePt t="70543" x="8732838" y="4473575"/>
          <p14:tracePt t="70560" x="8751888" y="4456113"/>
          <p14:tracePt t="70575" x="8759825" y="4446588"/>
          <p14:tracePt t="70593" x="8769350" y="4438650"/>
          <p14:tracePt t="70609" x="8777288" y="4438650"/>
          <p14:tracePt t="70626" x="8786813" y="4429125"/>
          <p14:tracePt t="70642" x="8796338" y="4419600"/>
          <p14:tracePt t="70659" x="8804275" y="4419600"/>
          <p14:tracePt t="70676" x="8804275" y="4411663"/>
          <p14:tracePt t="70707" x="8823325" y="4411663"/>
          <p14:tracePt t="70733" x="8823325" y="4402138"/>
          <p14:tracePt t="70746" x="8831263" y="4394200"/>
          <p14:tracePt t="70759" x="8840788" y="4394200"/>
          <p14:tracePt t="70771" x="8848725" y="4394200"/>
          <p14:tracePt t="70784" x="8858250" y="4384675"/>
          <p14:tracePt t="70796" x="8875713" y="4367213"/>
          <p14:tracePt t="70822" x="8885238" y="4367213"/>
          <p14:tracePt t="70834" x="8894763" y="4357688"/>
          <p14:tracePt t="70847" x="8902700" y="4348163"/>
          <p14:tracePt t="70860" x="8912225" y="4348163"/>
          <p14:tracePt t="70876" x="8912225" y="4340225"/>
          <p14:tracePt t="70898" x="8894763" y="4340225"/>
          <p14:tracePt t="70962" x="8867775" y="4340225"/>
          <p14:tracePt t="70975" x="8840788" y="4340225"/>
          <p14:tracePt t="70987" x="8823325" y="4340225"/>
          <p14:tracePt t="71000" x="8804275" y="4340225"/>
          <p14:tracePt t="71013" x="8796338" y="4340225"/>
          <p14:tracePt t="71038" x="8786813" y="4340225"/>
          <p14:tracePt t="71051" x="8777288" y="4340225"/>
          <p14:tracePt t="71089" x="8777288" y="4348163"/>
          <p14:tracePt t="71191" x="8769350" y="4348163"/>
          <p14:tracePt t="71204" x="8742363" y="4357688"/>
          <p14:tracePt t="71216" x="8705850" y="4367213"/>
          <p14:tracePt t="71230" x="8653463" y="4375150"/>
          <p14:tracePt t="71243" x="8616950" y="4375150"/>
          <p14:tracePt t="71260" x="8582025" y="4384675"/>
          <p14:tracePt t="71277" x="8555038" y="4384675"/>
          <p14:tracePt t="71294" x="8545513" y="4384675"/>
          <p14:tracePt t="71310" x="8537575" y="4384675"/>
          <p14:tracePt t="71344" x="8545513" y="4384675"/>
          <p14:tracePt t="71433" x="8572500" y="4384675"/>
          <p14:tracePt t="71446" x="8609013" y="4384675"/>
          <p14:tracePt t="71459" x="8688388" y="4384675"/>
          <p14:tracePt t="71472" x="8777288" y="4375150"/>
          <p14:tracePt t="71484" x="8875713" y="4375150"/>
          <p14:tracePt t="71497" x="8929688" y="4367213"/>
          <p14:tracePt t="71511" x="8966200" y="4357688"/>
          <p14:tracePt t="71528" x="8991600" y="4357688"/>
          <p14:tracePt t="71543" x="9010650" y="4348163"/>
          <p14:tracePt t="71559" x="9037638" y="4348163"/>
          <p14:tracePt t="71577" x="9045575" y="4348163"/>
          <p14:tracePt t="71593" x="9055100" y="4348163"/>
          <p14:tracePt t="71624" x="9045575" y="4348163"/>
          <p14:tracePt t="71765" x="9028113" y="4348163"/>
          <p14:tracePt t="71777" x="9001125" y="4348163"/>
          <p14:tracePt t="71790" x="8939213" y="4348163"/>
          <p14:tracePt t="71803" x="8858250" y="4348163"/>
          <p14:tracePt t="71816" x="8786813" y="4348163"/>
          <p14:tracePt t="71828" x="8732838" y="4348163"/>
          <p14:tracePt t="71843" x="8697913" y="4348163"/>
          <p14:tracePt t="71860" x="8670925" y="4348163"/>
          <p14:tracePt t="71876" x="8634413" y="4348163"/>
          <p14:tracePt t="71894" x="8626475" y="4348163"/>
          <p14:tracePt t="71917" x="8616950" y="4348163"/>
          <p14:tracePt t="72019" x="8609013" y="4348163"/>
          <p14:tracePt t="72045" x="8599488" y="4348163"/>
          <p14:tracePt t="72083" x="8599488" y="4340225"/>
          <p14:tracePt t="72134" x="8599488" y="4330700"/>
          <p14:tracePt t="72658" x="8599488" y="432276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94715" y="1120463"/>
            <a:ext cx="5213818" cy="47548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9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73"/>
    </mc:Choice>
    <mc:Fallback>
      <p:transition spd="slow" advTm="19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3" x="8589963" y="4322763"/>
          <p14:tracePt t="1639" x="8545513" y="4322763"/>
          <p14:tracePt t="1652" x="8412163" y="4367213"/>
          <p14:tracePt t="1664" x="8010525" y="4527550"/>
          <p14:tracePt t="1678" x="7724775" y="4670425"/>
          <p14:tracePt t="1694" x="7562850" y="4741863"/>
          <p14:tracePt t="1710" x="7269163" y="4822825"/>
          <p14:tracePt t="1727" x="6348413" y="4965700"/>
          <p14:tracePt t="1744" x="6134100" y="4991100"/>
          <p14:tracePt t="1761" x="5759450" y="5000625"/>
          <p14:tracePt t="1778" x="5330825" y="5000625"/>
          <p14:tracePt t="1795" x="5072063" y="4983163"/>
          <p14:tracePt t="1811" x="4919663" y="4938713"/>
          <p14:tracePt t="1828" x="4670425" y="4776788"/>
          <p14:tracePt t="1844" x="4616450" y="4697413"/>
          <p14:tracePt t="1860" x="4581525" y="4633913"/>
          <p14:tracePt t="1877" x="4527550" y="4491038"/>
          <p14:tracePt t="1894" x="4510088" y="4402138"/>
          <p14:tracePt t="1910" x="4510088" y="4330700"/>
          <p14:tracePt t="1927" x="4500563" y="4276725"/>
          <p14:tracePt t="1927" x="4500563" y="4241800"/>
          <p14:tracePt t="1946" x="4500563" y="4214813"/>
          <p14:tracePt t="1960" x="4500563" y="4205288"/>
          <p14:tracePt t="1977" x="4500563" y="4179888"/>
          <p14:tracePt t="1994" x="4500563" y="4152900"/>
          <p14:tracePt t="2013" x="4500563" y="4125913"/>
          <p14:tracePt t="2027" x="4500563" y="4108450"/>
          <p14:tracePt t="2044" x="4527550" y="4010025"/>
          <p14:tracePt t="2061" x="4545013" y="3973513"/>
          <p14:tracePt t="2076" x="4562475" y="3929063"/>
          <p14:tracePt t="2093" x="4581525" y="3875088"/>
          <p14:tracePt t="2111" x="4589463" y="3840163"/>
          <p14:tracePt t="2126" x="4608513" y="3822700"/>
          <p14:tracePt t="2143" x="4608513" y="3803650"/>
          <p14:tracePt t="2160" x="4616450" y="3768725"/>
          <p14:tracePt t="2177" x="4625975" y="3768725"/>
          <p14:tracePt t="2193" x="4625975" y="3759200"/>
          <p14:tracePt t="2210" x="4660900" y="3724275"/>
          <p14:tracePt t="2226" x="4751388" y="3679825"/>
          <p14:tracePt t="2243" x="4894263" y="3633788"/>
          <p14:tracePt t="2260" x="5197475" y="3554413"/>
          <p14:tracePt t="2277" x="5322888" y="3544888"/>
          <p14:tracePt t="2293" x="5394325" y="3536950"/>
          <p14:tracePt t="2310" x="5483225" y="3536950"/>
          <p14:tracePt t="2327" x="5500688" y="3536950"/>
          <p14:tracePt t="2343" x="5510213" y="3544888"/>
          <p14:tracePt t="2359" x="5527675" y="3554413"/>
          <p14:tracePt t="2376" x="5545138" y="3625850"/>
          <p14:tracePt t="2393" x="5554663" y="3687763"/>
          <p14:tracePt t="2410" x="5572125" y="3741738"/>
          <p14:tracePt t="2427" x="5581650" y="3830638"/>
          <p14:tracePt t="2445" x="5581650" y="3867150"/>
          <p14:tracePt t="2460" x="5581650" y="3902075"/>
          <p14:tracePt t="2476" x="5581650" y="4010025"/>
          <p14:tracePt t="2495" x="5581650" y="4054475"/>
          <p14:tracePt t="2510" x="5572125" y="4098925"/>
          <p14:tracePt t="2526" x="5562600" y="4133850"/>
          <p14:tracePt t="2544" x="5554663" y="4152900"/>
          <p14:tracePt t="2560" x="5545138" y="4152900"/>
          <p14:tracePt t="2581" x="5537200" y="4160838"/>
          <p14:tracePt t="2594" x="5527675" y="4160838"/>
          <p14:tracePt t="3743" x="5518150" y="4133850"/>
          <p14:tracePt t="3871" x="5491163" y="4089400"/>
          <p14:tracePt t="3884" x="5446713" y="3965575"/>
          <p14:tracePt t="3896" x="5384800" y="3803650"/>
          <p14:tracePt t="3911" x="5330825" y="3581400"/>
          <p14:tracePt t="3927" x="5322888" y="3446463"/>
          <p14:tracePt t="3945" x="5313363" y="3322638"/>
          <p14:tracePt t="3964" x="5313363" y="3295650"/>
          <p14:tracePt t="3978" x="5313363" y="3268663"/>
          <p14:tracePt t="3994" x="5313363" y="3259138"/>
          <p14:tracePt t="4011" x="5313363" y="3251200"/>
          <p14:tracePt t="4343" x="5313363" y="3241675"/>
          <p14:tracePt t="4356" x="5295900" y="3224213"/>
          <p14:tracePt t="4369" x="5295900" y="3197225"/>
          <p14:tracePt t="4381" x="5268913" y="3152775"/>
          <p14:tracePt t="4395" x="5241925" y="3081338"/>
          <p14:tracePt t="4411" x="5205413" y="3000375"/>
          <p14:tracePt t="4428" x="5170488" y="2847975"/>
          <p14:tracePt t="4445" x="5160963" y="2803525"/>
          <p14:tracePt t="4463" x="5160963" y="2776538"/>
          <p14:tracePt t="4477" x="5160963" y="2759075"/>
          <p14:tracePt t="4494" x="5160963" y="2724150"/>
          <p14:tracePt t="4512" x="5160963" y="2705100"/>
          <p14:tracePt t="4527" x="5160963" y="2687638"/>
          <p14:tracePt t="4544" x="5160963" y="2652713"/>
          <p14:tracePt t="4561" x="5160963" y="2643188"/>
          <p14:tracePt t="4577" x="5160963" y="2633663"/>
          <p14:tracePt t="4611" x="5160963" y="2625725"/>
          <p14:tracePt t="4636" x="5170488" y="2643188"/>
          <p14:tracePt t="4751" x="5170488" y="2687638"/>
          <p14:tracePt t="4765" x="5180013" y="2751138"/>
          <p14:tracePt t="4777" x="5180013" y="2822575"/>
          <p14:tracePt t="4790" x="5187950" y="2901950"/>
          <p14:tracePt t="4803" x="5197475" y="2946400"/>
          <p14:tracePt t="4814" x="5197475" y="2982913"/>
          <p14:tracePt t="4828" x="5205413" y="2990850"/>
          <p14:tracePt t="4845" x="5214938" y="3009900"/>
          <p14:tracePt t="4861" x="5232400" y="3044825"/>
          <p14:tracePt t="4879" x="5259388" y="3071813"/>
          <p14:tracePt t="4894" x="5276850" y="3098800"/>
          <p14:tracePt t="4911" x="5313363" y="3125788"/>
          <p14:tracePt t="4928" x="5394325" y="3232150"/>
          <p14:tracePt t="4945" x="5456238" y="3276600"/>
          <p14:tracePt t="4961" x="5500688" y="3322638"/>
          <p14:tracePt t="4978" x="5581650" y="3384550"/>
          <p14:tracePt t="4996" x="5626100" y="3411538"/>
          <p14:tracePt t="5011" x="5670550" y="3438525"/>
          <p14:tracePt t="5028" x="5867400" y="3571875"/>
          <p14:tracePt t="5045" x="6062663" y="3679825"/>
          <p14:tracePt t="5061" x="6197600" y="3732213"/>
          <p14:tracePt t="5079" x="6491288" y="3803650"/>
          <p14:tracePt t="5096" x="6562725" y="3822700"/>
          <p14:tracePt t="5111" x="6670675" y="3840163"/>
          <p14:tracePt t="5129" x="6705600" y="3848100"/>
          <p14:tracePt t="5145" x="6769100" y="3875088"/>
          <p14:tracePt t="5162" x="6796088" y="3875088"/>
          <p14:tracePt t="5178" x="6804025" y="3884613"/>
          <p14:tracePt t="5196" x="6796088" y="3884613"/>
          <p14:tracePt t="5542" x="6769100" y="3884613"/>
          <p14:tracePt t="5554" x="6705600" y="3884613"/>
          <p14:tracePt t="5567" x="6429375" y="3902075"/>
          <p14:tracePt t="5580" x="6010275" y="3911600"/>
          <p14:tracePt t="5594" x="5581650" y="3894138"/>
          <p14:tracePt t="5610" x="5411788" y="3867150"/>
          <p14:tracePt t="5627" x="5170488" y="3776663"/>
          <p14:tracePt t="5645" x="5054600" y="3732213"/>
          <p14:tracePt t="5662" x="4973638" y="3670300"/>
          <p14:tracePt t="5679" x="4919663" y="3616325"/>
          <p14:tracePt t="5695" x="4822825" y="3402013"/>
          <p14:tracePt t="5712" x="4795838" y="3276600"/>
          <p14:tracePt t="5728" x="4776788" y="3160713"/>
          <p14:tracePt t="5745" x="4759325" y="2867025"/>
          <p14:tracePt t="5763" x="4759325" y="2776538"/>
          <p14:tracePt t="5778" x="4768850" y="2705100"/>
          <p14:tracePt t="5795" x="4776788" y="2687638"/>
          <p14:tracePt t="5812" x="4776788" y="2679700"/>
          <p14:tracePt t="5836" x="4786313" y="2670175"/>
          <p14:tracePt t="5848" x="4786313" y="2660650"/>
          <p14:tracePt t="5899" x="4776788" y="2670175"/>
          <p14:tracePt t="6193" x="4768850" y="2687638"/>
          <p14:tracePt t="6206" x="4751388" y="2714625"/>
          <p14:tracePt t="6219" x="4714875" y="2768600"/>
          <p14:tracePt t="6231" x="4679950" y="2928938"/>
          <p14:tracePt t="6245" x="4643438" y="3071813"/>
          <p14:tracePt t="6262" x="4633913" y="3187700"/>
          <p14:tracePt t="6279" x="4633913" y="3330575"/>
          <p14:tracePt t="6296" x="4633913" y="3438525"/>
          <p14:tracePt t="6312" x="4633913" y="3536950"/>
          <p14:tracePt t="6329" x="4625975" y="3625850"/>
          <p14:tracePt t="6345" x="4608513" y="3822700"/>
          <p14:tracePt t="6362" x="4589463" y="3929063"/>
          <p14:tracePt t="6379" x="4581525" y="4017963"/>
          <p14:tracePt t="6395" x="4545013" y="4170363"/>
          <p14:tracePt t="6413" x="4545013" y="4251325"/>
          <p14:tracePt t="6429" x="4545013" y="4303713"/>
          <p14:tracePt t="6446" x="4545013" y="4394200"/>
          <p14:tracePt t="6463" x="4545013" y="4419600"/>
          <p14:tracePt t="6478" x="4545013" y="4446588"/>
          <p14:tracePt t="6498" x="4545013" y="4510088"/>
          <p14:tracePt t="6513" x="4545013" y="4537075"/>
          <p14:tracePt t="6529" x="4545013" y="4554538"/>
          <p14:tracePt t="6546" x="4545013" y="4562475"/>
          <p14:tracePt t="6562" x="4545013" y="4572000"/>
          <p14:tracePt t="6579" x="4545013" y="4581525"/>
          <p14:tracePt t="6614" x="4545013" y="4572000"/>
          <p14:tracePt t="6716" x="4545013" y="4510088"/>
          <p14:tracePt t="6729" x="4562475" y="4375150"/>
          <p14:tracePt t="6742" x="4616450" y="3965575"/>
          <p14:tracePt t="6754" x="4643438" y="3633788"/>
          <p14:tracePt t="6767" x="4670425" y="3473450"/>
          <p14:tracePt t="6781" x="4687888" y="3348038"/>
          <p14:tracePt t="6795" x="4705350" y="3241675"/>
          <p14:tracePt t="6812" x="4741863" y="3152775"/>
          <p14:tracePt t="6828" x="4786313" y="2982913"/>
          <p14:tracePt t="6846" x="4803775" y="2884488"/>
          <p14:tracePt t="6862" x="4822825" y="2813050"/>
          <p14:tracePt t="6879" x="4848225" y="2705100"/>
          <p14:tracePt t="6896" x="4848225" y="2670175"/>
          <p14:tracePt t="6912" x="4857750" y="2643188"/>
          <p14:tracePt t="6929" x="4875213" y="2598738"/>
          <p14:tracePt t="6929" x="4884738" y="2571750"/>
          <p14:tracePt t="6946" x="4884738" y="2554288"/>
          <p14:tracePt t="6962" x="4884738" y="2536825"/>
          <p14:tracePt t="6979" x="4894263" y="2517775"/>
          <p14:tracePt t="6995" x="4902200" y="2490788"/>
          <p14:tracePt t="7013" x="4902200" y="2482850"/>
          <p14:tracePt t="7034" x="4902200" y="2473325"/>
          <p14:tracePt t="7047" x="4902200" y="2465388"/>
          <p14:tracePt t="7062" x="4911725" y="2465388"/>
          <p14:tracePt t="7078" x="4911725" y="2455863"/>
          <p14:tracePt t="7111" x="4902200" y="2455863"/>
          <p14:tracePt t="7226" x="4894263" y="2465388"/>
          <p14:tracePt t="7251" x="4884738" y="2482850"/>
          <p14:tracePt t="7264" x="4875213" y="2554288"/>
          <p14:tracePt t="7277" x="4848225" y="2670175"/>
          <p14:tracePt t="7290" x="4840288" y="2803525"/>
          <p14:tracePt t="7302" x="4822825" y="2928938"/>
          <p14:tracePt t="7315" x="4813300" y="3054350"/>
          <p14:tracePt t="7329" x="4803775" y="3152775"/>
          <p14:tracePt t="7346" x="4803775" y="3197225"/>
          <p14:tracePt t="7363" x="4768850" y="3340100"/>
          <p14:tracePt t="7380" x="4751388" y="3446463"/>
          <p14:tracePt t="7396" x="4724400" y="3536950"/>
          <p14:tracePt t="7413" x="4687888" y="3714750"/>
          <p14:tracePt t="7431" x="4670425" y="3759200"/>
          <p14:tracePt t="7447" x="4660900" y="3840163"/>
          <p14:tracePt t="7463" x="4652963" y="3867150"/>
          <p14:tracePt t="7480" x="4643438" y="3911600"/>
          <p14:tracePt t="7498" x="4643438" y="3929063"/>
          <p14:tracePt t="7513" x="4643438" y="3938588"/>
          <p14:tracePt t="7529" x="4643438" y="3946525"/>
          <p14:tracePt t="7546" x="4643438" y="3938588"/>
          <p14:tracePt t="7621" x="4633913" y="3894138"/>
          <p14:tracePt t="7634" x="4633913" y="3795713"/>
          <p14:tracePt t="7647" x="4633913" y="3598863"/>
          <p14:tracePt t="7660" x="4633913" y="3224213"/>
          <p14:tracePt t="7672" x="4633913" y="3027363"/>
          <p14:tracePt t="7685" x="4633913" y="2874963"/>
          <p14:tracePt t="7698" x="4687888" y="2581275"/>
          <p14:tracePt t="7713" x="4724400" y="2438400"/>
          <p14:tracePt t="7730" x="4751388" y="2339975"/>
          <p14:tracePt t="7746" x="4803775" y="2152650"/>
          <p14:tracePt t="7764" x="4813300" y="2108200"/>
          <p14:tracePt t="7780" x="4822825" y="2089150"/>
          <p14:tracePt t="7796" x="4830763" y="2062163"/>
          <p14:tracePt t="7813" x="4830763" y="2054225"/>
          <p14:tracePt t="7863" x="4830763" y="2062163"/>
          <p14:tracePt t="8272" x="4830763" y="2089150"/>
          <p14:tracePt t="8285" x="4830763" y="2152650"/>
          <p14:tracePt t="8297" x="4803775" y="2286000"/>
          <p14:tracePt t="8310" x="4776788" y="2411413"/>
          <p14:tracePt t="8323" x="4741863" y="2527300"/>
          <p14:tracePt t="8335" x="4724400" y="2643188"/>
          <p14:tracePt t="8348" x="4705350" y="2741613"/>
          <p14:tracePt t="8363" x="4679950" y="2822575"/>
          <p14:tracePt t="8380" x="4652963" y="2867025"/>
          <p14:tracePt t="8396" x="4589463" y="2938463"/>
          <p14:tracePt t="8414" x="4572000" y="2965450"/>
          <p14:tracePt t="8429" x="4537075" y="2973388"/>
          <p14:tracePt t="8446" x="4500563" y="2982913"/>
          <p14:tracePt t="8464" x="4483100" y="2982913"/>
          <p14:tracePt t="8480" x="4456113" y="2982913"/>
          <p14:tracePt t="8498" x="4375150" y="2990850"/>
          <p14:tracePt t="8514" x="4286250" y="2990850"/>
          <p14:tracePt t="8529" x="4197350" y="2990850"/>
          <p14:tracePt t="8546" x="4108450" y="2982913"/>
          <p14:tracePt t="8562" x="3919538" y="2928938"/>
          <p14:tracePt t="8580" x="3830638" y="2911475"/>
          <p14:tracePt t="8596" x="3759200" y="2894013"/>
          <p14:tracePt t="8612" x="3652838" y="2874963"/>
          <p14:tracePt t="8630" x="3598863" y="2867025"/>
          <p14:tracePt t="8646" x="3554413" y="2867025"/>
          <p14:tracePt t="8662" x="3517900" y="2867025"/>
          <p14:tracePt t="8679" x="3446463" y="2867025"/>
          <p14:tracePt t="8696" x="3419475" y="2867025"/>
          <p14:tracePt t="8712" x="3394075" y="2874963"/>
          <p14:tracePt t="8729" x="3286125" y="2919413"/>
          <p14:tracePt t="8746" x="3259138" y="2928938"/>
          <p14:tracePt t="8762" x="3224213" y="2946400"/>
          <p14:tracePt t="8779" x="3205163" y="2955925"/>
          <p14:tracePt t="8796" x="3197225" y="2965450"/>
          <p14:tracePt t="8820" x="3187700" y="2965450"/>
          <p14:tracePt t="8846" x="3187700" y="2955925"/>
          <p14:tracePt t="8947" x="3197225" y="2946400"/>
          <p14:tracePt t="8973" x="3241675" y="2938463"/>
          <p14:tracePt t="8986" x="3322638" y="2928938"/>
          <p14:tracePt t="8999" x="3446463" y="2919413"/>
          <p14:tracePt t="9015" x="3652838" y="2919413"/>
          <p14:tracePt t="9029" x="3848100" y="2919413"/>
          <p14:tracePt t="9046" x="4160838" y="2946400"/>
          <p14:tracePt t="9063" x="4286250" y="2982913"/>
          <p14:tracePt t="9079" x="4394200" y="3044825"/>
          <p14:tracePt t="9095" x="4527550" y="3143250"/>
          <p14:tracePt t="9112" x="4803775" y="3348038"/>
          <p14:tracePt t="9129" x="4911725" y="3490913"/>
          <p14:tracePt t="9146" x="5000625" y="3616325"/>
          <p14:tracePt t="9163" x="5133975" y="3759200"/>
          <p14:tracePt t="9180" x="5180013" y="3795713"/>
          <p14:tracePt t="9196" x="5205413" y="3822700"/>
          <p14:tracePt t="9212" x="5224463" y="3848100"/>
          <p14:tracePt t="9230" x="5224463" y="3857625"/>
          <p14:tracePt t="9246" x="5232400" y="3857625"/>
          <p14:tracePt t="9263" x="5232400" y="3867150"/>
          <p14:tracePt t="9279" x="5224463" y="3867150"/>
          <p14:tracePt t="9394" x="5205413" y="3822700"/>
          <p14:tracePt t="9407" x="5153025" y="3697288"/>
          <p14:tracePt t="9419" x="4983163" y="3224213"/>
          <p14:tracePt t="9432" x="4902200" y="2901950"/>
          <p14:tracePt t="9447" x="4857750" y="2724150"/>
          <p14:tracePt t="9463" x="4848225" y="2652713"/>
          <p14:tracePt t="9480" x="4848225" y="2554288"/>
          <p14:tracePt t="9498" x="4848225" y="2482850"/>
          <p14:tracePt t="9514" x="4848225" y="2393950"/>
          <p14:tracePt t="9533" x="4848225" y="2303463"/>
          <p14:tracePt t="9546" x="4857750" y="2170113"/>
          <p14:tracePt t="9563" x="4875213" y="2116138"/>
          <p14:tracePt t="9580" x="4902200" y="2044700"/>
          <p14:tracePt t="9596" x="4956175" y="1911350"/>
          <p14:tracePt t="9614" x="4973638" y="1884363"/>
          <p14:tracePt t="9629" x="4983163" y="1866900"/>
          <p14:tracePt t="9646" x="4983163" y="1847850"/>
          <p14:tracePt t="9663" x="4973638" y="1874838"/>
          <p14:tracePt t="9789" x="4956175" y="1928813"/>
          <p14:tracePt t="9802" x="4929188" y="2036763"/>
          <p14:tracePt t="9815" x="4894263" y="2143125"/>
          <p14:tracePt t="9827" x="4867275" y="2251075"/>
          <p14:tracePt t="9841" x="4830763" y="2393950"/>
          <p14:tracePt t="9853" x="4803775" y="2500313"/>
          <p14:tracePt t="9866" x="4786313" y="2589213"/>
          <p14:tracePt t="9880" x="4776788" y="2687638"/>
          <p14:tracePt t="9897" x="4741863" y="2884488"/>
          <p14:tracePt t="9913" x="4687888" y="3303588"/>
          <p14:tracePt t="9931" x="4670425" y="3509963"/>
          <p14:tracePt t="9947" x="4660900" y="3670300"/>
          <p14:tracePt t="9963" x="4660900" y="4044950"/>
          <p14:tracePt t="9981" x="4660900" y="4133850"/>
          <p14:tracePt t="9997" x="4660900" y="4179888"/>
          <p14:tracePt t="10013" x="4660900" y="4197350"/>
          <p14:tracePt t="10030" x="4660900" y="4214813"/>
          <p14:tracePt t="10048" x="4660900" y="4224338"/>
          <p14:tracePt t="10994" x="4660900" y="4205288"/>
          <p14:tracePt t="11460" x="4660900" y="4187825"/>
          <p14:tracePt t="11473" x="4660900" y="4152900"/>
          <p14:tracePt t="11486" x="4660900" y="4081463"/>
          <p14:tracePt t="11499" x="4660900" y="3956050"/>
          <p14:tracePt t="11514" x="4660900" y="3848100"/>
          <p14:tracePt t="11531" x="4670425" y="3751263"/>
          <p14:tracePt t="11548" x="4679950" y="3554413"/>
          <p14:tracePt t="11567" x="4687888" y="3482975"/>
          <p14:tracePt t="11581" x="4687888" y="3394075"/>
          <p14:tracePt t="11597" x="4705350" y="3197225"/>
          <p14:tracePt t="11614" x="4724400" y="3125788"/>
          <p14:tracePt t="11630" x="4741863" y="3071813"/>
          <p14:tracePt t="11646" x="4786313" y="2965450"/>
          <p14:tracePt t="11665" x="4803775" y="2919413"/>
          <p14:tracePt t="11681" x="4822825" y="2884488"/>
          <p14:tracePt t="11697" x="4840288" y="2840038"/>
          <p14:tracePt t="11713" x="4875213" y="2776538"/>
          <p14:tracePt t="11730" x="4902200" y="2751138"/>
          <p14:tracePt t="11746" x="4929188" y="2705100"/>
          <p14:tracePt t="11763" x="4973638" y="2625725"/>
          <p14:tracePt t="11781" x="4991100" y="2598738"/>
          <p14:tracePt t="11796" x="5010150" y="2581275"/>
          <p14:tracePt t="11813" x="5037138" y="2562225"/>
          <p14:tracePt t="11831" x="5054600" y="2544763"/>
          <p14:tracePt t="11847" x="5089525" y="2527300"/>
          <p14:tracePt t="11863" x="5116513" y="2527300"/>
          <p14:tracePt t="11880" x="5170488" y="2527300"/>
          <p14:tracePt t="11897" x="5187950" y="2527300"/>
          <p14:tracePt t="11913" x="5214938" y="2527300"/>
          <p14:tracePt t="11913" x="5241925" y="2554288"/>
          <p14:tracePt t="11931" x="5259388" y="2598738"/>
          <p14:tracePt t="11947" x="5276850" y="2643188"/>
          <p14:tracePt t="11963" x="5295900" y="2714625"/>
          <p14:tracePt t="11980" x="5303838" y="2857500"/>
          <p14:tracePt t="11998" x="5313363" y="2919413"/>
          <p14:tracePt t="12014" x="5322888" y="2973388"/>
          <p14:tracePt t="12030" x="5330825" y="3036888"/>
          <p14:tracePt t="12048" x="5348288" y="3089275"/>
          <p14:tracePt t="12063" x="5357813" y="3143250"/>
          <p14:tracePt t="12080" x="5394325" y="3241675"/>
          <p14:tracePt t="12080" x="5419725" y="3330575"/>
          <p14:tracePt t="12097" x="5465763" y="3402013"/>
          <p14:tracePt t="12113" x="5491163" y="3429000"/>
          <p14:tracePt t="12129" x="5518150" y="3465513"/>
          <p14:tracePt t="12145" x="5545138" y="3509963"/>
          <p14:tracePt t="12164" x="5554663" y="3517900"/>
          <p14:tracePt t="12180" x="5562600" y="3527425"/>
          <p14:tracePt t="12196" x="5572125" y="3536950"/>
          <p14:tracePt t="12214" x="5572125" y="3544888"/>
          <p14:tracePt t="12230" x="5572125" y="3554413"/>
          <p14:tracePt t="12247" x="5572125" y="3562350"/>
          <p14:tracePt t="12568" x="5589588" y="3571875"/>
          <p14:tracePt t="12581" x="5599113" y="3589338"/>
          <p14:tracePt t="12594" x="5626100" y="3625850"/>
          <p14:tracePt t="12608" x="5680075" y="3670300"/>
          <p14:tracePt t="12619" x="5751513" y="3732213"/>
          <p14:tracePt t="12632" x="5813425" y="3786188"/>
          <p14:tracePt t="12646" x="5857875" y="3830638"/>
          <p14:tracePt t="12663" x="5911850" y="3867150"/>
          <p14:tracePt t="12679" x="6000750" y="3929063"/>
          <p14:tracePt t="12696" x="6054725" y="3946525"/>
          <p14:tracePt t="12712" x="6089650" y="3956050"/>
          <p14:tracePt t="12729" x="6188075" y="3973513"/>
          <p14:tracePt t="12747" x="6224588" y="3973513"/>
          <p14:tracePt t="12763" x="6269038" y="3973513"/>
          <p14:tracePt t="12780" x="6303963" y="3973513"/>
          <p14:tracePt t="12797" x="6357938" y="3946525"/>
          <p14:tracePt t="12814" x="6375400" y="3938588"/>
          <p14:tracePt t="12830" x="6411913" y="3919538"/>
          <p14:tracePt t="12847" x="6456363" y="3884613"/>
          <p14:tracePt t="12864" x="6500813" y="3867150"/>
          <p14:tracePt t="12880" x="6554788" y="3840163"/>
          <p14:tracePt t="12897" x="6688138" y="3776663"/>
          <p14:tracePt t="12914" x="6742113" y="3751263"/>
          <p14:tracePt t="12930" x="6796088" y="3724275"/>
          <p14:tracePt t="12947" x="6894513" y="3670300"/>
          <p14:tracePt t="12964" x="6946900" y="3643313"/>
          <p14:tracePt t="12980" x="7000875" y="3625850"/>
          <p14:tracePt t="12997" x="7081838" y="3589338"/>
          <p14:tracePt t="13015" x="7108825" y="3589338"/>
          <p14:tracePt t="13030" x="7153275" y="3571875"/>
          <p14:tracePt t="13047" x="7170738" y="3571875"/>
          <p14:tracePt t="13064" x="7197725" y="3562350"/>
          <p14:tracePt t="13081" x="7205663" y="3562350"/>
          <p14:tracePt t="13167" x="7215188" y="3571875"/>
          <p14:tracePt t="13244" x="7224713" y="3589338"/>
          <p14:tracePt t="13257" x="7224713" y="3608388"/>
          <p14:tracePt t="13269" x="7242175" y="3652838"/>
          <p14:tracePt t="13282" x="7259638" y="3714750"/>
          <p14:tracePt t="13297" x="7259638" y="3724275"/>
          <p14:tracePt t="13473" x="7259638" y="3741738"/>
          <p14:tracePt t="13486" x="7259638" y="3768725"/>
          <p14:tracePt t="13499" x="7242175" y="3822700"/>
          <p14:tracePt t="13514" x="7224713" y="3875088"/>
          <p14:tracePt t="13531" x="7197725" y="3929063"/>
          <p14:tracePt t="13546" x="7161213" y="3983038"/>
          <p14:tracePt t="13563" x="7143750" y="3990975"/>
          <p14:tracePt t="13579" x="7116763" y="3990975"/>
          <p14:tracePt t="13596" x="7062788" y="4017963"/>
          <p14:tracePt t="13615" x="7027863" y="4027488"/>
          <p14:tracePt t="13629" x="7000875" y="4027488"/>
          <p14:tracePt t="13646" x="6973888" y="4037013"/>
          <p14:tracePt t="13663" x="6884988" y="4054475"/>
          <p14:tracePt t="13680" x="6831013" y="4071938"/>
          <p14:tracePt t="13696" x="6732588" y="4098925"/>
          <p14:tracePt t="13712" x="6572250" y="4170363"/>
          <p14:tracePt t="13730" x="6491288" y="4197350"/>
          <p14:tracePt t="13746" x="6419850" y="4251325"/>
          <p14:tracePt t="13763" x="6276975" y="4340225"/>
          <p14:tracePt t="13780" x="6232525" y="4384675"/>
          <p14:tracePt t="13796" x="6180138" y="4446588"/>
          <p14:tracePt t="13813" x="6161088" y="4491038"/>
          <p14:tracePt t="13829" x="6108700" y="4527550"/>
          <p14:tracePt t="13846" x="6089650" y="4527550"/>
          <p14:tracePt t="13862" x="6081713" y="4537075"/>
          <p14:tracePt t="13879" x="6045200" y="4545013"/>
          <p14:tracePt t="13897" x="6018213" y="4562475"/>
          <p14:tracePt t="13913" x="5983288" y="4572000"/>
          <p14:tracePt t="13930" x="5902325" y="4581525"/>
          <p14:tracePt t="13947" x="5857875" y="4589463"/>
          <p14:tracePt t="13963" x="5759450" y="4598988"/>
          <p14:tracePt t="13979" x="5616575" y="4598988"/>
          <p14:tracePt t="13997" x="5572125" y="4598988"/>
          <p14:tracePt t="14012" x="5500688" y="4598988"/>
          <p14:tracePt t="14030" x="5419725" y="4598988"/>
          <p14:tracePt t="14030" x="5340350" y="4598988"/>
          <p14:tracePt t="14047" x="5286375" y="4598988"/>
          <p14:tracePt t="14062" x="5241925" y="4598988"/>
          <p14:tracePt t="14079" x="5197475" y="4572000"/>
          <p14:tracePt t="14096" x="5089525" y="4446588"/>
          <p14:tracePt t="14114" x="5062538" y="4367213"/>
          <p14:tracePt t="14129" x="5037138" y="4303713"/>
          <p14:tracePt t="14146" x="4991100" y="4179888"/>
          <p14:tracePt t="14163" x="4973638" y="4081463"/>
          <p14:tracePt t="14180" x="4965700" y="3983038"/>
          <p14:tracePt t="14196" x="4946650" y="3822700"/>
          <p14:tracePt t="14213" x="4946650" y="3732213"/>
          <p14:tracePt t="14229" x="4946650" y="3660775"/>
          <p14:tracePt t="14246" x="4938713" y="3544888"/>
          <p14:tracePt t="14264" x="4938713" y="3509963"/>
          <p14:tracePt t="14280" x="4938713" y="3455988"/>
          <p14:tracePt t="14296" x="4938713" y="3394075"/>
          <p14:tracePt t="14313" x="4938713" y="3276600"/>
          <p14:tracePt t="14330" x="4938713" y="3224213"/>
          <p14:tracePt t="14346" x="4938713" y="3197225"/>
          <p14:tracePt t="14363" x="4929188" y="3098800"/>
          <p14:tracePt t="14380" x="4929188" y="3044825"/>
          <p14:tracePt t="14396" x="4929188" y="3009900"/>
          <p14:tracePt t="14413" x="4929188" y="2965450"/>
          <p14:tracePt t="14430" x="4929188" y="2946400"/>
          <p14:tracePt t="14446" x="4929188" y="2928938"/>
          <p14:tracePt t="14463" x="4929188" y="2919413"/>
          <p14:tracePt t="14463" x="4938713" y="2911475"/>
          <p14:tracePt t="14480" x="4938713" y="2901950"/>
          <p14:tracePt t="14497" x="4946650" y="2894013"/>
          <p14:tracePt t="14513" x="4946650" y="2884488"/>
          <p14:tracePt t="14530" x="4965700" y="2884488"/>
          <p14:tracePt t="14546" x="4973638" y="2884488"/>
          <p14:tracePt t="14563" x="4983163" y="2884488"/>
          <p14:tracePt t="14579" x="4983163" y="2894013"/>
          <p14:tracePt t="14596" x="4991100" y="2911475"/>
          <p14:tracePt t="14613" x="4991100" y="2965450"/>
          <p14:tracePt t="14629" x="5010150" y="3143250"/>
          <p14:tracePt t="14647" x="5010150" y="3232150"/>
          <p14:tracePt t="14663" x="5010150" y="3303588"/>
          <p14:tracePt t="14680" x="5027613" y="3465513"/>
          <p14:tracePt t="14697" x="5037138" y="3536950"/>
          <p14:tracePt t="14713" x="5072063" y="3608388"/>
          <p14:tracePt t="14730" x="5108575" y="3660775"/>
          <p14:tracePt t="14746" x="5170488" y="3803650"/>
          <p14:tracePt t="14763" x="5214938" y="3894138"/>
          <p14:tracePt t="14780" x="5241925" y="3946525"/>
          <p14:tracePt t="14796" x="5295900" y="4054475"/>
          <p14:tracePt t="14813" x="5330825" y="4116388"/>
          <p14:tracePt t="14829" x="5384800" y="4187825"/>
          <p14:tracePt t="14846" x="5491163" y="4313238"/>
          <p14:tracePt t="14863" x="5562600" y="4357688"/>
          <p14:tracePt t="14880" x="5759450" y="4419600"/>
          <p14:tracePt t="14896" x="5946775" y="4483100"/>
          <p14:tracePt t="14914" x="6054725" y="4500563"/>
          <p14:tracePt t="14929" x="6170613" y="4510088"/>
          <p14:tracePt t="14947" x="6242050" y="4510088"/>
          <p14:tracePt t="14963" x="6330950" y="4510088"/>
          <p14:tracePt t="14980" x="6375400" y="4510088"/>
          <p14:tracePt t="14996" x="6465888" y="4510088"/>
          <p14:tracePt t="15014" x="6616700" y="4465638"/>
          <p14:tracePt t="15030" x="6661150" y="4446588"/>
          <p14:tracePt t="15046" x="6697663" y="4419600"/>
          <p14:tracePt t="15063" x="6831013" y="4348163"/>
          <p14:tracePt t="15080" x="6902450" y="4295775"/>
          <p14:tracePt t="15096" x="6965950" y="4251325"/>
          <p14:tracePt t="15113" x="7037388" y="4187825"/>
          <p14:tracePt t="15131" x="7062788" y="4160838"/>
          <p14:tracePt t="15146" x="7089775" y="4125913"/>
          <p14:tracePt t="15163" x="7108825" y="4098925"/>
          <p14:tracePt t="15180" x="7143750" y="4037013"/>
          <p14:tracePt t="15197" x="7153275" y="4010025"/>
          <p14:tracePt t="15213" x="7161213" y="3990975"/>
          <p14:tracePt t="15230" x="7161213" y="3973513"/>
          <p14:tracePt t="15246" x="7170738" y="3965575"/>
          <p14:tracePt t="15263" x="7170738" y="3956050"/>
          <p14:tracePt t="15280" x="7153275" y="3956050"/>
          <p14:tracePt t="15423" x="7116763" y="3973513"/>
          <p14:tracePt t="15436" x="7072313" y="4010025"/>
          <p14:tracePt t="15449" x="6983413" y="4071938"/>
          <p14:tracePt t="15463" x="6848475" y="4152900"/>
          <p14:tracePt t="15475" x="6751638" y="4197350"/>
          <p14:tracePt t="15487" x="6680200" y="4251325"/>
          <p14:tracePt t="15500" x="6626225" y="4276725"/>
          <p14:tracePt t="15515" x="6562725" y="4295775"/>
          <p14:tracePt t="15531" x="6510338" y="4313238"/>
          <p14:tracePt t="15546" x="6402388" y="4348163"/>
          <p14:tracePt t="15564" x="6367463" y="4348163"/>
          <p14:tracePt t="15579" x="6323013" y="4357688"/>
          <p14:tracePt t="15596" x="6286500" y="4367213"/>
          <p14:tracePt t="15613" x="6180138" y="4394200"/>
          <p14:tracePt t="15631" x="6116638" y="4402138"/>
          <p14:tracePt t="15647" x="6081713" y="4402138"/>
          <p14:tracePt t="15663" x="6018213" y="4402138"/>
          <p14:tracePt t="15680" x="5965825" y="4402138"/>
          <p14:tracePt t="15697" x="5902325" y="4394200"/>
          <p14:tracePt t="15713" x="5705475" y="4322763"/>
          <p14:tracePt t="15731" x="5616575" y="4286250"/>
          <p14:tracePt t="15747" x="5545138" y="4241800"/>
          <p14:tracePt t="15763" x="5491163" y="4197350"/>
          <p14:tracePt t="15780" x="5411788" y="4133850"/>
          <p14:tracePt t="15797" x="5384800" y="4098925"/>
          <p14:tracePt t="15813" x="5322888" y="4054475"/>
          <p14:tracePt t="15830" x="5232400" y="3973513"/>
          <p14:tracePt t="15847" x="5197475" y="3929063"/>
          <p14:tracePt t="15863" x="5187950" y="3884613"/>
          <p14:tracePt t="15880" x="5133975" y="3751263"/>
          <p14:tracePt t="15897" x="5126038" y="3660775"/>
          <p14:tracePt t="15913" x="5116513" y="3608388"/>
          <p14:tracePt t="15930" x="5116513" y="3527425"/>
          <p14:tracePt t="15947" x="5116513" y="3509963"/>
          <p14:tracePt t="15963" x="5108575" y="3500438"/>
          <p14:tracePt t="15980" x="5108575" y="3473450"/>
          <p14:tracePt t="15998" x="5108575" y="3465513"/>
          <p14:tracePt t="16022" x="5108575" y="3455988"/>
          <p14:tracePt t="16048" x="5099050" y="3455988"/>
          <p14:tracePt t="16073" x="5099050" y="3465513"/>
          <p14:tracePt t="16175" x="5099050" y="3490913"/>
          <p14:tracePt t="16188" x="5099050" y="3527425"/>
          <p14:tracePt t="16201" x="5099050" y="3633788"/>
          <p14:tracePt t="16215" x="5116513" y="3732213"/>
          <p14:tracePt t="16231" x="5133975" y="3822700"/>
          <p14:tracePt t="16247" x="5180013" y="3938588"/>
          <p14:tracePt t="16265" x="5205413" y="3990975"/>
          <p14:tracePt t="16281" x="5241925" y="4071938"/>
          <p14:tracePt t="16297" x="5276850" y="4152900"/>
          <p14:tracePt t="16315" x="5348288" y="4286250"/>
          <p14:tracePt t="16331" x="5402263" y="4348163"/>
          <p14:tracePt t="16348" x="5446713" y="4402138"/>
          <p14:tracePt t="16364" x="5554663" y="4527550"/>
          <p14:tracePt t="16381" x="5616575" y="4581525"/>
          <p14:tracePt t="16397" x="5688013" y="4616450"/>
          <p14:tracePt t="16414" x="6018213" y="4697413"/>
          <p14:tracePt t="16432" x="6134100" y="4705350"/>
          <p14:tracePt t="16448" x="6286500" y="4714875"/>
          <p14:tracePt t="16464" x="6581775" y="4732338"/>
          <p14:tracePt t="16482" x="6777038" y="4679950"/>
          <p14:tracePt t="16499" x="6956425" y="4616450"/>
          <p14:tracePt t="16515" x="7081838" y="4537075"/>
          <p14:tracePt t="16530" x="7296150" y="4411663"/>
          <p14:tracePt t="16547" x="7385050" y="4357688"/>
          <p14:tracePt t="16563" x="7439025" y="4330700"/>
          <p14:tracePt t="16580" x="7545388" y="4276725"/>
          <p14:tracePt t="16597" x="7599363" y="4251325"/>
          <p14:tracePt t="16614" x="7661275" y="4214813"/>
          <p14:tracePt t="16630" x="7724775" y="4187825"/>
          <p14:tracePt t="16649" x="7732713" y="4179888"/>
          <p14:tracePt t="16664" x="7742238" y="4170363"/>
          <p14:tracePt t="16711" x="7724775" y="4170363"/>
          <p14:tracePt t="16800" x="7643813" y="4224338"/>
          <p14:tracePt t="16814" x="7419975" y="4367213"/>
          <p14:tracePt t="16826" x="7081838" y="4554538"/>
          <p14:tracePt t="16839" x="6956425" y="4633913"/>
          <p14:tracePt t="16852" x="6894513" y="4660900"/>
          <p14:tracePt t="16865" x="6840538" y="4679950"/>
          <p14:tracePt t="16881" x="6759575" y="4697413"/>
          <p14:tracePt t="16898" x="6589713" y="4741863"/>
          <p14:tracePt t="16916" x="6500813" y="4768850"/>
          <p14:tracePt t="16931" x="6394450" y="4795838"/>
          <p14:tracePt t="16948" x="6313488" y="4822825"/>
          <p14:tracePt t="16964" x="6143625" y="4848225"/>
          <p14:tracePt t="16982" x="6116638" y="4848225"/>
          <p14:tracePt t="16998" x="6062663" y="4848225"/>
          <p14:tracePt t="17016" x="5919788" y="4848225"/>
          <p14:tracePt t="17031" x="5830888" y="4848225"/>
          <p14:tracePt t="17047" x="5759450" y="4848225"/>
          <p14:tracePt t="17063" x="5670550" y="4848225"/>
          <p14:tracePt t="17080" x="5473700" y="4840288"/>
          <p14:tracePt t="17098" x="5402263" y="4813300"/>
          <p14:tracePt t="17114" x="5313363" y="4795838"/>
          <p14:tracePt t="17130" x="5205413" y="4732338"/>
          <p14:tracePt t="17149" x="5160963" y="4687888"/>
          <p14:tracePt t="17163" x="5108575" y="4625975"/>
          <p14:tracePt t="17180" x="5027613" y="4491038"/>
          <p14:tracePt t="17197" x="5000625" y="4411663"/>
          <p14:tracePt t="17213" x="4965700" y="4322763"/>
          <p14:tracePt t="17230" x="4902200" y="4179888"/>
          <p14:tracePt t="17247" x="4894263" y="4125913"/>
          <p14:tracePt t="17264" x="4875213" y="4071938"/>
          <p14:tracePt t="17280" x="4867275" y="4027488"/>
          <p14:tracePt t="17297" x="4867275" y="3911600"/>
          <p14:tracePt t="17314" x="4867275" y="3867150"/>
          <p14:tracePt t="17330" x="4867275" y="3840163"/>
          <p14:tracePt t="17347" x="4867275" y="3786188"/>
          <p14:tracePt t="17364" x="4867275" y="3768725"/>
          <p14:tracePt t="17380" x="4867275" y="3751263"/>
          <p14:tracePt t="17397" x="4867275" y="3732213"/>
          <p14:tracePt t="17415" x="4867275" y="3724275"/>
          <p14:tracePt t="17438" x="4867275" y="3714750"/>
          <p14:tracePt t="17464" x="4867275" y="3724275"/>
          <p14:tracePt t="17579" x="4867275" y="3759200"/>
          <p14:tracePt t="17591" x="4902200" y="3875088"/>
          <p14:tracePt t="17604" x="5000625" y="4062413"/>
          <p14:tracePt t="17617" x="5081588" y="4251325"/>
          <p14:tracePt t="17631" x="5116513" y="4313238"/>
          <p14:tracePt t="17648" x="5133975" y="4367213"/>
          <p14:tracePt t="17665" x="5160963" y="4419600"/>
          <p14:tracePt t="17681" x="5214938" y="4518025"/>
          <p14:tracePt t="17698" x="5232400" y="4562475"/>
          <p14:tracePt t="17714" x="5251450" y="4581525"/>
          <p14:tracePt t="17731" x="5268913" y="4608513"/>
          <p14:tracePt t="17748" x="5276850" y="4616450"/>
          <p14:tracePt t="17764" x="5286375" y="4616450"/>
          <p14:tracePt t="17780" x="5295900" y="4625975"/>
          <p14:tracePt t="17798" x="5303838" y="4625975"/>
          <p14:tracePt t="17820" x="5313363" y="4625975"/>
          <p14:tracePt t="17872" x="5330825" y="4625975"/>
          <p14:tracePt t="18050" x="5357813" y="4625975"/>
          <p14:tracePt t="18063" x="5419725" y="4625975"/>
          <p14:tracePt t="18076" x="5572125" y="4625975"/>
          <p14:tracePt t="18088" x="5938838" y="4625975"/>
          <p14:tracePt t="18101" x="6197600" y="4625975"/>
          <p14:tracePt t="18115" x="6303963" y="4608513"/>
          <p14:tracePt t="18130" x="6465888" y="4554538"/>
          <p14:tracePt t="18147" x="6670675" y="4500563"/>
          <p14:tracePt t="18147" x="6759575" y="4465638"/>
          <p14:tracePt t="18166" x="6831013" y="4429125"/>
          <p14:tracePt t="18180" x="6875463" y="4402138"/>
          <p14:tracePt t="18197" x="6973888" y="4357688"/>
          <p14:tracePt t="18213" x="7072313" y="4313238"/>
          <p14:tracePt t="18231" x="7116763" y="4303713"/>
          <p14:tracePt t="18247" x="7143750" y="4286250"/>
          <p14:tracePt t="18264" x="7188200" y="4259263"/>
          <p14:tracePt t="18281" x="7232650" y="4259263"/>
          <p14:tracePt t="18297" x="7251700" y="4251325"/>
          <p14:tracePt t="18314" x="7277100" y="4241800"/>
          <p14:tracePt t="18331" x="7286625" y="4241800"/>
          <p14:tracePt t="18347" x="7269163" y="4241800"/>
          <p14:tracePt t="18445" x="7224713" y="4241800"/>
          <p14:tracePt t="18458" x="7045325" y="4276725"/>
          <p14:tracePt t="18471" x="6626225" y="4384675"/>
          <p14:tracePt t="18484" x="6411913" y="4438650"/>
          <p14:tracePt t="18499" x="6170613" y="4483100"/>
          <p14:tracePt t="18515" x="6037263" y="4491038"/>
          <p14:tracePt t="18532" x="5857875" y="4510088"/>
          <p14:tracePt t="18548" x="5776913" y="4510088"/>
          <p14:tracePt t="18564" x="5653088" y="4510088"/>
          <p14:tracePt t="18580" x="5581650" y="4510088"/>
          <p14:tracePt t="18597" x="5446713" y="4510088"/>
          <p14:tracePt t="18615" x="5357813" y="4491038"/>
          <p14:tracePt t="18631" x="5286375" y="4465638"/>
          <p14:tracePt t="18647" x="5180013" y="4419600"/>
          <p14:tracePt t="18664" x="5133975" y="4384675"/>
          <p14:tracePt t="18680" x="5089525" y="4357688"/>
          <p14:tracePt t="18697" x="5027613" y="4251325"/>
          <p14:tracePt t="18715" x="5010150" y="4160838"/>
          <p14:tracePt t="18730" x="4991100" y="4089400"/>
          <p14:tracePt t="18747" x="4983163" y="3938588"/>
          <p14:tracePt t="18765" x="4983163" y="3840163"/>
          <p14:tracePt t="18781" x="4983163" y="3768725"/>
          <p14:tracePt t="18797" x="4983163" y="3714750"/>
          <p14:tracePt t="18814" x="4983163" y="3643313"/>
          <p14:tracePt t="18831" x="4983163" y="3608388"/>
          <p14:tracePt t="18847" x="4983163" y="3581400"/>
          <p14:tracePt t="18864" x="4983163" y="3571875"/>
          <p14:tracePt t="18880" x="4983163" y="3562350"/>
          <p14:tracePt t="18897" x="4983163" y="3571875"/>
          <p14:tracePt t="18968" x="4983163" y="3598863"/>
          <p14:tracePt t="18981" x="4983163" y="3679825"/>
          <p14:tracePt t="18993" x="5018088" y="3813175"/>
          <p14:tracePt t="19006" x="5054600" y="3983038"/>
          <p14:tracePt t="19019" x="5108575" y="4089400"/>
          <p14:tracePt t="19032" x="5133975" y="4160838"/>
          <p14:tracePt t="19048" x="5160963" y="4241800"/>
          <p14:tracePt t="19064" x="5197475" y="4295775"/>
          <p14:tracePt t="19081" x="5251450" y="4357688"/>
          <p14:tracePt t="19098" x="5259388" y="4384675"/>
          <p14:tracePt t="19114" x="5276850" y="4384675"/>
          <p14:tracePt t="19131" x="5276850" y="4394200"/>
          <p14:tracePt t="19148" x="5286375" y="43942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05317" y="1197735"/>
            <a:ext cx="7624293" cy="46776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48"/>
    </mc:Choice>
    <mc:Fallback>
      <p:transition spd="slow" advTm="28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5232400" y="4367213"/>
          <p14:tracePt t="460" x="5170488" y="4322763"/>
          <p14:tracePt t="473" x="5099050" y="4251325"/>
          <p14:tracePt t="486" x="5045075" y="4187825"/>
          <p14:tracePt t="502" x="5018088" y="4125913"/>
          <p14:tracePt t="520" x="5000625" y="4081463"/>
          <p14:tracePt t="535" x="5000625" y="4010025"/>
          <p14:tracePt t="554" x="5000625" y="3990975"/>
          <p14:tracePt t="569" x="5000625" y="3973513"/>
          <p14:tracePt t="585" x="5018088" y="3938588"/>
          <p14:tracePt t="603" x="5054600" y="3919538"/>
          <p14:tracePt t="619" x="5116513" y="3867150"/>
          <p14:tracePt t="635" x="5510213" y="3697288"/>
          <p14:tracePt t="653" x="5732463" y="3625850"/>
          <p14:tracePt t="668" x="5902325" y="3589338"/>
          <p14:tracePt t="685" x="6161088" y="3581400"/>
          <p14:tracePt t="685" x="6313488" y="3581400"/>
          <p14:tracePt t="703" x="6429375" y="3581400"/>
          <p14:tracePt t="719" x="6616700" y="3581400"/>
          <p14:tracePt t="735" x="6777038" y="3589338"/>
          <p14:tracePt t="752" x="7037388" y="3670300"/>
          <p14:tracePt t="770" x="7180263" y="3759200"/>
          <p14:tracePt t="785" x="7259638" y="3822700"/>
          <p14:tracePt t="802" x="7385050" y="3919538"/>
          <p14:tracePt t="819" x="7429500" y="3965575"/>
          <p14:tracePt t="835" x="7483475" y="4017963"/>
          <p14:tracePt t="852" x="7554913" y="4116388"/>
          <p14:tracePt t="869" x="7572375" y="4152900"/>
          <p14:tracePt t="885" x="7581900" y="4160838"/>
          <p14:tracePt t="902" x="7581900" y="4179888"/>
          <p14:tracePt t="919" x="7554913" y="4179888"/>
          <p14:tracePt t="984" x="7510463" y="4160838"/>
          <p14:tracePt t="996" x="7446963" y="4108450"/>
          <p14:tracePt t="1009" x="7340600" y="4044950"/>
          <p14:tracePt t="1021" x="7153275" y="3946525"/>
          <p14:tracePt t="1036" x="6894513" y="3803650"/>
          <p14:tracePt t="1052" x="6653213" y="3687763"/>
          <p14:tracePt t="1069" x="6224588" y="3473450"/>
          <p14:tracePt t="1086" x="6062663" y="3411538"/>
          <p14:tracePt t="1102" x="5848350" y="3357563"/>
          <p14:tracePt t="1119" x="5680075" y="3322638"/>
          <p14:tracePt t="1135" x="5384800" y="3295650"/>
          <p14:tracePt t="1152" x="5286375" y="3295650"/>
          <p14:tracePt t="1168" x="5224463" y="3295650"/>
          <p14:tracePt t="1184" x="5099050" y="3295650"/>
          <p14:tracePt t="1202" x="5045075" y="3303588"/>
          <p14:tracePt t="1218" x="5010150" y="3322638"/>
          <p14:tracePt t="1234" x="4929188" y="3357563"/>
          <p14:tracePt t="1251" x="4894263" y="3384550"/>
          <p14:tracePt t="1270" x="4848225" y="3394075"/>
          <p14:tracePt t="1284" x="4786313" y="3411538"/>
          <p14:tracePt t="1302" x="4768850" y="3419475"/>
          <p14:tracePt t="1318" x="4759325" y="3419475"/>
          <p14:tracePt t="1334" x="4751388" y="3419475"/>
          <p14:tracePt t="1352" x="4751388" y="3411538"/>
          <p14:tracePt t="1416" x="4759325" y="3402013"/>
          <p14:tracePt t="1429" x="4803775" y="3384550"/>
          <p14:tracePt t="1442" x="4946650" y="3367088"/>
          <p14:tracePt t="1454" x="5251450" y="3348038"/>
          <p14:tracePt t="1469" x="5500688" y="3330575"/>
          <p14:tracePt t="1484" x="5680075" y="3330575"/>
          <p14:tracePt t="1503" x="5884863" y="3330575"/>
          <p14:tracePt t="1518" x="5973763" y="3367088"/>
          <p14:tracePt t="1533" x="6081713" y="3402013"/>
          <p14:tracePt t="1550" x="6188075" y="3465513"/>
          <p14:tracePt t="1567" x="6340475" y="3562350"/>
          <p14:tracePt t="1584" x="6411913" y="3616325"/>
          <p14:tracePt t="1600" x="6491288" y="3660775"/>
          <p14:tracePt t="1617" x="6670675" y="3803650"/>
          <p14:tracePt t="1634" x="6751638" y="3875088"/>
          <p14:tracePt t="1650" x="6804025" y="3919538"/>
          <p14:tracePt t="1667" x="6919913" y="3990975"/>
          <p14:tracePt t="1684" x="6946900" y="4010025"/>
          <p14:tracePt t="1700" x="6965950" y="4017963"/>
          <p14:tracePt t="1717" x="6983413" y="4037013"/>
          <p14:tracePt t="1733" x="6991350" y="4044950"/>
          <p14:tracePt t="1774" x="6983413" y="4044950"/>
          <p14:tracePt t="1850" x="6929438" y="4027488"/>
          <p14:tracePt t="1862" x="6715125" y="3929063"/>
          <p14:tracePt t="1875" x="6303963" y="3714750"/>
          <p14:tracePt t="1888" x="6062663" y="3571875"/>
          <p14:tracePt t="1902" x="5848350" y="3473450"/>
          <p14:tracePt t="1918" x="5626100" y="3394075"/>
          <p14:tracePt t="1934" x="5340350" y="3303588"/>
          <p14:tracePt t="1952" x="5187950" y="3251200"/>
          <p14:tracePt t="1969" x="5089525" y="3241675"/>
          <p14:tracePt t="1984" x="5018088" y="3232150"/>
          <p14:tracePt t="2001" x="4894263" y="3224213"/>
          <p14:tracePt t="2018" x="4840288" y="3224213"/>
          <p14:tracePt t="2033" x="4803775" y="3224213"/>
          <p14:tracePt t="2051" x="4741863" y="3224213"/>
          <p14:tracePt t="2068" x="4714875" y="3232150"/>
          <p14:tracePt t="2084" x="4697413" y="3232150"/>
          <p14:tracePt t="2100" x="4670425" y="3241675"/>
          <p14:tracePt t="2117" x="4670425" y="3251200"/>
          <p14:tracePt t="2133" x="4660900" y="3251200"/>
          <p14:tracePt t="2155" x="4679950" y="3241675"/>
          <p14:tracePt t="2232" x="4741863" y="3224213"/>
          <p14:tracePt t="2245" x="4973638" y="3197225"/>
          <p14:tracePt t="2258" x="5322888" y="3179763"/>
          <p14:tracePt t="2270" x="5643563" y="3179763"/>
          <p14:tracePt t="2285" x="5776913" y="3179763"/>
          <p14:tracePt t="2301" x="5929313" y="3179763"/>
          <p14:tracePt t="2318" x="6205538" y="3224213"/>
          <p14:tracePt t="2336" x="6303963" y="3268663"/>
          <p14:tracePt t="2351" x="6438900" y="3330575"/>
          <p14:tracePt t="2368" x="6562725" y="3429000"/>
          <p14:tracePt t="2384" x="6697663" y="3589338"/>
          <p14:tracePt t="2402" x="6732588" y="3633788"/>
          <p14:tracePt t="2418" x="6777038" y="3679825"/>
          <p14:tracePt t="2434" x="6848475" y="3776663"/>
          <p14:tracePt t="2452" x="6884988" y="3848100"/>
          <p14:tracePt t="2469" x="6911975" y="3902075"/>
          <p14:tracePt t="2485" x="6929438" y="3938588"/>
          <p14:tracePt t="2502" x="6929438" y="3946525"/>
          <p14:tracePt t="2518" x="6894513" y="3938588"/>
          <p14:tracePt t="2653" x="6840538" y="3902075"/>
          <p14:tracePt t="2666" x="6724650" y="3813175"/>
          <p14:tracePt t="2679" x="6483350" y="3670300"/>
          <p14:tracePt t="2691" x="6286500" y="3581400"/>
          <p14:tracePt t="2704" x="6180138" y="3527425"/>
          <p14:tracePt t="2718" x="6089650" y="3473450"/>
          <p14:tracePt t="2735" x="5973763" y="3411538"/>
          <p14:tracePt t="2751" x="5741988" y="3322638"/>
          <p14:tracePt t="2769" x="5634038" y="3295650"/>
          <p14:tracePt t="2785" x="5491163" y="3259138"/>
          <p14:tracePt t="2802" x="5384800" y="3251200"/>
          <p14:tracePt t="2818" x="5180013" y="3241675"/>
          <p14:tracePt t="2837" x="5089525" y="3241675"/>
          <p14:tracePt t="2852" x="5027613" y="3251200"/>
          <p14:tracePt t="2868" x="4929188" y="3286125"/>
          <p14:tracePt t="2885" x="4894263" y="3295650"/>
          <p14:tracePt t="2901" x="4848225" y="3303588"/>
          <p14:tracePt t="2918" x="4803775" y="3322638"/>
          <p14:tracePt t="2935" x="4795838" y="3322638"/>
          <p14:tracePt t="2951" x="4786313" y="3322638"/>
          <p14:tracePt t="2968" x="4776788" y="3322638"/>
          <p14:tracePt t="2985" x="4776788" y="3313113"/>
          <p14:tracePt t="3062" x="4776788" y="3303588"/>
          <p14:tracePt t="3074" x="4830763" y="3286125"/>
          <p14:tracePt t="3087" x="4983163" y="3251200"/>
          <p14:tracePt t="3100" x="5322888" y="3224213"/>
          <p14:tracePt t="3118" x="5572125" y="3205163"/>
          <p14:tracePt t="3134" x="5956300" y="3224213"/>
          <p14:tracePt t="3151" x="6126163" y="3313113"/>
          <p14:tracePt t="3167" x="6313488" y="3411538"/>
          <p14:tracePt t="3184" x="6599238" y="3571875"/>
          <p14:tracePt t="3202" x="6670675" y="3616325"/>
          <p14:tracePt t="3217" x="6732588" y="3660775"/>
          <p14:tracePt t="3234" x="6804025" y="3714750"/>
          <p14:tracePt t="3251" x="6946900" y="3830638"/>
          <p14:tracePt t="3268" x="7018338" y="3867150"/>
          <p14:tracePt t="3284" x="7081838" y="3919538"/>
          <p14:tracePt t="3302" x="7251700" y="3990975"/>
          <p14:tracePt t="3318" x="7304088" y="4037013"/>
          <p14:tracePt t="3334" x="7331075" y="4044950"/>
          <p14:tracePt t="3351" x="7348538" y="4062413"/>
          <p14:tracePt t="3368" x="7358063" y="4062413"/>
          <p14:tracePt t="3393" x="7348538" y="4062413"/>
          <p14:tracePt t="4183" x="7340600" y="4054475"/>
          <p14:tracePt t="4260" x="7331075" y="4044950"/>
          <p14:tracePt t="4273" x="7323138" y="4027488"/>
          <p14:tracePt t="4286" x="7304088" y="3965575"/>
          <p14:tracePt t="4298" x="7286625" y="3848100"/>
          <p14:tracePt t="4311" x="7259638" y="3741738"/>
          <p14:tracePt t="4324" x="7251700" y="3660775"/>
          <p14:tracePt t="4337" x="7242175" y="3581400"/>
          <p14:tracePt t="4352" x="7242175" y="3500438"/>
          <p14:tracePt t="4369" x="7242175" y="3438525"/>
          <p14:tracePt t="4385" x="7242175" y="3348038"/>
          <p14:tracePt t="4402" x="7242175" y="3322638"/>
          <p14:tracePt t="4419" x="7242175" y="3276600"/>
          <p14:tracePt t="4436" x="7242175" y="3170238"/>
          <p14:tracePt t="4452" x="7242175" y="3116263"/>
          <p14:tracePt t="4469" x="7215188" y="3071813"/>
          <p14:tracePt t="4485" x="7134225" y="3000375"/>
          <p14:tracePt t="4503" x="7054850" y="2965450"/>
          <p14:tracePt t="4520" x="6956425" y="2938463"/>
          <p14:tracePt t="4535" x="6848475" y="2901950"/>
          <p14:tracePt t="4551" x="6572250" y="2884488"/>
          <p14:tracePt t="4568" x="6419850" y="2884488"/>
          <p14:tracePt t="4584" x="6286500" y="2884488"/>
          <p14:tracePt t="4601" x="6027738" y="2919413"/>
          <p14:tracePt t="4618" x="5911850" y="2946400"/>
          <p14:tracePt t="4634" x="5768975" y="2990850"/>
          <p14:tracePt t="4651" x="5581650" y="3062288"/>
          <p14:tracePt t="4668" x="5483225" y="3098800"/>
          <p14:tracePt t="4684" x="5330825" y="3160713"/>
          <p14:tracePt t="4701" x="5241925" y="3197225"/>
          <p14:tracePt t="4701" x="5160963" y="3224213"/>
          <p14:tracePt t="4719" x="5081588" y="3241675"/>
          <p14:tracePt t="4734" x="5010150" y="3268663"/>
          <p14:tracePt t="4751" x="4929188" y="3276600"/>
          <p14:tracePt t="4768" x="4867275" y="3276600"/>
          <p14:tracePt t="4785" x="4840288" y="3276600"/>
          <p14:tracePt t="4801" x="4822825" y="3276600"/>
          <p14:tracePt t="4818" x="4776788" y="3276600"/>
          <p14:tracePt t="4835" x="4768850" y="3276600"/>
          <p14:tracePt t="4851" x="4759325" y="3276600"/>
          <p14:tracePt t="4867" x="4751388" y="3276600"/>
          <p14:tracePt t="5204" x="4732338" y="3276600"/>
          <p14:tracePt t="5217" x="4714875" y="3276600"/>
          <p14:tracePt t="5229" x="4687888" y="3276600"/>
          <p14:tracePt t="5242" x="4643438" y="3276600"/>
          <p14:tracePt t="5255" x="4589463" y="3276600"/>
          <p14:tracePt t="5269" x="4545013" y="3276600"/>
          <p14:tracePt t="5285" x="4510088" y="3268663"/>
          <p14:tracePt t="5302" x="4465638" y="3205163"/>
          <p14:tracePt t="5320" x="4446588" y="3160713"/>
          <p14:tracePt t="5335" x="4438650" y="3081338"/>
          <p14:tracePt t="5352" x="4438650" y="2884488"/>
          <p14:tracePt t="5370" x="4510088" y="2741613"/>
          <p14:tracePt t="5385" x="4554538" y="2608263"/>
          <p14:tracePt t="5402" x="4589463" y="2544763"/>
          <p14:tracePt t="5419" x="4598988" y="2500313"/>
          <p14:tracePt t="5436" x="4598988" y="2490788"/>
          <p14:tracePt t="5472" x="4589463" y="2500313"/>
          <p14:tracePt t="5548" x="4572000" y="2527300"/>
          <p14:tracePt t="5560" x="4510088" y="2616200"/>
          <p14:tracePt t="5573" x="4446588" y="2714625"/>
          <p14:tracePt t="5586" x="4411663" y="2776538"/>
          <p14:tracePt t="5601" x="4384675" y="2830513"/>
          <p14:tracePt t="5618" x="4348163" y="2894013"/>
          <p14:tracePt t="5634" x="4276725" y="3062288"/>
          <p14:tracePt t="5652" x="4251325" y="3125788"/>
          <p14:tracePt t="5668" x="4224338" y="3205163"/>
          <p14:tracePt t="5685" x="4160838" y="3394075"/>
          <p14:tracePt t="5702" x="4133850" y="3473450"/>
          <p14:tracePt t="5718" x="4108450" y="3536950"/>
          <p14:tracePt t="5734" x="4037013" y="3751263"/>
          <p14:tracePt t="5752" x="4000500" y="3894138"/>
          <p14:tracePt t="5768" x="3965575" y="4010025"/>
          <p14:tracePt t="5784" x="3946525" y="4098925"/>
          <p14:tracePt t="5801" x="3919538" y="4232275"/>
          <p14:tracePt t="5819" x="3911600" y="4259263"/>
          <p14:tracePt t="5835" x="3911600" y="4286250"/>
          <p14:tracePt t="5851" x="3911600" y="4303713"/>
          <p14:tracePt t="5869" x="3911600" y="4313238"/>
          <p14:tracePt t="5884" x="3911600" y="4322763"/>
          <p14:tracePt t="5904" x="3911600" y="4330700"/>
          <p14:tracePt t="5918" x="3911600" y="4322763"/>
          <p14:tracePt t="6007" x="3919538" y="4295775"/>
          <p14:tracePt t="6019" x="3938588" y="4224338"/>
          <p14:tracePt t="6034" x="3973513" y="3990975"/>
          <p14:tracePt t="6045" x="4037013" y="3652838"/>
          <p14:tracePt t="6058" x="4089400" y="3455988"/>
          <p14:tracePt t="6070" x="4108450" y="3367088"/>
          <p14:tracePt t="6085" x="4143375" y="3303588"/>
          <p14:tracePt t="6101" x="4160838" y="3241675"/>
          <p14:tracePt t="6118" x="4205288" y="3062288"/>
          <p14:tracePt t="6135" x="4232275" y="2982913"/>
          <p14:tracePt t="6151" x="4251325" y="2928938"/>
          <p14:tracePt t="6168" x="4268788" y="2874963"/>
          <p14:tracePt t="6186" x="4276725" y="2847975"/>
          <p14:tracePt t="6201" x="4276725" y="2830513"/>
          <p14:tracePt t="6218" x="4276725" y="2822575"/>
          <p14:tracePt t="6235" x="4286250" y="2803525"/>
          <p14:tracePt t="6252" x="4295775" y="2786063"/>
          <p14:tracePt t="6275" x="4295775" y="2776538"/>
          <p14:tracePt t="6300" x="4295775" y="2786063"/>
          <p14:tracePt t="6402" x="4295775" y="2795588"/>
          <p14:tracePt t="6415" x="4286250" y="2813050"/>
          <p14:tracePt t="6428" x="4276725" y="2847975"/>
          <p14:tracePt t="6440" x="4268788" y="2901950"/>
          <p14:tracePt t="6453" x="4251325" y="2973388"/>
          <p14:tracePt t="6469" x="4232275" y="3116263"/>
          <p14:tracePt t="6485" x="4214813" y="3259138"/>
          <p14:tracePt t="6502" x="4179888" y="3438525"/>
          <p14:tracePt t="6519" x="4170363" y="3536950"/>
          <p14:tracePt t="6535" x="4160838" y="3660775"/>
          <p14:tracePt t="6552" x="4160838" y="3830638"/>
          <p14:tracePt t="6569" x="4160838" y="3929063"/>
          <p14:tracePt t="6585" x="4160838" y="4010025"/>
          <p14:tracePt t="6601" x="4160838" y="4071938"/>
          <p14:tracePt t="6619" x="4160838" y="4125913"/>
          <p14:tracePt t="6636" x="4160838" y="4133850"/>
          <p14:tracePt t="6657" x="4160838" y="4108450"/>
          <p14:tracePt t="6810" x="4160838" y="4054475"/>
          <p14:tracePt t="6822" x="4179888" y="3902075"/>
          <p14:tracePt t="6836" x="4224338" y="3544888"/>
          <p14:tracePt t="6848" x="4286250" y="3295650"/>
          <p14:tracePt t="6861" x="4313238" y="3170238"/>
          <p14:tracePt t="6874" x="4340225" y="3071813"/>
          <p14:tracePt t="6887" x="4384675" y="2928938"/>
          <p14:tracePt t="6902" x="4429125" y="2840038"/>
          <p14:tracePt t="6919" x="4465638" y="2759075"/>
          <p14:tracePt t="6936" x="4510088" y="2679700"/>
          <p14:tracePt t="6954" x="4518025" y="2660650"/>
          <p14:tracePt t="6969" x="4527550" y="2633663"/>
          <p14:tracePt t="6986" x="4537075" y="2616200"/>
          <p14:tracePt t="7003" x="4537075" y="2608263"/>
          <p14:tracePt t="7020" x="4527550" y="2625725"/>
          <p14:tracePt t="7180" x="4510088" y="2633663"/>
          <p14:tracePt t="7192" x="4500563" y="2670175"/>
          <p14:tracePt t="7205" x="4473575" y="2732088"/>
          <p14:tracePt t="7219" x="4429125" y="2874963"/>
          <p14:tracePt t="7236" x="4367213" y="3054350"/>
          <p14:tracePt t="7253" x="4268788" y="3340100"/>
          <p14:tracePt t="7270" x="4251325" y="3473450"/>
          <p14:tracePt t="7286" x="4232275" y="3554413"/>
          <p14:tracePt t="7302" x="4224338" y="3643313"/>
          <p14:tracePt t="7320" x="4214813" y="3670300"/>
          <p14:tracePt t="7336" x="4214813" y="3697288"/>
          <p14:tracePt t="7354" x="4214813" y="3732213"/>
          <p14:tracePt t="7369" x="4205288" y="3776663"/>
          <p14:tracePt t="7387" x="4205288" y="3786188"/>
          <p14:tracePt t="7409" x="4205288" y="3776663"/>
          <p14:tracePt t="7600" x="4205288" y="3768725"/>
          <p14:tracePt t="7613" x="4205288" y="3759200"/>
          <p14:tracePt t="7638" x="4205288" y="3751263"/>
          <p14:tracePt t="7664" x="4205288" y="3732213"/>
          <p14:tracePt t="7690" x="4205288" y="3724275"/>
          <p14:tracePt t="7715" x="4205288" y="3714750"/>
          <p14:tracePt t="7728" x="4197350" y="3705225"/>
          <p14:tracePt t="7740" x="4197350" y="3697288"/>
          <p14:tracePt t="8646" x="4197350" y="3705225"/>
          <p14:tracePt t="9364" x="4197350" y="3714750"/>
          <p14:tracePt t="10797" x="4205288" y="3714750"/>
          <p14:tracePt t="10987" x="4214813" y="3714750"/>
          <p14:tracePt t="11012" x="4214813" y="3705225"/>
          <p14:tracePt t="11025" x="4224338" y="3705225"/>
          <p14:tracePt t="11037" x="4251325" y="3687763"/>
          <p14:tracePt t="11050" x="4303713" y="3679825"/>
          <p14:tracePt t="11063" x="4465638" y="3633788"/>
          <p14:tracePt t="11075" x="4652963" y="3598863"/>
          <p14:tracePt t="11089" x="4776788" y="3562350"/>
          <p14:tracePt t="11103" x="4875213" y="3544888"/>
          <p14:tracePt t="11119" x="4965700" y="3536950"/>
          <p14:tracePt t="11136" x="5108575" y="3500438"/>
          <p14:tracePt t="11153" x="5153025" y="3490913"/>
          <p14:tracePt t="11169" x="5224463" y="3482975"/>
          <p14:tracePt t="11186" x="5384800" y="3465513"/>
          <p14:tracePt t="11204" x="5456238" y="3465513"/>
          <p14:tracePt t="11220" x="5518150" y="3465513"/>
          <p14:tracePt t="11236" x="5589588" y="3465513"/>
          <p14:tracePt t="11253" x="5813425" y="3544888"/>
          <p14:tracePt t="11270" x="5894388" y="3571875"/>
          <p14:tracePt t="11286" x="5946775" y="3589338"/>
          <p14:tracePt t="11303" x="6000750" y="3616325"/>
          <p14:tracePt t="11320" x="6018213" y="3625850"/>
          <p14:tracePt t="11336" x="6037263" y="3633788"/>
          <p14:tracePt t="11353" x="6045200" y="3643313"/>
          <p14:tracePt t="11369" x="6054725" y="3643313"/>
          <p14:tracePt t="11386" x="6062663" y="3643313"/>
          <p14:tracePt t="11408" x="6062663" y="3652838"/>
          <p14:tracePt t="11522" x="6054725" y="3652838"/>
          <p14:tracePt t="11547" x="6045200" y="3660775"/>
          <p14:tracePt t="11611" x="6018213" y="3660775"/>
          <p14:tracePt t="11624" x="5991225" y="3679825"/>
          <p14:tracePt t="11637" x="5965825" y="3679825"/>
          <p14:tracePt t="11649" x="5894388" y="3687763"/>
          <p14:tracePt t="11662" x="5830888" y="3697288"/>
          <p14:tracePt t="11675" x="5776913" y="3705225"/>
          <p14:tracePt t="11688" x="5741988" y="3705225"/>
          <p14:tracePt t="11704" x="5715000" y="3705225"/>
          <p14:tracePt t="11720" x="5661025" y="3705225"/>
          <p14:tracePt t="11737" x="5616575" y="3705225"/>
          <p14:tracePt t="11754" x="5608638" y="3705225"/>
          <p14:tracePt t="11770" x="5589588" y="3705225"/>
          <p14:tracePt t="11786" x="5562600" y="3705225"/>
          <p14:tracePt t="11804" x="5545138" y="3705225"/>
          <p14:tracePt t="11820" x="5527675" y="3705225"/>
          <p14:tracePt t="11837" x="5473700" y="3705225"/>
          <p14:tracePt t="11854" x="5446713" y="3705225"/>
          <p14:tracePt t="11870" x="5419725" y="3705225"/>
          <p14:tracePt t="11886" x="5394325" y="3705225"/>
          <p14:tracePt t="11903" x="5330825" y="3705225"/>
          <p14:tracePt t="11921" x="5295900" y="3705225"/>
          <p14:tracePt t="11937" x="5268913" y="3705225"/>
          <p14:tracePt t="11954" x="5205413" y="3697288"/>
          <p14:tracePt t="11971" x="5180013" y="3697288"/>
          <p14:tracePt t="11987" x="5143500" y="3687763"/>
          <p14:tracePt t="12003" x="5054600" y="3660775"/>
          <p14:tracePt t="12020" x="5010150" y="3652838"/>
          <p14:tracePt t="12037" x="4973638" y="3643313"/>
          <p14:tracePt t="12053" x="4884738" y="3616325"/>
          <p14:tracePt t="12071" x="4822825" y="3598863"/>
          <p14:tracePt t="12087" x="4786313" y="3589338"/>
          <p14:tracePt t="12103" x="4732338" y="3571875"/>
          <p14:tracePt t="12120" x="4670425" y="3544888"/>
          <p14:tracePt t="12137" x="4643438" y="3536950"/>
          <p14:tracePt t="12153" x="4625975" y="3517900"/>
          <p14:tracePt t="12170" x="4598988" y="3473450"/>
          <p14:tracePt t="12187" x="4589463" y="3446463"/>
          <p14:tracePt t="12204" x="4581525" y="3429000"/>
          <p14:tracePt t="12221" x="4581525" y="3411538"/>
          <p14:tracePt t="12237" x="4581525" y="3402013"/>
          <p14:tracePt t="12261" x="4589463" y="3402013"/>
          <p14:tracePt t="12299" x="4608513" y="3394075"/>
          <p14:tracePt t="12312" x="4643438" y="3394075"/>
          <p14:tracePt t="12325" x="4732338" y="3394075"/>
          <p14:tracePt t="12338" x="4803775" y="3394075"/>
          <p14:tracePt t="12354" x="4867275" y="3394075"/>
          <p14:tracePt t="12371" x="4911725" y="3402013"/>
          <p14:tracePt t="12387" x="4956175" y="3429000"/>
          <p14:tracePt t="12404" x="4983163" y="3438525"/>
          <p14:tracePt t="12422" x="4991100" y="3465513"/>
          <p14:tracePt t="12437" x="5018088" y="3509963"/>
          <p14:tracePt t="12454" x="5027613" y="3527425"/>
          <p14:tracePt t="12470" x="5037138" y="3536950"/>
          <p14:tracePt t="12487" x="5037138" y="3562350"/>
          <p14:tracePt t="12504" x="5037138" y="3571875"/>
          <p14:tracePt t="12521" x="5037138" y="3581400"/>
          <p14:tracePt t="12537" x="5037138" y="3598863"/>
          <p14:tracePt t="12553" x="5037138" y="3633788"/>
          <p14:tracePt t="12570" x="5037138" y="3660775"/>
          <p14:tracePt t="12587" x="5037138" y="3687763"/>
          <p14:tracePt t="12603" x="5037138" y="3741738"/>
          <p14:tracePt t="12620" x="5037138" y="3768725"/>
          <p14:tracePt t="12636" x="5037138" y="3776663"/>
          <p14:tracePt t="12653" x="5037138" y="3795713"/>
          <p14:tracePt t="12671" x="5027613" y="3795713"/>
          <p14:tracePt t="12694" x="5018088" y="3795713"/>
          <p14:tracePt t="12733" x="5000625" y="3795713"/>
          <p14:tracePt t="12745" x="4973638" y="3795713"/>
          <p14:tracePt t="12758" x="4919663" y="3803650"/>
          <p14:tracePt t="12771" x="4857750" y="3803650"/>
          <p14:tracePt t="12786" x="4803775" y="3803650"/>
          <p14:tracePt t="12803" x="4768850" y="3803650"/>
          <p14:tracePt t="12820" x="4705350" y="3786188"/>
          <p14:tracePt t="12837" x="4697413" y="3768725"/>
          <p14:tracePt t="12853" x="4679950" y="3759200"/>
          <p14:tracePt t="12870" x="4679950" y="3732213"/>
          <p14:tracePt t="12887" x="4670425" y="3732213"/>
          <p14:tracePt t="12903" x="4670425" y="3714750"/>
          <p14:tracePt t="12920" x="4670425" y="3705225"/>
          <p14:tracePt t="12938" x="4670425" y="3697288"/>
          <p14:tracePt t="12953" x="4670425" y="3687763"/>
          <p14:tracePt t="12975" x="4679950" y="3679825"/>
          <p14:tracePt t="13000" x="4687888" y="3670300"/>
          <p14:tracePt t="13013" x="4724400" y="3643313"/>
          <p14:tracePt t="13026" x="4822825" y="3608388"/>
          <p14:tracePt t="13039" x="4919663" y="3562350"/>
          <p14:tracePt t="13053" x="5018088" y="3544888"/>
          <p14:tracePt t="13070" x="5089525" y="3527425"/>
          <p14:tracePt t="13087" x="5197475" y="3509963"/>
          <p14:tracePt t="13104" x="5241925" y="3500438"/>
          <p14:tracePt t="13120" x="5259388" y="3500438"/>
          <p14:tracePt t="13136" x="5268913" y="3500438"/>
          <p14:tracePt t="13153" x="5276850" y="3500438"/>
          <p14:tracePt t="13192" x="5286375" y="3500438"/>
          <p14:tracePt t="13319" x="5303838" y="3500438"/>
          <p14:tracePt t="13332" x="5348288" y="3509963"/>
          <p14:tracePt t="13345" x="5429250" y="3536950"/>
          <p14:tracePt t="13358" x="5562600" y="3589338"/>
          <p14:tracePt t="13371" x="5688013" y="3633788"/>
          <p14:tracePt t="13388" x="5768975" y="3660775"/>
          <p14:tracePt t="13404" x="5848350" y="3697288"/>
          <p14:tracePt t="13422" x="5875338" y="3705225"/>
          <p14:tracePt t="13438" x="5919788" y="3714750"/>
          <p14:tracePt t="13454" x="5956300" y="3714750"/>
          <p14:tracePt t="13471" x="6027738" y="3751263"/>
          <p14:tracePt t="13488" x="6062663" y="3768725"/>
          <p14:tracePt t="13505" x="6089650" y="3776663"/>
          <p14:tracePt t="13520" x="6134100" y="3795713"/>
          <p14:tracePt t="13538" x="6143625" y="3803650"/>
          <p14:tracePt t="13553" x="6153150" y="3803650"/>
          <p14:tracePt t="13570" x="6153150" y="3813175"/>
          <p14:tracePt t="13587" x="6161088" y="3813175"/>
          <p14:tracePt t="13612" x="6161088" y="3830638"/>
          <p14:tracePt t="13957" x="6161088" y="3857625"/>
          <p14:tracePt t="13971" x="6161088" y="3884613"/>
          <p14:tracePt t="13983" x="6161088" y="3919538"/>
          <p14:tracePt t="13995" x="6170613" y="3956050"/>
          <p14:tracePt t="14009" x="6188075" y="4010025"/>
          <p14:tracePt t="14022" x="6205538" y="4054475"/>
          <p14:tracePt t="14037" x="6232525" y="4098925"/>
          <p14:tracePt t="14053" x="6251575" y="4116388"/>
          <p14:tracePt t="14071" x="6296025" y="4160838"/>
          <p14:tracePt t="14087" x="6323013" y="4187825"/>
          <p14:tracePt t="14103" x="6357938" y="4197350"/>
          <p14:tracePt t="14121" x="6446838" y="4251325"/>
          <p14:tracePt t="14137" x="6491288" y="4268788"/>
          <p14:tracePt t="14154" x="6510338" y="4286250"/>
          <p14:tracePt t="14170" x="6545263" y="4303713"/>
          <p14:tracePt t="14187" x="6554788" y="4313238"/>
          <p14:tracePt t="14204" x="6572250" y="4313238"/>
          <p14:tracePt t="14220" x="6589713" y="4322763"/>
          <p14:tracePt t="14237" x="6634163" y="4348163"/>
          <p14:tracePt t="14254" x="6653213" y="4357688"/>
          <p14:tracePt t="14270" x="6670675" y="4367213"/>
          <p14:tracePt t="14287" x="6715125" y="4384675"/>
          <p14:tracePt t="14304" x="6732588" y="4394200"/>
          <p14:tracePt t="14320" x="6751638" y="4394200"/>
          <p14:tracePt t="14337" x="6796088" y="4419600"/>
          <p14:tracePt t="14355" x="6804025" y="4429125"/>
          <p14:tracePt t="14370" x="6823075" y="4446588"/>
          <p14:tracePt t="14387" x="6831013" y="4456113"/>
          <p14:tracePt t="14404" x="6840538" y="4456113"/>
          <p14:tracePt t="14420" x="6840538" y="4465638"/>
          <p14:tracePt t="14454" x="6813550" y="4473575"/>
          <p14:tracePt t="14518" x="6777038" y="4483100"/>
          <p14:tracePt t="14531" x="6697663" y="4483100"/>
          <p14:tracePt t="14544" x="6599238" y="4483100"/>
          <p14:tracePt t="14556" x="6518275" y="4483100"/>
          <p14:tracePt t="14571" x="6429375" y="4483100"/>
          <p14:tracePt t="14588" x="6348413" y="4483100"/>
          <p14:tracePt t="14605" x="6188075" y="4419600"/>
          <p14:tracePt t="14622" x="6134100" y="4394200"/>
          <p14:tracePt t="14638" x="6099175" y="4367213"/>
          <p14:tracePt t="14654" x="6018213" y="4313238"/>
          <p14:tracePt t="14673" x="5991225" y="4295775"/>
          <p14:tracePt t="14687" x="5965825" y="4276725"/>
          <p14:tracePt t="14705" x="5946775" y="4259263"/>
          <p14:tracePt t="14722" x="5946775" y="4251325"/>
          <p14:tracePt t="14738" x="5938838" y="4241800"/>
          <p14:tracePt t="14755" x="5938838" y="4232275"/>
          <p14:tracePt t="14771" x="5919788" y="4214813"/>
          <p14:tracePt t="14788" x="5919788" y="4205288"/>
          <p14:tracePt t="14804" x="5911850" y="4197350"/>
          <p14:tracePt t="14821" x="5902325" y="4170363"/>
          <p14:tracePt t="14838" x="5894388" y="4152900"/>
          <p14:tracePt t="14855" x="5875338" y="4125913"/>
          <p14:tracePt t="14872" x="5867400" y="4098925"/>
          <p14:tracePt t="14872" x="5840413" y="4062413"/>
          <p14:tracePt t="14889" x="5822950" y="4037013"/>
          <p14:tracePt t="14905" x="5795963" y="3990975"/>
          <p14:tracePt t="14921" x="5786438" y="3983038"/>
          <p14:tracePt t="14938" x="5759450" y="3956050"/>
          <p14:tracePt t="14956" x="5751513" y="3946525"/>
          <p14:tracePt t="14971" x="5741988" y="3946525"/>
          <p14:tracePt t="15003" x="5751513" y="3946525"/>
          <p14:tracePt t="15092" x="5768975" y="3946525"/>
          <p14:tracePt t="15105" x="5795963" y="3965575"/>
          <p14:tracePt t="15117" x="5867400" y="4000500"/>
          <p14:tracePt t="15130" x="5919788" y="4037013"/>
          <p14:tracePt t="15143" x="5973763" y="4071938"/>
          <p14:tracePt t="15156" x="6027738" y="4108450"/>
          <p14:tracePt t="15171" x="6062663" y="4133850"/>
          <p14:tracePt t="15188" x="6099175" y="4152900"/>
          <p14:tracePt t="15204" x="6170613" y="4197350"/>
          <p14:tracePt t="15222" x="6205538" y="4214813"/>
          <p14:tracePt t="15238" x="6224588" y="4224338"/>
          <p14:tracePt t="15254" x="6269038" y="4241800"/>
          <p14:tracePt t="15271" x="6269038" y="4251325"/>
          <p14:tracePt t="15287" x="6286500" y="4251325"/>
          <p14:tracePt t="15304" x="6313488" y="4276725"/>
          <p14:tracePt t="15322" x="6330950" y="4276725"/>
          <p14:tracePt t="15338" x="6340475" y="4295775"/>
          <p14:tracePt t="15354" x="6357938" y="4303713"/>
          <p14:tracePt t="15371" x="6375400" y="4322763"/>
          <p14:tracePt t="15388" x="6375400" y="4330700"/>
          <p14:tracePt t="15410" x="6384925" y="4330700"/>
          <p14:tracePt t="15423" x="6384925" y="4340225"/>
          <p14:tracePt t="15438" x="6394450" y="4357688"/>
          <p14:tracePt t="15454" x="6411913" y="4375150"/>
          <p14:tracePt t="15471" x="6438900" y="4419600"/>
          <p14:tracePt t="15488" x="6465888" y="4438650"/>
          <p14:tracePt t="15505" x="6465888" y="4446588"/>
          <p14:tracePt t="15521" x="6483350" y="4456113"/>
          <p14:tracePt t="15537" x="6491288" y="4465638"/>
          <p14:tracePt t="15554" x="6500813" y="4465638"/>
          <p14:tracePt t="15571" x="6510338" y="4473575"/>
          <p14:tracePt t="15587" x="6518275" y="4483100"/>
          <p14:tracePt t="15604" x="6527800" y="4483100"/>
          <p14:tracePt t="15620" x="6527800" y="4491038"/>
          <p14:tracePt t="15637" x="6537325" y="4491038"/>
          <p14:tracePt t="15654" x="6537325" y="4500563"/>
          <p14:tracePt t="15703" x="6545263" y="4500563"/>
          <p14:tracePt t="15716" x="6545263" y="4510088"/>
          <p14:tracePt t="15729" x="6554788" y="4510088"/>
          <p14:tracePt t="15755" x="6545263" y="4510088"/>
          <p14:tracePt t="15857" x="6537325" y="4510088"/>
          <p14:tracePt t="15894" x="6518275" y="4510088"/>
          <p14:tracePt t="15921" x="6510338" y="4510088"/>
          <p14:tracePt t="15934" x="6500813" y="4500563"/>
          <p14:tracePt t="15946" x="6483350" y="4491038"/>
          <p14:tracePt t="15958" x="6465888" y="4491038"/>
          <p14:tracePt t="15973" x="6456363" y="4483100"/>
          <p14:tracePt t="15988" x="6456363" y="4473575"/>
          <p14:tracePt t="16005" x="6446838" y="4473575"/>
          <p14:tracePt t="16023" x="6438900" y="4465638"/>
          <p14:tracePt t="16060" x="6429375" y="4456113"/>
          <p14:tracePt t="16073" x="6419850" y="4446588"/>
          <p14:tracePt t="16086" x="6411913" y="4438650"/>
          <p14:tracePt t="16099" x="6394450" y="4429125"/>
          <p14:tracePt t="16112" x="6375400" y="4402138"/>
          <p14:tracePt t="16124" x="6357938" y="4384675"/>
          <p14:tracePt t="16138" x="6323013" y="4367213"/>
          <p14:tracePt t="16155" x="6296025" y="4340225"/>
          <p14:tracePt t="16172" x="6224588" y="4268788"/>
          <p14:tracePt t="16189" x="6197600" y="4241800"/>
          <p14:tracePt t="16205" x="6153150" y="4205288"/>
          <p14:tracePt t="16221" x="6072188" y="4160838"/>
          <p14:tracePt t="16239" x="6045200" y="4143375"/>
          <p14:tracePt t="16255" x="6010275" y="4116388"/>
          <p14:tracePt t="16271" x="5983288" y="4108450"/>
          <p14:tracePt t="16288" x="5938838" y="4071938"/>
          <p14:tracePt t="16306" x="5919788" y="4054475"/>
          <p14:tracePt t="16322" x="5911850" y="4044950"/>
          <p14:tracePt t="16338" x="5875338" y="4017963"/>
          <p14:tracePt t="16356" x="5857875" y="4010025"/>
          <p14:tracePt t="16371" x="5848350" y="4000500"/>
          <p14:tracePt t="16388" x="5830888" y="3983038"/>
          <p14:tracePt t="16406" x="5822950" y="3965575"/>
          <p14:tracePt t="16421" x="5813425" y="3965575"/>
          <p14:tracePt t="16438" x="5803900" y="3946525"/>
          <p14:tracePt t="16438" x="5795963" y="3938588"/>
          <p14:tracePt t="16455" x="5786438" y="3938588"/>
          <p14:tracePt t="16471" x="5776913" y="3929063"/>
          <p14:tracePt t="16488" x="5768975" y="3919538"/>
          <p14:tracePt t="16505" x="5759450" y="3902075"/>
          <p14:tracePt t="16522" x="5751513" y="3902075"/>
          <p14:tracePt t="16539" x="5751513" y="3894138"/>
          <p14:tracePt t="16554" x="5741988" y="3884613"/>
          <p14:tracePt t="16571" x="5741988" y="3875088"/>
          <p14:tracePt t="16621" x="5741988" y="3867150"/>
          <p14:tracePt t="16723" x="5741988" y="3857625"/>
          <p14:tracePt t="16762" x="5741988" y="3848100"/>
          <p14:tracePt t="16825" x="5751513" y="3840163"/>
          <p14:tracePt t="16863" x="5768975" y="3822700"/>
          <p14:tracePt t="16876" x="5822950" y="3822700"/>
          <p14:tracePt t="16889" x="5884863" y="3786188"/>
          <p14:tracePt t="16902" x="5965825" y="3768725"/>
          <p14:tracePt t="16914" x="6045200" y="3741738"/>
          <p14:tracePt t="16927" x="6116638" y="3724275"/>
          <p14:tracePt t="16940" x="6170613" y="3705225"/>
          <p14:tracePt t="16955" x="6205538" y="3697288"/>
          <p14:tracePt t="16971" x="6224588" y="3687763"/>
          <p14:tracePt t="16988" x="6276975" y="3679825"/>
          <p14:tracePt t="17006" x="6296025" y="3670300"/>
          <p14:tracePt t="17022" x="6313488" y="3660775"/>
          <p14:tracePt t="17038" x="6367463" y="3643313"/>
          <p14:tracePt t="17055" x="6394450" y="3625850"/>
          <p14:tracePt t="17071" x="6419850" y="3625850"/>
          <p14:tracePt t="17088" x="6438900" y="3616325"/>
          <p14:tracePt t="17104" x="6491288" y="3589338"/>
          <p14:tracePt t="17121" x="6510338" y="3589338"/>
          <p14:tracePt t="17138" x="6527800" y="3589338"/>
          <p14:tracePt t="17154" x="6562725" y="3589338"/>
          <p14:tracePt t="17171" x="6581775" y="3589338"/>
          <p14:tracePt t="17188" x="6589713" y="3589338"/>
          <p14:tracePt t="17205" x="6653213" y="3589338"/>
          <p14:tracePt t="17222" x="6680200" y="3608388"/>
          <p14:tracePt t="17237" x="6715125" y="3633788"/>
          <p14:tracePt t="17254" x="6751638" y="3679825"/>
          <p14:tracePt t="17272" x="6751638" y="3697288"/>
          <p14:tracePt t="17288" x="6769100" y="3714750"/>
          <p14:tracePt t="17304" x="6777038" y="3768725"/>
          <p14:tracePt t="17322" x="6777038" y="3822700"/>
          <p14:tracePt t="17338" x="6786563" y="3875088"/>
          <p14:tracePt t="17354" x="6796088" y="3902075"/>
          <p14:tracePt t="17371" x="6813550" y="3965575"/>
          <p14:tracePt t="17388" x="6823075" y="3990975"/>
          <p14:tracePt t="17404" x="6831013" y="4010025"/>
          <p14:tracePt t="17421" x="6858000" y="4062413"/>
          <p14:tracePt t="17438" x="6867525" y="4098925"/>
          <p14:tracePt t="17454" x="6894513" y="4143375"/>
          <p14:tracePt t="17471" x="6929438" y="4205288"/>
          <p14:tracePt t="17488" x="6938963" y="4224338"/>
          <p14:tracePt t="17505" x="6946900" y="4224338"/>
          <p14:tracePt t="17521" x="6956425" y="4232275"/>
          <p14:tracePt t="17539" x="6965950" y="4232275"/>
          <p14:tracePt t="17556" x="6973888" y="4241800"/>
          <p14:tracePt t="17576" x="6991350" y="4251325"/>
          <p14:tracePt t="17589" x="7000875" y="4259263"/>
          <p14:tracePt t="17604" x="7018338" y="4259263"/>
          <p14:tracePt t="17621" x="7027863" y="4259263"/>
          <p14:tracePt t="17637" x="7054850" y="4268788"/>
          <p14:tracePt t="17655" x="7062788" y="4276725"/>
          <p14:tracePt t="17671" x="7072313" y="4276725"/>
          <p14:tracePt t="17688" x="7081838" y="4276725"/>
          <p14:tracePt t="17704" x="7081838" y="4286250"/>
          <p14:tracePt t="17729" x="7081838" y="4295775"/>
          <p14:tracePt t="17793" x="7081838" y="4303713"/>
          <p14:tracePt t="17805" x="7062788" y="4303713"/>
          <p14:tracePt t="17818" x="7045325" y="4303713"/>
          <p14:tracePt t="17831" x="7000875" y="4313238"/>
          <p14:tracePt t="17843" x="6973888" y="4322763"/>
          <p14:tracePt t="17856" x="6956425" y="4322763"/>
          <p14:tracePt t="17872" x="6938963" y="4322763"/>
          <p14:tracePt t="17888" x="6919913" y="4322763"/>
          <p14:tracePt t="17905" x="6875463" y="4322763"/>
          <p14:tracePt t="17922" x="6858000" y="4322763"/>
          <p14:tracePt t="17938" x="6840538" y="4313238"/>
          <p14:tracePt t="17955" x="6804025" y="4303713"/>
          <p14:tracePt t="17972" x="6786563" y="4286250"/>
          <p14:tracePt t="17988" x="6759575" y="4276725"/>
          <p14:tracePt t="18004" x="6705600" y="4251325"/>
          <p14:tracePt t="18023" x="6688138" y="4224338"/>
          <p14:tracePt t="18038" x="6661150" y="4205288"/>
          <p14:tracePt t="18054" x="6616700" y="4160838"/>
          <p14:tracePt t="18071" x="6537325" y="4071938"/>
          <p14:tracePt t="18088" x="6491288" y="4027488"/>
          <p14:tracePt t="18104" x="6465888" y="3990975"/>
          <p14:tracePt t="18121" x="6402388" y="3919538"/>
          <p14:tracePt t="18138" x="6367463" y="3875088"/>
          <p14:tracePt t="18154" x="6348413" y="3848100"/>
          <p14:tracePt t="18171" x="6296025" y="3795713"/>
          <p14:tracePt t="18189" x="6276975" y="3786188"/>
          <p14:tracePt t="18204" x="6259513" y="3768725"/>
          <p14:tracePt t="18221" x="6242050" y="3751263"/>
          <p14:tracePt t="18221" x="6232525" y="3741738"/>
          <p14:tracePt t="18238" x="6215063" y="3732213"/>
          <p14:tracePt t="18254" x="6197600" y="3714750"/>
          <p14:tracePt t="18271" x="6188075" y="3705225"/>
          <p14:tracePt t="18288" x="6161088" y="3697288"/>
          <p14:tracePt t="18305" x="6153150" y="3687763"/>
          <p14:tracePt t="18321" x="6143625" y="3679825"/>
          <p14:tracePt t="18338" x="6134100" y="3679825"/>
          <p14:tracePt t="18354" x="6126163" y="3679825"/>
          <p14:tracePt t="18371" x="6126163" y="3670300"/>
          <p14:tracePt t="18388" x="6116638" y="3670300"/>
          <p14:tracePt t="19259" x="6108700" y="3670300"/>
          <p14:tracePt t="19285" x="6099175" y="3670300"/>
          <p14:tracePt t="19298" x="6081713" y="3670300"/>
          <p14:tracePt t="19311" x="6054725" y="3660775"/>
          <p14:tracePt t="19324" x="6027738" y="3660775"/>
          <p14:tracePt t="19339" x="5965825" y="3652838"/>
          <p14:tracePt t="19356" x="5848350" y="3643313"/>
          <p14:tracePt t="19372" x="5724525" y="3625850"/>
          <p14:tracePt t="19389" x="5697538" y="3608388"/>
          <p14:tracePt t="19406" x="5680075" y="3598863"/>
          <p14:tracePt t="19422" x="5634038" y="3571875"/>
          <p14:tracePt t="19440" x="5599113" y="3554413"/>
          <p14:tracePt t="19456" x="5554663" y="3536950"/>
          <p14:tracePt t="19473" x="5491163" y="3509963"/>
          <p14:tracePt t="19490" x="5456238" y="3509963"/>
          <p14:tracePt t="19506" x="5438775" y="3509963"/>
          <p14:tracePt t="19526" x="5429250" y="3509963"/>
          <p14:tracePt t="19962" x="5419725" y="3509963"/>
          <p14:tracePt t="19975" x="5394325" y="3509963"/>
          <p14:tracePt t="19988" x="5348288" y="3509963"/>
          <p14:tracePt t="20000" x="5259388" y="3509963"/>
          <p14:tracePt t="20013" x="5160963" y="3509963"/>
          <p14:tracePt t="20026" x="5089525" y="3509963"/>
          <p14:tracePt t="20039" x="5027613" y="3509963"/>
          <p14:tracePt t="20055" x="4965700" y="3509963"/>
          <p14:tracePt t="20072" x="4938713" y="3509963"/>
          <p14:tracePt t="20089" x="4894263" y="3509963"/>
          <p14:tracePt t="20105" x="4867275" y="3509963"/>
          <p14:tracePt t="20121" x="4848225" y="3509963"/>
          <p14:tracePt t="20138" x="4803775" y="3509963"/>
          <p14:tracePt t="20156" x="4776788" y="3509963"/>
          <p14:tracePt t="20171" x="4751388" y="3509963"/>
          <p14:tracePt t="20188" x="4705350" y="3509963"/>
          <p14:tracePt t="20206" x="4679950" y="3509963"/>
          <p14:tracePt t="20221" x="4660900" y="3509963"/>
          <p14:tracePt t="20238" x="4616450" y="3517900"/>
          <p14:tracePt t="20256" x="4608513" y="3517900"/>
          <p14:tracePt t="20271" x="4589463" y="3517900"/>
          <p14:tracePt t="20293" x="4589463" y="3527425"/>
          <p14:tracePt t="20318" x="4581525" y="3527425"/>
          <p14:tracePt t="20344" x="4581525" y="3536950"/>
          <p14:tracePt t="20408" x="4581525" y="3527425"/>
          <p14:tracePt t="20945" x="4581525" y="3517900"/>
          <p14:tracePt t="21034" x="4581525" y="3509963"/>
          <p14:tracePt t="21048" x="4581525" y="3500438"/>
          <p14:tracePt t="21072" x="4581525" y="3490913"/>
          <p14:tracePt t="21085" x="4581525" y="3482975"/>
          <p14:tracePt t="21097" x="4581525" y="3473450"/>
          <p14:tracePt t="21110" x="4589463" y="3465513"/>
          <p14:tracePt t="21124" x="4589463" y="3446463"/>
          <p14:tracePt t="21139" x="4608513" y="3438525"/>
          <p14:tracePt t="21156" x="4633913" y="3411538"/>
          <p14:tracePt t="21172" x="4732338" y="3340100"/>
          <p14:tracePt t="21190" x="4795838" y="3295650"/>
          <p14:tracePt t="21206" x="4830763" y="3259138"/>
          <p14:tracePt t="21223" x="4919663" y="3187700"/>
          <p14:tracePt t="21239" x="4983163" y="3170238"/>
          <p14:tracePt t="21255" x="5062538" y="3152775"/>
          <p14:tracePt t="21273" x="5259388" y="3133725"/>
          <p14:tracePt t="21290" x="5367338" y="3133725"/>
          <p14:tracePt t="21306" x="5465763" y="3133725"/>
          <p14:tracePt t="21323" x="5562600" y="3133725"/>
          <p14:tracePt t="21339" x="5688013" y="3133725"/>
          <p14:tracePt t="21356" x="5751513" y="3143250"/>
          <p14:tracePt t="21372" x="5857875" y="3160713"/>
          <p14:tracePt t="21389" x="6072188" y="3259138"/>
          <p14:tracePt t="21406" x="6161088" y="3303588"/>
          <p14:tracePt t="21422" x="6269038" y="3348038"/>
          <p14:tracePt t="21439" x="6429375" y="3419475"/>
          <p14:tracePt t="21457" x="6483350" y="3446463"/>
          <p14:tracePt t="21472" x="6518275" y="3465513"/>
          <p14:tracePt t="21489" x="6581775" y="3527425"/>
          <p14:tracePt t="21507" x="6626225" y="3598863"/>
          <p14:tracePt t="21523" x="6643688" y="3697288"/>
          <p14:tracePt t="21539" x="6643688" y="4143375"/>
          <p14:tracePt t="21557" x="6643688" y="4224338"/>
          <p14:tracePt t="21573" x="6643688" y="4259263"/>
          <p14:tracePt t="21589" x="6643688" y="4276725"/>
          <p14:tracePt t="21606" x="6643688" y="4286250"/>
          <p14:tracePt t="21632" x="6634163" y="4303713"/>
          <p14:tracePt t="21645" x="6572250" y="4348163"/>
          <p14:tracePt t="21658" x="6483350" y="4429125"/>
          <p14:tracePt t="21672" x="6357938" y="4537075"/>
          <p14:tracePt t="21689" x="6259513" y="4598988"/>
          <p14:tracePt t="21706" x="6116638" y="4652963"/>
          <p14:tracePt t="21723" x="6062663" y="4670425"/>
          <p14:tracePt t="21739" x="6045200" y="4670425"/>
          <p14:tracePt t="21756" x="6018213" y="4679950"/>
          <p14:tracePt t="21773" x="5956300" y="4679950"/>
          <p14:tracePt t="21790" x="5894388" y="4679950"/>
          <p14:tracePt t="21806" x="5803900" y="4643438"/>
          <p14:tracePt t="21822" x="5670550" y="4572000"/>
          <p14:tracePt t="21839" x="5634038" y="4537075"/>
          <p14:tracePt t="21856" x="5599113" y="4500563"/>
          <p14:tracePt t="21872" x="5518150" y="4429125"/>
          <p14:tracePt t="21890" x="5491163" y="4394200"/>
          <p14:tracePt t="21906" x="5465763" y="4357688"/>
          <p14:tracePt t="21922" x="5384800" y="4295775"/>
          <p14:tracePt t="21940" x="5348288" y="4251325"/>
          <p14:tracePt t="21956" x="5322888" y="4205288"/>
          <p14:tracePt t="21973" x="5303838" y="4160838"/>
          <p14:tracePt t="21989" x="5251450" y="4081463"/>
          <p14:tracePt t="22006" x="5224463" y="4044950"/>
          <p14:tracePt t="22022" x="5205413" y="4027488"/>
          <p14:tracePt t="22039" x="5170488" y="3965575"/>
          <p14:tracePt t="22056" x="5153025" y="3946525"/>
          <p14:tracePt t="22073" x="5108575" y="3919538"/>
          <p14:tracePt t="22089" x="5018088" y="3875088"/>
          <p14:tracePt t="22106" x="4965700" y="3848100"/>
          <p14:tracePt t="22122" x="4911725" y="3830638"/>
          <p14:tracePt t="22139" x="4840288" y="3822700"/>
          <p14:tracePt t="22157" x="4786313" y="3813175"/>
          <p14:tracePt t="22173" x="4724400" y="3813175"/>
          <p14:tracePt t="22189" x="4633913" y="3813175"/>
          <p14:tracePt t="22207" x="4598988" y="3813175"/>
          <p14:tracePt t="22223" x="4581525" y="3822700"/>
          <p14:tracePt t="22239" x="4554538" y="3830638"/>
          <p14:tracePt t="22256" x="4518025" y="3840163"/>
          <p14:tracePt t="22273" x="4500563" y="3840163"/>
          <p14:tracePt t="22289" x="4483100" y="3848100"/>
          <p14:tracePt t="22306" x="4438650" y="3848100"/>
          <p14:tracePt t="22323" x="4411663" y="3848100"/>
          <p14:tracePt t="22339" x="4394200" y="3848100"/>
          <p14:tracePt t="22356" x="4367213" y="3830638"/>
          <p14:tracePt t="22374" x="4357688" y="3813175"/>
          <p14:tracePt t="22389" x="4348163" y="3786188"/>
          <p14:tracePt t="22406" x="4348163" y="3768725"/>
          <p14:tracePt t="22423" x="4348163" y="3732213"/>
          <p14:tracePt t="22440" x="4348163" y="3697288"/>
          <p14:tracePt t="22456" x="4367213" y="3643313"/>
          <p14:tracePt t="22473" x="4545013" y="3490913"/>
          <p14:tracePt t="22490" x="4679950" y="3394075"/>
          <p14:tracePt t="22506" x="4902200" y="3259138"/>
          <p14:tracePt t="22523" x="5232400" y="3108325"/>
          <p14:tracePt t="22540" x="5322888" y="3081338"/>
          <p14:tracePt t="22556" x="5394325" y="3071813"/>
          <p14:tracePt t="22573" x="5589588" y="3044825"/>
          <p14:tracePt t="22590" x="5680075" y="3036888"/>
          <p14:tracePt t="22606" x="5759450" y="3036888"/>
          <p14:tracePt t="22622" x="5894388" y="3036888"/>
          <p14:tracePt t="22639" x="6089650" y="3036888"/>
          <p14:tracePt t="22656" x="6170613" y="3036888"/>
          <p14:tracePt t="22673" x="6224588" y="3036888"/>
          <p14:tracePt t="22690" x="6384925" y="3062288"/>
          <p14:tracePt t="22706" x="6473825" y="3071813"/>
          <p14:tracePt t="22722" x="6545263" y="3089275"/>
          <p14:tracePt t="22739" x="6751638" y="3160713"/>
          <p14:tracePt t="22756" x="6875463" y="3197225"/>
          <p14:tracePt t="22772" x="6965950" y="3241675"/>
          <p14:tracePt t="22789" x="7081838" y="3295650"/>
          <p14:tracePt t="22807" x="7116763" y="3322638"/>
          <p14:tracePt t="22823" x="7143750" y="3330575"/>
          <p14:tracePt t="22839" x="7170738" y="3375025"/>
          <p14:tracePt t="22856" x="7188200" y="3394075"/>
          <p14:tracePt t="22872" x="7215188" y="3429000"/>
          <p14:tracePt t="22889" x="7242175" y="3473450"/>
          <p14:tracePt t="22906" x="7286625" y="3554413"/>
          <p14:tracePt t="22923" x="7304088" y="3616325"/>
          <p14:tracePt t="22939" x="7331075" y="3697288"/>
          <p14:tracePt t="22956" x="7348538" y="3795713"/>
          <p14:tracePt t="22973" x="7358063" y="3840163"/>
          <p14:tracePt t="22989" x="7358063" y="3875088"/>
          <p14:tracePt t="23006" x="7358063" y="4010025"/>
          <p14:tracePt t="23024" x="7358063" y="4098925"/>
          <p14:tracePt t="23039" x="7358063" y="4170363"/>
          <p14:tracePt t="23056" x="7358063" y="4232275"/>
          <p14:tracePt t="23073" x="7358063" y="4251325"/>
          <p14:tracePt t="23090" x="7358063" y="4276725"/>
          <p14:tracePt t="23106" x="7348538" y="4295775"/>
          <p14:tracePt t="23123" x="7340600" y="4313238"/>
          <p14:tracePt t="23139" x="7304088" y="4322763"/>
          <p14:tracePt t="23156" x="7277100" y="4330700"/>
          <p14:tracePt t="23172" x="7161213" y="4340225"/>
          <p14:tracePt t="23190" x="7062788" y="4348163"/>
          <p14:tracePt t="23206" x="6956425" y="4348163"/>
          <p14:tracePt t="23222" x="6777038" y="4348163"/>
          <p14:tracePt t="23240" x="6715125" y="4348163"/>
          <p14:tracePt t="23256" x="6680200" y="4348163"/>
          <p14:tracePt t="23273" x="6616700" y="4340225"/>
          <p14:tracePt t="23289" x="6473825" y="4295775"/>
          <p14:tracePt t="23306" x="6419850" y="4268788"/>
          <p14:tracePt t="23323" x="6375400" y="4232275"/>
          <p14:tracePt t="23339" x="6242050" y="4133850"/>
          <p14:tracePt t="23357" x="6180138" y="4071938"/>
          <p14:tracePt t="23372" x="6126163" y="4000500"/>
          <p14:tracePt t="23389" x="5965825" y="3848100"/>
          <p14:tracePt t="23407" x="5894388" y="3776663"/>
          <p14:tracePt t="23422" x="5840413" y="3724275"/>
          <p14:tracePt t="23439" x="5732463" y="3625850"/>
          <p14:tracePt t="23456" x="5643563" y="3581400"/>
          <p14:tracePt t="23472" x="5589588" y="3544888"/>
          <p14:tracePt t="23490" x="5483225" y="3500438"/>
          <p14:tracePt t="23506" x="5456238" y="3482975"/>
          <p14:tracePt t="23523" x="5429250" y="3482975"/>
          <p14:tracePt t="23539" x="5411788" y="3482975"/>
          <p14:tracePt t="23556" x="5384800" y="3482975"/>
          <p14:tracePt t="23573" x="5357813" y="3482975"/>
          <p14:tracePt t="23590" x="5322888" y="3482975"/>
          <p14:tracePt t="23606" x="5224463" y="3482975"/>
          <p14:tracePt t="23623" x="5187950" y="3482975"/>
          <p14:tracePt t="23639" x="5160963" y="3482975"/>
          <p14:tracePt t="23656" x="5126038" y="3490913"/>
          <p14:tracePt t="23673" x="5099050" y="3490913"/>
          <p14:tracePt t="23689" x="5081588" y="3490913"/>
          <p14:tracePt t="23706" x="5072063" y="3490913"/>
          <p14:tracePt t="23724" x="5062538" y="3490913"/>
          <p14:tracePt t="23774" x="5054600" y="3490913"/>
          <p14:tracePt t="23813" x="5045075" y="3490913"/>
          <p14:tracePt t="23838" x="5045075" y="3500438"/>
          <p14:tracePt t="23851" x="5027613" y="3509963"/>
          <p14:tracePt t="23864" x="5000625" y="3517900"/>
          <p14:tracePt t="23876" x="4983163" y="3527425"/>
          <p14:tracePt t="23890" x="4965700" y="3544888"/>
          <p14:tracePt t="23906" x="4938713" y="3554413"/>
          <p14:tracePt t="23923" x="4919663" y="3581400"/>
          <p14:tracePt t="23941" x="4894263" y="3581400"/>
          <p14:tracePt t="23957" x="4884738" y="3589338"/>
          <p14:tracePt t="23973" x="4875213" y="3589338"/>
          <p14:tracePt t="23990" x="4857750" y="3598863"/>
          <p14:tracePt t="24007" x="4848225" y="359886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05308"/>
            <a:ext cx="9601196" cy="168069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OPHTHALMIC ZOSTER (H.Z. OPHTHALMICUS)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ar-E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105000"/>
              </a:lnSpc>
            </a:pPr>
            <a:r>
              <a:rPr lang="en-US" dirty="0">
                <a:latin typeface="+mj-lt"/>
                <a:cs typeface="Tahoma" panose="020B0604030504040204" pitchFamily="34" charset="0"/>
              </a:rPr>
              <a:t>H .Z. may affect any division of the trigeminal nerve but the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cs typeface="Tahoma" panose="020B0604030504040204" pitchFamily="34" charset="0"/>
              </a:rPr>
              <a:t>ophthalmic </a:t>
            </a:r>
            <a:r>
              <a:rPr lang="en-US" dirty="0">
                <a:latin typeface="+mj-lt"/>
                <a:cs typeface="Tahoma" panose="020B0604030504040204" pitchFamily="34" charset="0"/>
              </a:rPr>
              <a:t>division is the most frequently involved</a:t>
            </a:r>
          </a:p>
          <a:p>
            <a:pPr algn="l" rtl="0">
              <a:lnSpc>
                <a:spcPct val="105000"/>
              </a:lnSpc>
            </a:pPr>
            <a:r>
              <a:rPr lang="en-US" dirty="0">
                <a:latin typeface="+mj-lt"/>
                <a:cs typeface="Tahoma" panose="020B0604030504040204" pitchFamily="34" charset="0"/>
              </a:rPr>
              <a:t>Ocular involvement is most commonly in the form of 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cs typeface="Tahoma" panose="020B0604030504040204" pitchFamily="34" charset="0"/>
              </a:rPr>
              <a:t>Uveitis &amp; Keratitis</a:t>
            </a:r>
          </a:p>
          <a:p>
            <a:pPr algn="l" rtl="0"/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9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91"/>
    </mc:Choice>
    <mc:Fallback>
      <p:transition spd="slow" advTm="28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6" x="4830763" y="3589338"/>
          <p14:tracePt t="2548" x="4759325" y="3562350"/>
          <p14:tracePt t="2561" x="4625975" y="3517900"/>
          <p14:tracePt t="2573" x="4491038" y="3465513"/>
          <p14:tracePt t="2587" x="4402138" y="3429000"/>
          <p14:tracePt t="2603" x="4330700" y="3384550"/>
          <p14:tracePt t="2620" x="4259263" y="3340100"/>
          <p14:tracePt t="2637" x="4152900" y="3268663"/>
          <p14:tracePt t="2655" x="4125913" y="3241675"/>
          <p14:tracePt t="2670" x="4108450" y="3224213"/>
          <p14:tracePt t="2686" x="4089400" y="3170238"/>
          <p14:tracePt t="2703" x="4071938" y="3143250"/>
          <p14:tracePt t="2719" x="4071938" y="3108325"/>
          <p14:tracePt t="2736" x="4071938" y="2911475"/>
          <p14:tracePt t="2754" x="4071938" y="2776538"/>
          <p14:tracePt t="2770" x="4133850" y="2616200"/>
          <p14:tracePt t="2786" x="4295775" y="2197100"/>
          <p14:tracePt t="2804" x="4357688" y="2081213"/>
          <p14:tracePt t="2819" x="4465638" y="1911350"/>
          <p14:tracePt t="2837" x="4608513" y="1731963"/>
          <p14:tracePt t="2853" x="4875213" y="1490663"/>
          <p14:tracePt t="2870" x="5081588" y="1330325"/>
          <p14:tracePt t="2886" x="5375275" y="1152525"/>
          <p14:tracePt t="2903" x="5751513" y="965200"/>
          <p14:tracePt t="2920" x="5902325" y="919163"/>
          <p14:tracePt t="2936" x="5973763" y="901700"/>
          <p14:tracePt t="2953" x="6037263" y="874713"/>
          <p14:tracePt t="2970" x="6062663" y="874713"/>
          <p14:tracePt t="2986" x="6072188" y="874713"/>
          <p14:tracePt t="3003" x="6089650" y="874713"/>
          <p14:tracePt t="3020" x="6099175" y="874713"/>
          <p14:tracePt t="3045" x="6108700" y="874713"/>
          <p14:tracePt t="3083" x="6116638" y="874713"/>
          <p14:tracePt t="3096" x="6108700" y="874713"/>
          <p14:tracePt t="3505" x="6099175" y="874713"/>
          <p14:tracePt t="3518" x="6072188" y="893763"/>
          <p14:tracePt t="3530" x="6000750" y="965200"/>
          <p14:tracePt t="3543" x="5786438" y="1152525"/>
          <p14:tracePt t="3556" x="5411788" y="1419225"/>
          <p14:tracePt t="3570" x="5187950" y="1571625"/>
          <p14:tracePt t="3586" x="5081588" y="1652588"/>
          <p14:tracePt t="3603" x="4938713" y="1795463"/>
          <p14:tracePt t="3620" x="4884738" y="1839913"/>
          <p14:tracePt t="3637" x="4848225" y="1884363"/>
          <p14:tracePt t="3653" x="4776788" y="1955800"/>
          <p14:tracePt t="3671" x="4741863" y="2027238"/>
          <p14:tracePt t="3686" x="4705350" y="2116138"/>
          <p14:tracePt t="3703" x="4670425" y="2205038"/>
          <p14:tracePt t="3720" x="4616450" y="2357438"/>
          <p14:tracePt t="3738" x="4589463" y="2446338"/>
          <p14:tracePt t="3753" x="4562475" y="2536825"/>
          <p14:tracePt t="3770" x="4545013" y="2633663"/>
          <p14:tracePt t="3788" x="4545013" y="2679700"/>
          <p14:tracePt t="3803" x="4537075" y="2705100"/>
          <p14:tracePt t="3820" x="4537075" y="2751138"/>
          <p14:tracePt t="3837" x="4537075" y="2759075"/>
          <p14:tracePt t="3853" x="4537075" y="2768600"/>
          <p14:tracePt t="3870" x="4537075" y="2776538"/>
          <p14:tracePt t="3900" x="4527550" y="2776538"/>
          <p14:tracePt t="4295" x="4518025" y="2776538"/>
          <p14:tracePt t="4359" x="4510088" y="2776538"/>
          <p14:tracePt t="4372" x="4510088" y="2768600"/>
          <p14:tracePt t="4386" x="4500563" y="2759075"/>
          <p14:tracePt t="4398" x="4483100" y="2732088"/>
          <p14:tracePt t="4410" x="4465638" y="2697163"/>
          <p14:tracePt t="4423" x="4438650" y="2616200"/>
          <p14:tracePt t="4436" x="4411663" y="2517775"/>
          <p14:tracePt t="4453" x="4402138" y="2428875"/>
          <p14:tracePt t="4470" x="4402138" y="2330450"/>
          <p14:tracePt t="4487" x="4402138" y="2312988"/>
          <p14:tracePt t="4504" x="4402138" y="2303463"/>
          <p14:tracePt t="4521" x="4402138" y="2286000"/>
          <p14:tracePt t="4538" x="4402138" y="2276475"/>
          <p14:tracePt t="4553" x="4411663" y="2268538"/>
          <p14:tracePt t="4570" x="4438650" y="2251075"/>
          <p14:tracePt t="4587" x="4581525" y="2187575"/>
          <p14:tracePt t="4605" x="4705350" y="2170113"/>
          <p14:tracePt t="4620" x="4848225" y="2152650"/>
          <p14:tracePt t="4637" x="5108575" y="2152650"/>
          <p14:tracePt t="4654" x="5259388" y="2197100"/>
          <p14:tracePt t="4670" x="5367338" y="2251075"/>
          <p14:tracePt t="4687" x="5554663" y="2347913"/>
          <p14:tracePt t="4704" x="5626100" y="2393950"/>
          <p14:tracePt t="4720" x="5697538" y="2446338"/>
          <p14:tracePt t="4737" x="5803900" y="2608263"/>
          <p14:tracePt t="4755" x="5840413" y="2679700"/>
          <p14:tracePt t="4770" x="5867400" y="2732088"/>
          <p14:tracePt t="4786" x="5884863" y="2776538"/>
          <p14:tracePt t="4804" x="5911850" y="2867025"/>
          <p14:tracePt t="4820" x="5929313" y="2938463"/>
          <p14:tracePt t="4837" x="5929313" y="2965450"/>
          <p14:tracePt t="4853" x="5938838" y="2982913"/>
          <p14:tracePt t="4871" x="5938838" y="2990850"/>
          <p14:tracePt t="4887" x="5938838" y="3000375"/>
          <p14:tracePt t="4904" x="5938838" y="3009900"/>
          <p14:tracePt t="5010" x="5929313" y="3009900"/>
          <p14:tracePt t="5763" x="5919788" y="3009900"/>
          <p14:tracePt t="6927" x="5911850" y="3009900"/>
          <p14:tracePt t="7628" x="5902325" y="3009900"/>
          <p14:tracePt t="7641" x="5875338" y="2990850"/>
          <p14:tracePt t="7654" x="5840413" y="2973388"/>
          <p14:tracePt t="7666" x="5786438" y="2938463"/>
          <p14:tracePt t="7679" x="5715000" y="2874963"/>
          <p14:tracePt t="7692" x="5653088" y="2830513"/>
          <p14:tracePt t="7705" x="5616575" y="2795588"/>
          <p14:tracePt t="7721" x="5572125" y="2751138"/>
          <p14:tracePt t="7738" x="5537200" y="2687638"/>
          <p14:tracePt t="7755" x="5456238" y="2473325"/>
          <p14:tracePt t="7772" x="5429250" y="2330450"/>
          <p14:tracePt t="7787" x="5402263" y="2098675"/>
          <p14:tracePt t="7804" x="5402263" y="1847850"/>
          <p14:tracePt t="7822" x="5402263" y="1751013"/>
          <p14:tracePt t="7838" x="5419725" y="1652588"/>
          <p14:tracePt t="7854" x="5473700" y="1536700"/>
          <p14:tracePt t="7872" x="5483225" y="1517650"/>
          <p14:tracePt t="7888" x="5491163" y="1500188"/>
          <p14:tracePt t="7907" x="5500688" y="1490663"/>
          <p14:tracePt t="7922" x="5500688" y="1482725"/>
          <p14:tracePt t="7947" x="5510213" y="1482725"/>
          <p14:tracePt t="7959" x="5510213" y="1490663"/>
          <p14:tracePt t="8393" x="5510213" y="1500188"/>
          <p14:tracePt t="8457" x="5510213" y="1509713"/>
          <p14:tracePt t="8470" x="5510213" y="1536700"/>
          <p14:tracePt t="8482" x="5500688" y="1562100"/>
          <p14:tracePt t="8495" x="5473700" y="1652588"/>
          <p14:tracePt t="8508" x="5419725" y="1758950"/>
          <p14:tracePt t="8522" x="5303838" y="1982788"/>
          <p14:tracePt t="8537" x="5180013" y="2152650"/>
          <p14:tracePt t="8553" x="5108575" y="2251075"/>
          <p14:tracePt t="8570" x="4840288" y="2490788"/>
          <p14:tracePt t="8587" x="4732338" y="2581275"/>
          <p14:tracePt t="8604" x="4652963" y="2633663"/>
          <p14:tracePt t="8620" x="4473575" y="2732088"/>
          <p14:tracePt t="8638" x="4394200" y="2768600"/>
          <p14:tracePt t="8653" x="4340225" y="2795588"/>
          <p14:tracePt t="8670" x="4232275" y="2840038"/>
          <p14:tracePt t="8688" x="4187825" y="2847975"/>
          <p14:tracePt t="8704" x="4143375" y="2857500"/>
          <p14:tracePt t="8720" x="4071938" y="2867025"/>
          <p14:tracePt t="8738" x="4054475" y="2867025"/>
          <p14:tracePt t="8754" x="4044950" y="2867025"/>
          <p14:tracePt t="8776" x="4037013" y="2867025"/>
          <p14:tracePt t="8802" x="4037013" y="2847975"/>
          <p14:tracePt t="9352" x="4044950" y="2830513"/>
          <p14:tracePt t="9378" x="4054475" y="2822575"/>
          <p14:tracePt t="9403" x="4081463" y="2786063"/>
          <p14:tracePt t="9418" x="4125913" y="2732088"/>
          <p14:tracePt t="9428" x="4197350" y="2652713"/>
          <p14:tracePt t="9441" x="4286250" y="2562225"/>
          <p14:tracePt t="9457" x="4375150" y="2473325"/>
          <p14:tracePt t="9473" x="4456113" y="2384425"/>
          <p14:tracePt t="9489" x="4660900" y="2179638"/>
          <p14:tracePt t="9506" x="4751388" y="2108200"/>
          <p14:tracePt t="9521" x="4875213" y="2027238"/>
          <p14:tracePt t="9538" x="4973638" y="1965325"/>
          <p14:tracePt t="9555" x="5133975" y="1866900"/>
          <p14:tracePt t="9572" x="5214938" y="1830388"/>
          <p14:tracePt t="9588" x="5276850" y="1795463"/>
          <p14:tracePt t="9604" x="5357813" y="1776413"/>
          <p14:tracePt t="9621" x="5375275" y="1776413"/>
          <p14:tracePt t="9637" x="5384800" y="1768475"/>
          <p14:tracePt t="9654" x="5402263" y="1768475"/>
          <p14:tracePt t="9671" x="5411788" y="1768475"/>
          <p14:tracePt t="9695" x="5419725" y="1768475"/>
          <p14:tracePt t="9721" x="5419725" y="1776413"/>
          <p14:tracePt t="9746" x="5419725" y="1785938"/>
          <p14:tracePt t="9771" x="5419725" y="1795463"/>
          <p14:tracePt t="9797" x="5419725" y="1803400"/>
          <p14:tracePt t="9810" x="5411788" y="1803400"/>
          <p14:tracePt t="9823" x="5394325" y="1803400"/>
          <p14:tracePt t="9835" x="5340350" y="1812925"/>
          <p14:tracePt t="9848" x="5276850" y="1830388"/>
          <p14:tracePt t="9861" x="5187950" y="1847850"/>
          <p14:tracePt t="9874" x="5116513" y="1874838"/>
          <p14:tracePt t="9888" x="5037138" y="1893888"/>
          <p14:tracePt t="9905" x="4973638" y="1901825"/>
          <p14:tracePt t="9921" x="4911725" y="1919288"/>
          <p14:tracePt t="9939" x="4894263" y="1919288"/>
          <p14:tracePt t="9954" x="4884738" y="1919288"/>
          <p14:tracePt t="9971" x="4875213" y="1919288"/>
          <p14:tracePt t="9971" x="4857750" y="1919288"/>
          <p14:tracePt t="9988" x="4840288" y="1919288"/>
          <p14:tracePt t="10004" x="4822825" y="1919288"/>
          <p14:tracePt t="10026" x="4803775" y="1919288"/>
          <p14:tracePt t="10052" x="4795838" y="1919288"/>
          <p14:tracePt t="10077" x="4786313" y="1919288"/>
          <p14:tracePt t="10090" x="4776788" y="1919288"/>
          <p14:tracePt t="10103" x="4768850" y="1919288"/>
          <p14:tracePt t="10154" x="4768850" y="1911350"/>
          <p14:tracePt t="10179" x="4768850" y="1901825"/>
          <p14:tracePt t="10218" x="4768850" y="1893888"/>
          <p14:tracePt t="10243" x="4768850" y="1884363"/>
          <p14:tracePt t="10256" x="4768850" y="1874838"/>
          <p14:tracePt t="10294" x="4768850" y="1866900"/>
          <p14:tracePt t="10320" x="4768850" y="1857375"/>
          <p14:tracePt t="10345" x="4768850" y="1847850"/>
          <p14:tracePt t="10358" x="4786313" y="1847850"/>
          <p14:tracePt t="10371" x="4813300" y="1839913"/>
          <p14:tracePt t="10383" x="4875213" y="1822450"/>
          <p14:tracePt t="10396" x="4991100" y="1812925"/>
          <p14:tracePt t="10409" x="5099050" y="1803400"/>
          <p14:tracePt t="10423" x="5205413" y="1803400"/>
          <p14:tracePt t="10438" x="5303838" y="1803400"/>
          <p14:tracePt t="10455" x="5411788" y="1803400"/>
          <p14:tracePt t="10455" x="5510213" y="1803400"/>
          <p14:tracePt t="10473" x="5608638" y="1803400"/>
          <p14:tracePt t="10488" x="5715000" y="1803400"/>
          <p14:tracePt t="10505" x="5830888" y="1812925"/>
          <p14:tracePt t="10522" x="5991225" y="1839913"/>
          <p14:tracePt t="10539" x="6062663" y="1847850"/>
          <p14:tracePt t="10556" x="6153150" y="1857375"/>
          <p14:tracePt t="10572" x="6286500" y="1857375"/>
          <p14:tracePt t="10589" x="6323013" y="1857375"/>
          <p14:tracePt t="10605" x="6357938" y="1857375"/>
          <p14:tracePt t="10622" x="6438900" y="1857375"/>
          <p14:tracePt t="10639" x="6483350" y="1866900"/>
          <p14:tracePt t="10655" x="6537325" y="1874838"/>
          <p14:tracePt t="10672" x="6589713" y="1874838"/>
          <p14:tracePt t="10689" x="6608763" y="1884363"/>
          <p14:tracePt t="10705" x="6616700" y="1884363"/>
          <p14:tracePt t="10722" x="6626225" y="1884363"/>
          <p14:tracePt t="10738" x="6634163" y="1893888"/>
          <p14:tracePt t="10756" x="6643688" y="1893888"/>
          <p14:tracePt t="10778" x="6643688" y="1901825"/>
          <p14:tracePt t="10829" x="6616700" y="1901825"/>
          <p14:tracePt t="10854" x="6537325" y="1928813"/>
          <p14:tracePt t="10867" x="6367463" y="1946275"/>
          <p14:tracePt t="10880" x="6180138" y="1965325"/>
          <p14:tracePt t="10892" x="6000750" y="1973263"/>
          <p14:tracePt t="10906" x="5902325" y="1973263"/>
          <p14:tracePt t="10922" x="5830888" y="1973263"/>
          <p14:tracePt t="10938" x="5697538" y="1973263"/>
          <p14:tracePt t="10956" x="5608638" y="1973263"/>
          <p14:tracePt t="10972" x="5545138" y="1973263"/>
          <p14:tracePt t="10989" x="5500688" y="1965325"/>
          <p14:tracePt t="11006" x="5394325" y="1965325"/>
          <p14:tracePt t="11026" x="5313363" y="1965325"/>
          <p14:tracePt t="11039" x="5241925" y="1965325"/>
          <p14:tracePt t="11054" x="5143500" y="1965325"/>
          <p14:tracePt t="11072" x="5099050" y="1965325"/>
          <p14:tracePt t="11087" x="5062538" y="1965325"/>
          <p14:tracePt t="11104" x="5027613" y="1965325"/>
          <p14:tracePt t="11121" x="4973638" y="1965325"/>
          <p14:tracePt t="11138" x="4956175" y="1965325"/>
          <p14:tracePt t="11154" x="4946650" y="1965325"/>
          <p14:tracePt t="12176" x="4956175" y="1965325"/>
          <p14:tracePt t="12807" x="4965700" y="1965325"/>
          <p14:tracePt t="13037" x="4965700" y="1982788"/>
          <p14:tracePt t="13050" x="4973638" y="2009775"/>
          <p14:tracePt t="13063" x="4983163" y="2081213"/>
          <p14:tracePt t="13075" x="5000625" y="2224088"/>
          <p14:tracePt t="13090" x="5010150" y="2330450"/>
          <p14:tracePt t="13106" x="5010150" y="2393950"/>
          <p14:tracePt t="13123" x="5010150" y="2438400"/>
          <p14:tracePt t="13139" x="5010150" y="2490788"/>
          <p14:tracePt t="13157" x="5010150" y="2500313"/>
          <p14:tracePt t="13172" x="5010150" y="2509838"/>
          <p14:tracePt t="13190" x="5010150" y="2517775"/>
          <p14:tracePt t="13216" x="5010150" y="2509838"/>
          <p14:tracePt t="13279" x="5000625" y="2490788"/>
          <p14:tracePt t="13292" x="4991100" y="2446338"/>
          <p14:tracePt t="13306" x="4973638" y="2374900"/>
          <p14:tracePt t="13318" x="4946650" y="2286000"/>
          <p14:tracePt t="13330" x="4938713" y="2187575"/>
          <p14:tracePt t="13343" x="4929188" y="2116138"/>
          <p14:tracePt t="13357" x="4929188" y="2062163"/>
          <p14:tracePt t="13373" x="4929188" y="2036763"/>
          <p14:tracePt t="13389" x="4929188" y="2000250"/>
          <p14:tracePt t="13407" x="4929188" y="1982788"/>
          <p14:tracePt t="13423" x="4929188" y="1973263"/>
          <p14:tracePt t="13458" x="4929188" y="1965325"/>
          <p14:tracePt t="13474" x="4919663" y="1965325"/>
          <p14:tracePt t="13700" x="4911725" y="1965325"/>
          <p14:tracePt t="13739" x="4902200" y="1965325"/>
          <p14:tracePt t="13751" x="4884738" y="1973263"/>
          <p14:tracePt t="13777" x="4875213" y="1973263"/>
          <p14:tracePt t="13790" x="4857750" y="1973263"/>
          <p14:tracePt t="13802" x="4830763" y="1982788"/>
          <p14:tracePt t="13815" x="4803775" y="1982788"/>
          <p14:tracePt t="13828" x="4759325" y="1990725"/>
          <p14:tracePt t="13841" x="4741863" y="2000250"/>
          <p14:tracePt t="13856" x="4724400" y="2009775"/>
          <p14:tracePt t="13873" x="4697413" y="2009775"/>
          <p14:tracePt t="13889" x="4679950" y="2009775"/>
          <p14:tracePt t="13907" x="4670425" y="2009775"/>
          <p14:tracePt t="13930" x="4670425" y="2000250"/>
          <p14:tracePt t="14019" x="4670425" y="1990725"/>
          <p14:tracePt t="14032" x="4670425" y="1982788"/>
          <p14:tracePt t="14045" x="4670425" y="1973263"/>
          <p14:tracePt t="14070" x="4714875" y="1965325"/>
          <p14:tracePt t="14083" x="4830763" y="1955800"/>
          <p14:tracePt t="14095" x="4965700" y="1946275"/>
          <p14:tracePt t="14108" x="5143500" y="1946275"/>
          <p14:tracePt t="14122" x="5276850" y="1946275"/>
          <p14:tracePt t="14139" x="5375275" y="1946275"/>
          <p14:tracePt t="14155" x="5545138" y="1946275"/>
          <p14:tracePt t="14172" x="5608638" y="1946275"/>
          <p14:tracePt t="14188" x="5634038" y="1946275"/>
          <p14:tracePt t="14205" x="5653088" y="1946275"/>
          <p14:tracePt t="14222" x="5661025" y="1946275"/>
          <p14:tracePt t="14239" x="5653088" y="1946275"/>
          <p14:tracePt t="14427" x="5643563" y="1946275"/>
          <p14:tracePt t="14568" x="5634038" y="1946275"/>
          <p14:tracePt t="14581" x="5616575" y="1946275"/>
          <p14:tracePt t="14607" x="5572125" y="1946275"/>
          <p14:tracePt t="14618" x="5483225" y="1911350"/>
          <p14:tracePt t="14632" x="5313363" y="1822450"/>
          <p14:tracePt t="14644" x="5126038" y="1741488"/>
          <p14:tracePt t="14657" x="5027613" y="1697038"/>
          <p14:tracePt t="14673" x="4946650" y="1652588"/>
          <p14:tracePt t="14690" x="4894263" y="1625600"/>
          <p14:tracePt t="14706" x="4830763" y="1571625"/>
          <p14:tracePt t="14724" x="4813300" y="1554163"/>
          <p14:tracePt t="14740" x="4803775" y="1544638"/>
          <p14:tracePt t="14756" x="4795838" y="1527175"/>
          <p14:tracePt t="14774" x="4795838" y="1517650"/>
          <p14:tracePt t="14797" x="4795838" y="1509713"/>
          <p14:tracePt t="14810" x="4776788" y="1500188"/>
          <p14:tracePt t="15321" x="4741863" y="1482725"/>
          <p14:tracePt t="15334" x="4679950" y="1455738"/>
          <p14:tracePt t="15346" x="4545013" y="1393825"/>
          <p14:tracePt t="15359" x="4330700" y="1295400"/>
          <p14:tracePt t="15373" x="4170363" y="1214438"/>
          <p14:tracePt t="15390" x="4098925" y="1187450"/>
          <p14:tracePt t="15407" x="4017963" y="1143000"/>
          <p14:tracePt t="15424" x="3990975" y="1125538"/>
          <p14:tracePt t="15440" x="3956050" y="1108075"/>
          <p14:tracePt t="15456" x="3938588" y="1081088"/>
          <p14:tracePt t="15474" x="3911600" y="1071563"/>
          <p14:tracePt t="15490" x="3911600" y="1054100"/>
          <p14:tracePt t="15508" x="3894138" y="1054100"/>
          <p14:tracePt t="15508" x="3894138" y="1044575"/>
          <p14:tracePt t="15525" x="3884613" y="1036638"/>
          <p14:tracePt t="15563" x="3884613" y="1027113"/>
          <p14:tracePt t="15601" x="3884613" y="1017588"/>
          <p14:tracePt t="16100" x="3894138" y="1017588"/>
          <p14:tracePt t="16151" x="3956050" y="1017588"/>
          <p14:tracePt t="16163" x="4160838" y="1027113"/>
          <p14:tracePt t="16176" x="4983163" y="1062038"/>
          <p14:tracePt t="16190" x="5822950" y="1081088"/>
          <p14:tracePt t="16207" x="6197600" y="1081088"/>
          <p14:tracePt t="16224" x="6697663" y="1081088"/>
          <p14:tracePt t="16241" x="6973888" y="1116013"/>
          <p14:tracePt t="16257" x="7143750" y="1133475"/>
          <p14:tracePt t="16274" x="7385050" y="1179513"/>
          <p14:tracePt t="16290" x="7537450" y="1204913"/>
          <p14:tracePt t="16307" x="7572375" y="1214438"/>
          <p14:tracePt t="16324" x="7589838" y="1214438"/>
          <p14:tracePt t="16340" x="7626350" y="1223963"/>
          <p14:tracePt t="16358" x="7634288" y="1223963"/>
          <p14:tracePt t="16374" x="7643813" y="1223963"/>
          <p14:tracePt t="16390" x="7661275" y="1223963"/>
          <p14:tracePt t="16407" x="7680325" y="1231900"/>
          <p14:tracePt t="16424" x="7688263" y="1231900"/>
          <p14:tracePt t="16440" x="7697788" y="1231900"/>
          <p14:tracePt t="16458" x="7697788" y="1241425"/>
          <p14:tracePt t="16473" x="7688263" y="1241425"/>
          <p14:tracePt t="16558" x="7680325" y="1241425"/>
          <p14:tracePt t="16583" x="7670800" y="1241425"/>
          <p14:tracePt t="16597" x="7661275" y="1241425"/>
          <p14:tracePt t="16609" x="7653338" y="1241425"/>
          <p14:tracePt t="16623" x="7626350" y="1241425"/>
          <p14:tracePt t="16635" x="7608888" y="1241425"/>
          <p14:tracePt t="16647" x="7589838" y="1241425"/>
          <p14:tracePt t="16660" x="7562850" y="1241425"/>
          <p14:tracePt t="16673" x="7554913" y="1241425"/>
          <p14:tracePt t="16689" x="7545388" y="1241425"/>
          <p14:tracePt t="16706" x="7537450" y="1241425"/>
          <p14:tracePt t="16723" x="7483475" y="1241425"/>
          <p14:tracePt t="16740" x="7456488" y="1241425"/>
          <p14:tracePt t="16756" x="7419975" y="1241425"/>
          <p14:tracePt t="16773" x="7313613" y="1241425"/>
          <p14:tracePt t="16790" x="7251700" y="1241425"/>
          <p14:tracePt t="16806" x="7197725" y="1241425"/>
          <p14:tracePt t="16822" x="7161213" y="1241425"/>
          <p14:tracePt t="16841" x="7153275" y="1241425"/>
          <p14:tracePt t="16857" x="7143750" y="1241425"/>
          <p14:tracePt t="16874" x="7134225" y="1241425"/>
          <p14:tracePt t="16915" x="7143750" y="1241425"/>
          <p14:tracePt t="17055" x="7153275" y="1241425"/>
          <p14:tracePt t="17080" x="7161213" y="1241425"/>
          <p14:tracePt t="17106" x="7170738" y="1231900"/>
          <p14:tracePt t="17118" x="7188200" y="1231900"/>
          <p14:tracePt t="17131" x="7224713" y="1231900"/>
          <p14:tracePt t="17144" x="7313613" y="1204913"/>
          <p14:tracePt t="17158" x="7429500" y="1179513"/>
          <p14:tracePt t="17174" x="7554913" y="1160463"/>
          <p14:tracePt t="17191" x="7670800" y="1133475"/>
          <p14:tracePt t="17207" x="7858125" y="1125538"/>
          <p14:tracePt t="17224" x="7974013" y="1125538"/>
          <p14:tracePt t="17240" x="8054975" y="1125538"/>
          <p14:tracePt t="17257" x="8170863" y="1160463"/>
          <p14:tracePt t="17274" x="8215313" y="1169988"/>
          <p14:tracePt t="17291" x="8215313" y="1179513"/>
          <p14:tracePt t="17307" x="8215313" y="1187450"/>
          <p14:tracePt t="17335" x="8224838" y="1196975"/>
          <p14:tracePt t="17348" x="8224838" y="1204913"/>
          <p14:tracePt t="17361" x="8232775" y="1204913"/>
          <p14:tracePt t="17374" x="8232775" y="1214438"/>
          <p14:tracePt t="17390" x="8232775" y="1223963"/>
          <p14:tracePt t="17407" x="8242300" y="1231900"/>
          <p14:tracePt t="17424" x="8242300" y="1241425"/>
          <p14:tracePt t="17440" x="8242300" y="1250950"/>
          <p14:tracePt t="17462" x="8242300" y="1258888"/>
          <p14:tracePt t="17488" x="8224838" y="1285875"/>
          <p14:tracePt t="17513" x="8143875" y="1347788"/>
          <p14:tracePt t="17526" x="8001000" y="1438275"/>
          <p14:tracePt t="17539" x="7616825" y="1633538"/>
          <p14:tracePt t="17551" x="7215188" y="1795463"/>
          <p14:tracePt t="17565" x="7099300" y="1839913"/>
          <p14:tracePt t="17577" x="7000875" y="1893888"/>
          <p14:tracePt t="17591" x="6884988" y="1919288"/>
          <p14:tracePt t="17607" x="6796088" y="1965325"/>
          <p14:tracePt t="17624" x="6732588" y="1973263"/>
          <p14:tracePt t="17640" x="6599238" y="2009775"/>
          <p14:tracePt t="17658" x="6545263" y="2017713"/>
          <p14:tracePt t="17673" x="6473825" y="2017713"/>
          <p14:tracePt t="17690" x="6394450" y="2017713"/>
          <p14:tracePt t="17707" x="6367463" y="2017713"/>
          <p14:tracePt t="17724" x="6330950" y="2017713"/>
          <p14:tracePt t="17740" x="6276975" y="2017713"/>
          <p14:tracePt t="17758" x="6251575" y="2017713"/>
          <p14:tracePt t="17774" x="6232525" y="2017713"/>
          <p14:tracePt t="17791" x="6188075" y="2017713"/>
          <p14:tracePt t="17807" x="6180138" y="2017713"/>
          <p14:tracePt t="17823" x="6170613" y="2017713"/>
          <p14:tracePt t="18927" x="6180138" y="2017713"/>
          <p14:tracePt t="19366" x="6188075" y="2017713"/>
          <p14:tracePt t="19481" x="6188075" y="2009775"/>
          <p14:tracePt t="19531" x="6197600" y="2009775"/>
          <p14:tracePt t="19634" x="6188075" y="2009775"/>
          <p14:tracePt t="20489" x="6180138" y="2009775"/>
          <p14:tracePt t="20591" x="6170613" y="2009775"/>
          <p14:tracePt t="20680" x="6161088" y="2009775"/>
          <p14:tracePt t="20693" x="6153150" y="2009775"/>
          <p14:tracePt t="20756" x="6153150" y="2000250"/>
          <p14:tracePt t="22928" x="6143625" y="2000250"/>
          <p14:tracePt t="23119" x="6134100" y="2000250"/>
          <p14:tracePt t="23183" x="6126163" y="2000250"/>
          <p14:tracePt t="23196" x="6126163" y="1990725"/>
          <p14:tracePt t="23209" x="6108700" y="1990725"/>
          <p14:tracePt t="23221" x="6108700" y="1982788"/>
          <p14:tracePt t="23234" x="6099175" y="1982788"/>
          <p14:tracePt t="23247" x="6089650" y="1982788"/>
          <p14:tracePt t="23260" x="6081713" y="1973263"/>
          <p14:tracePt t="23276" x="6072188" y="1973263"/>
          <p14:tracePt t="23292" x="6054725" y="1965325"/>
          <p14:tracePt t="23309" x="6010275" y="1955800"/>
          <p14:tracePt t="23327" x="5991225" y="1938338"/>
          <p14:tracePt t="23342" x="5965825" y="1938338"/>
          <p14:tracePt t="23359" x="5919788" y="1928813"/>
          <p14:tracePt t="23376" x="5894388" y="1928813"/>
          <p14:tracePt t="23392" x="5894388" y="1919288"/>
          <p14:tracePt t="23409" x="5884863" y="1919288"/>
          <p14:tracePt t="23426" x="5875338" y="1919288"/>
          <p14:tracePt t="23442" x="5875338" y="1911350"/>
          <p14:tracePt t="23465" x="5867400" y="1911350"/>
          <p14:tracePt t="23491" x="5867400" y="1901825"/>
          <p14:tracePt t="23655" x="5867400" y="1893888"/>
          <p14:tracePt t="23693" x="5867400" y="1884363"/>
          <p14:tracePt t="23731" x="5867400" y="1874838"/>
          <p14:tracePt t="23757" x="5875338" y="1874838"/>
          <p14:tracePt t="23770" x="5875338" y="1857375"/>
          <p14:tracePt t="23782" x="5884863" y="1847850"/>
          <p14:tracePt t="23795" x="5902325" y="1830388"/>
          <p14:tracePt t="23809" x="5911850" y="1795463"/>
          <p14:tracePt t="23826" x="5956300" y="1741488"/>
          <p14:tracePt t="23842" x="6010275" y="1687513"/>
          <p14:tracePt t="23860" x="6027738" y="1670050"/>
          <p14:tracePt t="23876" x="6045200" y="1643063"/>
          <p14:tracePt t="23892" x="6062663" y="1633538"/>
          <p14:tracePt t="23892" x="6072188" y="1616075"/>
          <p14:tracePt t="23910" x="6089650" y="1608138"/>
          <p14:tracePt t="23926" x="6108700" y="1589088"/>
          <p14:tracePt t="23942" x="6126163" y="1581150"/>
          <p14:tracePt t="23959" x="6143625" y="1562100"/>
          <p14:tracePt t="23977" x="6143625" y="1554163"/>
          <p14:tracePt t="23992" x="6143625" y="1544638"/>
          <p14:tracePt t="24010" x="6143625" y="1554163"/>
          <p14:tracePt t="24624" x="6143625" y="1562100"/>
          <p14:tracePt t="24700" x="6134100" y="1562100"/>
          <p14:tracePt t="24713" x="6134100" y="1571625"/>
          <p14:tracePt t="24764" x="6134100" y="1581150"/>
          <p14:tracePt t="24802" x="6134100" y="1589088"/>
          <p14:tracePt t="24879" x="6126163" y="1589088"/>
          <p14:tracePt t="24892" x="6126163" y="1598613"/>
          <p14:tracePt t="24929" x="6116638" y="1608138"/>
          <p14:tracePt t="24955" x="6116638" y="1625600"/>
          <p14:tracePt t="24968" x="6108700" y="1643063"/>
          <p14:tracePt t="24981" x="6108700" y="1670050"/>
          <p14:tracePt t="24994" x="6099175" y="1714500"/>
          <p14:tracePt t="25010" x="6089650" y="1751013"/>
          <p14:tracePt t="25026" x="6072188" y="1795463"/>
          <p14:tracePt t="25042" x="6054725" y="1866900"/>
          <p14:tracePt t="25059" x="6045200" y="1901825"/>
          <p14:tracePt t="25075" x="6018213" y="1965325"/>
          <p14:tracePt t="25092" x="5991225" y="2081213"/>
          <p14:tracePt t="25109" x="5983288" y="2125663"/>
          <p14:tracePt t="25125" x="5983288" y="2170113"/>
          <p14:tracePt t="25144" x="5965825" y="2330450"/>
          <p14:tracePt t="25159" x="5965825" y="2419350"/>
          <p14:tracePt t="25175" x="5965825" y="2500313"/>
          <p14:tracePt t="25192" x="5956300" y="2562225"/>
          <p14:tracePt t="25208" x="5956300" y="2714625"/>
          <p14:tracePt t="25226" x="5956300" y="2786063"/>
          <p14:tracePt t="25242" x="5956300" y="2840038"/>
          <p14:tracePt t="25259" x="5956300" y="2911475"/>
          <p14:tracePt t="25276" x="5956300" y="2955925"/>
          <p14:tracePt t="25292" x="5956300" y="2982913"/>
          <p14:tracePt t="25308" x="5983288" y="3036888"/>
          <p14:tracePt t="25326" x="5965825" y="3036888"/>
          <p14:tracePt t="25950" x="5946775" y="3044825"/>
          <p14:tracePt t="25963" x="5929313" y="3054350"/>
          <p14:tracePt t="25976" x="5894388" y="3062288"/>
          <p14:tracePt t="25989" x="5813425" y="3081338"/>
          <p14:tracePt t="26001" x="5705475" y="3116263"/>
          <p14:tracePt t="26014" x="5616575" y="3160713"/>
          <p14:tracePt t="26027" x="5537200" y="3187700"/>
          <p14:tracePt t="26043" x="5473700" y="3214688"/>
          <p14:tracePt t="26060" x="5419725" y="3232150"/>
          <p14:tracePt t="26076" x="5330825" y="3268663"/>
          <p14:tracePt t="26094" x="5295900" y="3295650"/>
          <p14:tracePt t="26110" x="5259388" y="3303588"/>
          <p14:tracePt t="26126" x="5197475" y="3340100"/>
          <p14:tracePt t="26143" x="5180013" y="3357563"/>
          <p14:tracePt t="26162" x="5153025" y="3394075"/>
          <p14:tracePt t="26176" x="5099050" y="3473450"/>
          <p14:tracePt t="26194" x="5081588" y="3517900"/>
          <p14:tracePt t="26209" x="5062538" y="3562350"/>
          <p14:tracePt t="26226" x="5045075" y="3598863"/>
          <p14:tracePt t="26244" x="5045075" y="3616325"/>
          <p14:tracePt t="26260" x="5045075" y="3633788"/>
          <p14:tracePt t="26276" x="5037138" y="3652838"/>
          <p14:tracePt t="26293" x="5037138" y="3679825"/>
          <p14:tracePt t="26311" x="5037138" y="3705225"/>
          <p14:tracePt t="26326" x="5037138" y="3724275"/>
          <p14:tracePt t="26343" x="5037138" y="3741738"/>
          <p14:tracePt t="26360" x="5027613" y="3751263"/>
          <p14:tracePt t="26383" x="5027613" y="3759200"/>
          <p14:tracePt t="26396" x="5027613" y="3768725"/>
          <p14:tracePt t="26410" x="5018088" y="3776663"/>
          <p14:tracePt t="26426" x="5010150" y="3786188"/>
          <p14:tracePt t="26443" x="4956175" y="3822700"/>
          <p14:tracePt t="26461" x="4929188" y="3830638"/>
          <p14:tracePt t="26477" x="4875213" y="3848100"/>
          <p14:tracePt t="26493" x="4768850" y="3894138"/>
          <p14:tracePt t="26511" x="4714875" y="3902075"/>
          <p14:tracePt t="26527" x="4687888" y="3902075"/>
          <p14:tracePt t="26542" x="4660900" y="3911600"/>
          <p14:tracePt t="26559" x="4608513" y="3911600"/>
          <p14:tracePt t="26576" x="4589463" y="3911600"/>
          <p14:tracePt t="26592" x="4562475" y="3911600"/>
          <p14:tracePt t="26609" x="4545013" y="3911600"/>
          <p14:tracePt t="26626" x="4537075" y="3902075"/>
          <p14:tracePt t="26642" x="4527550" y="3902075"/>
          <p14:tracePt t="26659" x="4518025" y="3902075"/>
          <p14:tracePt t="26677" x="4518025" y="3894138"/>
          <p14:tracePt t="26692" x="4518025" y="3884613"/>
          <p14:tracePt t="26780" x="4518025" y="3875088"/>
          <p14:tracePt t="26830" x="4537075" y="3875088"/>
          <p14:tracePt t="26868" x="4572000" y="3875088"/>
          <p14:tracePt t="26881" x="4670425" y="3875088"/>
          <p14:tracePt t="26893" x="4795838" y="3875088"/>
          <p14:tracePt t="26906" x="4911725" y="3902075"/>
          <p14:tracePt t="26919" x="5037138" y="3919538"/>
          <p14:tracePt t="26932" x="5160963" y="3929063"/>
          <p14:tracePt t="26945" x="5313363" y="3956050"/>
          <p14:tracePt t="26960" x="5438775" y="3973513"/>
          <p14:tracePt t="26976" x="5562600" y="3983038"/>
          <p14:tracePt t="26993" x="5929313" y="4017963"/>
          <p14:tracePt t="27010" x="6062663" y="4017963"/>
          <p14:tracePt t="27026" x="6224588" y="4017963"/>
          <p14:tracePt t="27044" x="6456363" y="4017963"/>
          <p14:tracePt t="27061" x="6608763" y="4017963"/>
          <p14:tracePt t="27077" x="6777038" y="4017963"/>
          <p14:tracePt t="27093" x="7037388" y="4017963"/>
          <p14:tracePt t="27111" x="7143750" y="4017963"/>
          <p14:tracePt t="27127" x="7215188" y="4017963"/>
          <p14:tracePt t="27143" x="7269163" y="4017963"/>
          <p14:tracePt t="27160" x="7323138" y="4017963"/>
          <p14:tracePt t="27179" x="7331075" y="4017963"/>
          <p14:tracePt t="27193" x="7348538" y="4017963"/>
          <p14:tracePt t="27210" x="7367588" y="4017963"/>
          <p14:tracePt t="27227" x="7375525" y="4017963"/>
          <p14:tracePt t="27658" x="7394575" y="4017963"/>
          <p14:tracePt t="27671" x="7429500" y="4017963"/>
          <p14:tracePt t="27684" x="7518400" y="4017963"/>
          <p14:tracePt t="27697" x="7670800" y="4017963"/>
          <p14:tracePt t="27710" x="7947025" y="4010025"/>
          <p14:tracePt t="27727" x="8116888" y="4010025"/>
          <p14:tracePt t="27743" x="8340725" y="4000500"/>
          <p14:tracePt t="27761" x="8466138" y="4000500"/>
          <p14:tracePt t="27777" x="8589963" y="4000500"/>
          <p14:tracePt t="27793" x="8688388" y="4000500"/>
          <p14:tracePt t="27810" x="8920163" y="4000500"/>
          <p14:tracePt t="27828" x="9010650" y="4000500"/>
          <p14:tracePt t="27843" x="9055100" y="4000500"/>
          <p14:tracePt t="27860" x="9117013" y="4000500"/>
          <p14:tracePt t="27877" x="9134475" y="4000500"/>
          <p14:tracePt t="27893" x="9144000" y="4000500"/>
          <p14:tracePt t="27910" x="9153525" y="4000500"/>
          <p14:tracePt t="27927" x="9161463" y="4000500"/>
          <p14:tracePt t="27977" x="9144000" y="4000500"/>
          <p14:tracePt t="28092" x="9126538" y="4000500"/>
          <p14:tracePt t="28104" x="9082088" y="4000500"/>
          <p14:tracePt t="28117" x="9010650" y="4000500"/>
          <p14:tracePt t="28130" x="8885238" y="4000500"/>
          <p14:tracePt t="28143" x="8786813" y="4000500"/>
          <p14:tracePt t="28160" x="8705850" y="4000500"/>
          <p14:tracePt t="28177" x="8589963" y="3990975"/>
          <p14:tracePt t="28196" x="8562975" y="3990975"/>
          <p14:tracePt t="28210" x="8555038" y="3990975"/>
          <p14:tracePt t="28227" x="8545513" y="3990975"/>
          <p14:tracePt t="28243" x="8545513" y="3983038"/>
          <p14:tracePt t="28334" x="8555038" y="3973513"/>
          <p14:tracePt t="28359" x="8562975" y="3973513"/>
          <p14:tracePt t="28372" x="8589963" y="3973513"/>
          <p14:tracePt t="28385" x="8634413" y="3956050"/>
          <p14:tracePt t="28398" x="8732838" y="3946525"/>
          <p14:tracePt t="28411" x="8867775" y="3919538"/>
          <p14:tracePt t="28427" x="8983663" y="3902075"/>
          <p14:tracePt t="28443" x="9090025" y="3884613"/>
          <p14:tracePt t="28460" x="9304338" y="3857625"/>
          <p14:tracePt t="28478" x="9385300" y="3857625"/>
          <p14:tracePt t="28493" x="9447213" y="3857625"/>
          <p14:tracePt t="28510" x="9617075" y="3857625"/>
          <p14:tracePt t="28528" x="9705975" y="3867150"/>
          <p14:tracePt t="28544" x="9759950" y="3875088"/>
          <p14:tracePt t="28560" x="9840913" y="3894138"/>
          <p14:tracePt t="28578" x="9867900" y="3902075"/>
          <p14:tracePt t="28593" x="9885363" y="3911600"/>
          <p14:tracePt t="28610" x="9902825" y="3919538"/>
          <p14:tracePt t="28610" x="9920288" y="3919538"/>
          <p14:tracePt t="28628" x="9929813" y="3919538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9256" y="982131"/>
            <a:ext cx="8641724" cy="49292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3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0"/>
    </mc:Choice>
    <mc:Fallback>
      <p:transition spd="slow" advTm="10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9920288" y="3919538"/>
          <p14:tracePt t="843" x="9894888" y="3919538"/>
          <p14:tracePt t="856" x="9823450" y="3919538"/>
          <p14:tracePt t="869" x="9582150" y="3875088"/>
          <p14:tracePt t="881" x="8902700" y="3803650"/>
          <p14:tracePt t="894" x="8518525" y="3732213"/>
          <p14:tracePt t="907" x="8232775" y="3705225"/>
          <p14:tracePt t="921" x="7751763" y="3670300"/>
          <p14:tracePt t="938" x="7134225" y="3670300"/>
          <p14:tracePt t="955" x="6411913" y="3679825"/>
          <p14:tracePt t="972" x="6116638" y="3759200"/>
          <p14:tracePt t="989" x="5822950" y="3830638"/>
          <p14:tracePt t="1007" x="5626100" y="3946525"/>
          <p14:tracePt t="1007" x="5456238" y="4054475"/>
          <p14:tracePt t="1022" x="5330825" y="4125913"/>
          <p14:tracePt t="1038" x="5251450" y="4187825"/>
          <p14:tracePt t="1054" x="5170488" y="4232275"/>
          <p14:tracePt t="1071" x="5054600" y="4330700"/>
          <p14:tracePt t="1089" x="5018088" y="4357688"/>
          <p14:tracePt t="1105" x="4991100" y="4384675"/>
          <p14:tracePt t="1121" x="4956175" y="4438650"/>
          <p14:tracePt t="2206" x="4965700" y="4438650"/>
          <p14:tracePt t="2401" x="4983163" y="4446588"/>
          <p14:tracePt t="2413" x="5010150" y="4473575"/>
          <p14:tracePt t="2426" x="5062538" y="4510088"/>
          <p14:tracePt t="2438" x="5116513" y="4545013"/>
          <p14:tracePt t="2454" x="5170488" y="4581525"/>
          <p14:tracePt t="2471" x="5214938" y="4616450"/>
          <p14:tracePt t="2488" x="5340350" y="4660900"/>
          <p14:tracePt t="2504" x="5402263" y="4679950"/>
          <p14:tracePt t="2521" x="5473700" y="4697413"/>
          <p14:tracePt t="2539" x="5626100" y="4697413"/>
          <p14:tracePt t="2556" x="5751513" y="4652963"/>
          <p14:tracePt t="2571" x="5867400" y="4589463"/>
          <p14:tracePt t="2588" x="6054725" y="4483100"/>
          <p14:tracePt t="2605" x="6126163" y="4429125"/>
          <p14:tracePt t="2621" x="6197600" y="4367213"/>
          <p14:tracePt t="2637" x="6259513" y="4276725"/>
          <p14:tracePt t="2654" x="6330950" y="4098925"/>
          <p14:tracePt t="2671" x="6357938" y="3990975"/>
          <p14:tracePt t="2688" x="6375400" y="3884613"/>
          <p14:tracePt t="2704" x="6394450" y="3697288"/>
          <p14:tracePt t="2722" x="6394450" y="3616325"/>
          <p14:tracePt t="2737" x="6411913" y="3490913"/>
          <p14:tracePt t="2754" x="6411913" y="3348038"/>
          <p14:tracePt t="2771" x="6411913" y="3286125"/>
          <p14:tracePt t="2788" x="6411913" y="3224213"/>
          <p14:tracePt t="2804" x="6367463" y="3062288"/>
          <p14:tracePt t="2822" x="6340475" y="2990850"/>
          <p14:tracePt t="2838" x="6303963" y="2965450"/>
          <p14:tracePt t="2854" x="6269038" y="2901950"/>
          <p14:tracePt t="2871" x="6188075" y="2813050"/>
          <p14:tracePt t="2888" x="6161088" y="2803525"/>
          <p14:tracePt t="2904" x="6134100" y="2795588"/>
          <p14:tracePt t="2921" x="6108700" y="2786063"/>
          <p14:tracePt t="2938" x="6099175" y="2786063"/>
          <p14:tracePt t="2954" x="6089650" y="2786063"/>
          <p14:tracePt t="2971" x="6072188" y="2776538"/>
          <p14:tracePt t="2988" x="6062663" y="2768600"/>
          <p14:tracePt t="3004" x="6045200" y="2768600"/>
          <p14:tracePt t="3021" x="5902325" y="2768600"/>
          <p14:tracePt t="3038" x="5830888" y="2768600"/>
          <p14:tracePt t="3053" x="5768975" y="2768600"/>
          <p14:tracePt t="3070" x="5715000" y="2776538"/>
          <p14:tracePt t="3070" x="5626100" y="2830513"/>
          <p14:tracePt t="3088" x="5545138" y="2847975"/>
          <p14:tracePt t="3103" x="5483225" y="2874963"/>
          <p14:tracePt t="3120" x="5419725" y="2894013"/>
          <p14:tracePt t="3136" x="5286375" y="2938463"/>
          <p14:tracePt t="3154" x="5232400" y="2965450"/>
          <p14:tracePt t="3170" x="5187950" y="3000375"/>
          <p14:tracePt t="3187" x="5108575" y="3108325"/>
          <p14:tracePt t="3204" x="5089525" y="3143250"/>
          <p14:tracePt t="3220" x="5089525" y="3170238"/>
          <p14:tracePt t="3236" x="5081588" y="3197225"/>
          <p14:tracePt t="3254" x="5081588" y="3205163"/>
          <p14:tracePt t="3270" x="5081588" y="3214688"/>
          <p14:tracePt t="3287" x="5081588" y="3224213"/>
          <p14:tracePt t="3303" x="5081588" y="3232150"/>
          <p14:tracePt t="3320" x="5089525" y="3232150"/>
          <p14:tracePt t="3406" x="5099050" y="3232150"/>
          <p14:tracePt t="4198" x="5099050" y="3241675"/>
          <p14:tracePt t="4312" x="5108575" y="3241675"/>
          <p14:tracePt t="4440" x="5116513" y="3241675"/>
          <p14:tracePt t="4939" x="5133975" y="3241675"/>
          <p14:tracePt t="4964" x="5153025" y="3241675"/>
          <p14:tracePt t="4977" x="5197475" y="3232150"/>
          <p14:tracePt t="4990" x="5375275" y="3214688"/>
          <p14:tracePt t="5002" x="5608638" y="3170238"/>
          <p14:tracePt t="5015" x="5732463" y="3133725"/>
          <p14:tracePt t="5028" x="5813425" y="3108325"/>
          <p14:tracePt t="5040" x="5875338" y="3071813"/>
          <p14:tracePt t="5055" x="5946775" y="3044825"/>
          <p14:tracePt t="5071" x="6018213" y="3009900"/>
          <p14:tracePt t="5088" x="6170613" y="2973388"/>
          <p14:tracePt t="5106" x="6259513" y="2955925"/>
          <p14:tracePt t="5121" x="6384925" y="2938463"/>
          <p14:tracePt t="5138" x="6510338" y="2911475"/>
          <p14:tracePt t="5156" x="6545263" y="2911475"/>
          <p14:tracePt t="5171" x="6572250" y="2911475"/>
          <p14:tracePt t="5188" x="6589713" y="2911475"/>
          <p14:tracePt t="5188" x="6616700" y="2911475"/>
          <p14:tracePt t="5206" x="6626225" y="2911475"/>
          <p14:tracePt t="5222" x="6643688" y="2919413"/>
          <p14:tracePt t="5238" x="6661150" y="2955925"/>
          <p14:tracePt t="5255" x="6715125" y="3214688"/>
          <p14:tracePt t="5272" x="6715125" y="3367088"/>
          <p14:tracePt t="5288" x="6724650" y="3589338"/>
          <p14:tracePt t="5305" x="6724650" y="3822700"/>
          <p14:tracePt t="5323" x="6697663" y="4037013"/>
          <p14:tracePt t="5338" x="6680200" y="4224338"/>
          <p14:tracePt t="5355" x="6616700" y="4510088"/>
          <p14:tracePt t="5373" x="6589713" y="4714875"/>
          <p14:tracePt t="5388" x="6572250" y="4795838"/>
          <p14:tracePt t="5405" x="6554788" y="4848225"/>
          <p14:tracePt t="5421" x="6545263" y="4929188"/>
          <p14:tracePt t="5439" x="6545263" y="4956175"/>
          <p14:tracePt t="5455" x="6545263" y="5010150"/>
          <p14:tracePt t="5472" x="6545263" y="5099050"/>
          <p14:tracePt t="5489" x="6545263" y="5116513"/>
          <p14:tracePt t="5505" x="6545263" y="5126038"/>
          <p14:tracePt t="5522" x="6537325" y="5143500"/>
          <p14:tracePt t="5540" x="6527800" y="5133975"/>
          <p14:tracePt t="5601" x="6527800" y="5099050"/>
          <p14:tracePt t="5613" x="6518275" y="5010150"/>
          <p14:tracePt t="5626" x="6510338" y="4929188"/>
          <p14:tracePt t="5639" x="6510338" y="4848225"/>
          <p14:tracePt t="5654" x="6510338" y="4795838"/>
          <p14:tracePt t="5671" x="6510338" y="4697413"/>
          <p14:tracePt t="5688" x="6510338" y="4491038"/>
          <p14:tracePt t="5705" x="6510338" y="4394200"/>
          <p14:tracePt t="5721" x="6510338" y="4295775"/>
          <p14:tracePt t="5737" x="6510338" y="4133850"/>
          <p14:tracePt t="5755" x="6510338" y="4071938"/>
          <p14:tracePt t="5771" x="6510338" y="4010025"/>
          <p14:tracePt t="5788" x="6510338" y="3776663"/>
          <p14:tracePt t="5805" x="6510338" y="3660775"/>
          <p14:tracePt t="5821" x="6537325" y="3509963"/>
          <p14:tracePt t="5838" x="6562725" y="3251200"/>
          <p14:tracePt t="5855" x="6589713" y="3062288"/>
          <p14:tracePt t="5872" x="6599238" y="2973388"/>
          <p14:tracePt t="5888" x="6608763" y="2901950"/>
          <p14:tracePt t="5904" x="6634163" y="2840038"/>
          <p14:tracePt t="5921" x="6634163" y="2822575"/>
          <p14:tracePt t="5938" x="6643688" y="2803525"/>
          <p14:tracePt t="5954" x="6643688" y="2751138"/>
          <p14:tracePt t="5972" x="6643688" y="2732088"/>
          <p14:tracePt t="6429" x="6634163" y="2724150"/>
          <p14:tracePt t="6442" x="6626225" y="2705100"/>
          <p14:tracePt t="6455" x="6608763" y="2687638"/>
          <p14:tracePt t="6468" x="6589713" y="2660650"/>
          <p14:tracePt t="6480" x="6554788" y="2625725"/>
          <p14:tracePt t="6493" x="6510338" y="2598738"/>
          <p14:tracePt t="6507" x="6465888" y="2562225"/>
          <p14:tracePt t="6521" x="6402388" y="2527300"/>
          <p14:tracePt t="6538" x="6330950" y="2490788"/>
          <p14:tracePt t="6555" x="6081713" y="2393950"/>
          <p14:tracePt t="6572" x="5929313" y="2357438"/>
          <p14:tracePt t="6591" x="5768975" y="2339975"/>
          <p14:tracePt t="6605" x="5537200" y="2330450"/>
          <p14:tracePt t="6624" x="5438775" y="2330450"/>
          <p14:tracePt t="6638" x="5322888" y="2339975"/>
          <p14:tracePt t="6656" x="5089525" y="2411413"/>
          <p14:tracePt t="6673" x="4991100" y="2446338"/>
          <p14:tracePt t="6688" x="4894263" y="2509838"/>
          <p14:tracePt t="6705" x="4732338" y="2660650"/>
          <p14:tracePt t="6723" x="4660900" y="2732088"/>
          <p14:tracePt t="6739" x="4608513" y="2795588"/>
          <p14:tracePt t="6755" x="4537075" y="2867025"/>
          <p14:tracePt t="6773" x="4438650" y="3054350"/>
          <p14:tracePt t="6790" x="4394200" y="3133725"/>
          <p14:tracePt t="6806" x="4375150" y="3197225"/>
          <p14:tracePt t="6823" x="4322763" y="3429000"/>
          <p14:tracePt t="6840" x="4303713" y="3589338"/>
          <p14:tracePt t="6856" x="4286250" y="3840163"/>
          <p14:tracePt t="6873" x="4286250" y="4241800"/>
          <p14:tracePt t="6891" x="4286250" y="4375150"/>
          <p14:tracePt t="6906" x="4313238" y="4394200"/>
          <p14:tracePt t="6923" x="4429125" y="4473575"/>
          <p14:tracePt t="6941" x="4500563" y="4510088"/>
          <p14:tracePt t="6956" x="4491038" y="4510088"/>
          <p14:tracePt t="7324" x="4465638" y="4510088"/>
          <p14:tracePt t="7336" x="4438650" y="4518025"/>
          <p14:tracePt t="7349" x="4367213" y="4545013"/>
          <p14:tracePt t="7361" x="4268788" y="4598988"/>
          <p14:tracePt t="7374" x="4170363" y="4660900"/>
          <p14:tracePt t="7390" x="4081463" y="4724400"/>
          <p14:tracePt t="7406" x="4027488" y="4768850"/>
          <p14:tracePt t="7423" x="3973513" y="4803775"/>
          <p14:tracePt t="7440" x="3956050" y="4813300"/>
          <p14:tracePt t="7456" x="3946525" y="4840288"/>
          <p14:tracePt t="7473" x="3929063" y="4867275"/>
          <p14:tracePt t="7491" x="3929063" y="4884738"/>
          <p14:tracePt t="7506" x="3919538" y="4902200"/>
          <p14:tracePt t="7523" x="3929063" y="4991100"/>
          <p14:tracePt t="7540" x="3946525" y="5045075"/>
          <p14:tracePt t="7556" x="3983038" y="5089525"/>
          <p14:tracePt t="7573" x="4062413" y="5143500"/>
          <p14:tracePt t="7591" x="4143375" y="5170488"/>
          <p14:tracePt t="7607" x="4197350" y="5187950"/>
          <p14:tracePt t="7623" x="4232275" y="5197475"/>
          <p14:tracePt t="7640" x="4303713" y="5205413"/>
          <p14:tracePt t="7657" x="4330700" y="5205413"/>
          <p14:tracePt t="7673" x="4357688" y="5214938"/>
          <p14:tracePt t="7690" x="4456113" y="5224463"/>
          <p14:tracePt t="7707" x="4518025" y="5224463"/>
          <p14:tracePt t="7723" x="4572000" y="5224463"/>
          <p14:tracePt t="7740" x="4643438" y="5224463"/>
          <p14:tracePt t="7758" x="4697413" y="5224463"/>
          <p14:tracePt t="7773" x="4741863" y="5224463"/>
          <p14:tracePt t="7790" x="4795838" y="5224463"/>
          <p14:tracePt t="7790" x="4840288" y="5205413"/>
          <p14:tracePt t="7807" x="4857750" y="5205413"/>
          <p14:tracePt t="7823" x="4867275" y="5197475"/>
          <p14:tracePt t="7840" x="4875213" y="5187950"/>
          <p14:tracePt t="7857" x="4884738" y="5187950"/>
          <p14:tracePt t="7874" x="4884738" y="5180013"/>
          <p14:tracePt t="7890" x="4884738" y="5170488"/>
          <p14:tracePt t="7909" x="4884738" y="5160963"/>
          <p14:tracePt t="7923" x="4884738" y="5153025"/>
          <p14:tracePt t="7960" x="4884738" y="5143500"/>
          <p14:tracePt t="7986" x="4884738" y="5133975"/>
          <p14:tracePt t="7998" x="4857750" y="5116513"/>
          <p14:tracePt t="8011" x="4822825" y="5108575"/>
          <p14:tracePt t="8024" x="4741863" y="5089525"/>
          <p14:tracePt t="8040" x="4670425" y="5081588"/>
          <p14:tracePt t="8056" x="4598988" y="5072063"/>
          <p14:tracePt t="8073" x="4446588" y="5072063"/>
          <p14:tracePt t="8091" x="4402138" y="5072063"/>
          <p14:tracePt t="8107" x="4357688" y="5072063"/>
          <p14:tracePt t="8123" x="4322763" y="5081588"/>
          <p14:tracePt t="8141" x="4313238" y="5099050"/>
          <p14:tracePt t="8156" x="4303713" y="5099050"/>
          <p14:tracePt t="8173" x="4303713" y="5116513"/>
          <p14:tracePt t="8191" x="4303713" y="5126038"/>
          <p14:tracePt t="8215" x="4303713" y="5133975"/>
          <p14:tracePt t="8228" x="4303713" y="5153025"/>
          <p14:tracePt t="8241" x="4303713" y="5170488"/>
          <p14:tracePt t="8256" x="4303713" y="5205413"/>
          <p14:tracePt t="8273" x="4313238" y="5241925"/>
          <p14:tracePt t="8290" x="4348163" y="5303838"/>
          <p14:tracePt t="8307" x="4375150" y="5313363"/>
          <p14:tracePt t="8323" x="4419600" y="5330825"/>
          <p14:tracePt t="8340" x="4518025" y="5348288"/>
          <p14:tracePt t="8357" x="4581525" y="5357813"/>
          <p14:tracePt t="8374" x="4670425" y="5357813"/>
          <p14:tracePt t="8390" x="4803775" y="5348288"/>
          <p14:tracePt t="8407" x="4857750" y="5330825"/>
          <p14:tracePt t="8423" x="4902200" y="5313363"/>
          <p14:tracePt t="8440" x="4956175" y="5286375"/>
          <p14:tracePt t="8459" x="4965700" y="5276850"/>
          <p14:tracePt t="8474" x="4973638" y="5268913"/>
          <p14:tracePt t="8490" x="4983163" y="5259388"/>
          <p14:tracePt t="8490" x="4991100" y="5259388"/>
          <p14:tracePt t="8508" x="4991100" y="5251450"/>
          <p14:tracePt t="8524" x="4991100" y="5241925"/>
          <p14:tracePt t="8571" x="4991100" y="5232400"/>
          <p14:tracePt t="8584" x="4983163" y="5224463"/>
          <p14:tracePt t="8597" x="4965700" y="5214938"/>
          <p14:tracePt t="8609" x="4946650" y="5197475"/>
          <p14:tracePt t="8623" x="4894263" y="5160963"/>
          <p14:tracePt t="8640" x="4840288" y="5116513"/>
          <p14:tracePt t="8656" x="4768850" y="5081588"/>
          <p14:tracePt t="8673" x="4714875" y="5045075"/>
          <p14:tracePt t="8690" x="4697413" y="5027613"/>
          <p14:tracePt t="8706" x="4679950" y="5018088"/>
          <p14:tracePt t="8722" x="4660900" y="4983163"/>
          <p14:tracePt t="8740" x="4660900" y="4956175"/>
          <p14:tracePt t="8756" x="4660900" y="4938713"/>
          <p14:tracePt t="8773" x="4652963" y="4902200"/>
          <p14:tracePt t="8789" x="4652963" y="4894263"/>
          <p14:tracePt t="8806" x="4652963" y="4875213"/>
          <p14:tracePt t="8823" x="4652963" y="4867275"/>
          <p14:tracePt t="8840" x="4660900" y="4867275"/>
          <p14:tracePt t="8979" x="4670425" y="4867275"/>
          <p14:tracePt t="8992" x="4705350" y="4857750"/>
          <p14:tracePt t="9005" x="4751388" y="4857750"/>
          <p14:tracePt t="9016" x="4867275" y="4830763"/>
          <p14:tracePt t="9029" x="5000625" y="4822825"/>
          <p14:tracePt t="9042" x="5099050" y="4803775"/>
          <p14:tracePt t="9055" x="5133975" y="4803775"/>
          <p14:tracePt t="9072" x="5153025" y="4795838"/>
          <p14:tracePt t="9088" x="5170488" y="4795838"/>
          <p14:tracePt t="9105" x="5180013" y="4795838"/>
          <p14:tracePt t="9122" x="5197475" y="4786313"/>
          <p14:tracePt t="9463" x="5232400" y="4768850"/>
          <p14:tracePt t="9475" x="5286375" y="4732338"/>
          <p14:tracePt t="9489" x="5438775" y="4660900"/>
          <p14:tracePt t="9501" x="5715000" y="4572000"/>
          <p14:tracePt t="9514" x="5938838" y="4500563"/>
          <p14:tracePt t="9526" x="6054725" y="4473575"/>
          <p14:tracePt t="9540" x="6153150" y="4446588"/>
          <p14:tracePt t="9556" x="6251575" y="4419600"/>
          <p14:tracePt t="9573" x="6357938" y="4384675"/>
          <p14:tracePt t="9590" x="6384925" y="4367213"/>
          <p14:tracePt t="9606" x="6429375" y="4303713"/>
          <p14:tracePt t="9623" x="6456363" y="4232275"/>
          <p14:tracePt t="9623" x="6483350" y="4116388"/>
          <p14:tracePt t="9643" x="6500813" y="4000500"/>
          <p14:tracePt t="9656" x="6500813" y="3795713"/>
          <p14:tracePt t="9673" x="6518275" y="3705225"/>
          <p14:tracePt t="9689" x="6518275" y="3571875"/>
          <p14:tracePt t="9707" x="6518275" y="3509963"/>
          <p14:tracePt t="9723" x="6510338" y="3455988"/>
          <p14:tracePt t="9739" x="6456363" y="3348038"/>
          <p14:tracePt t="9757" x="6411913" y="3286125"/>
          <p14:tracePt t="9773" x="6357938" y="3214688"/>
          <p14:tracePt t="9789" x="6242050" y="3108325"/>
          <p14:tracePt t="9789" x="6134100" y="3000375"/>
          <p14:tracePt t="9807" x="5973763" y="2874963"/>
          <p14:tracePt t="9823" x="5786438" y="2776538"/>
          <p14:tracePt t="9839" x="5643563" y="2705100"/>
          <p14:tracePt t="9856" x="5500688" y="2660650"/>
          <p14:tracePt t="9874" x="5465763" y="2652713"/>
          <p14:tracePt t="9889" x="5402263" y="2643188"/>
          <p14:tracePt t="9906" x="5268913" y="2643188"/>
          <p14:tracePt t="9923" x="5187950" y="2643188"/>
          <p14:tracePt t="9939" x="5126038" y="2670175"/>
          <p14:tracePt t="9956" x="4697413" y="2867025"/>
          <p14:tracePt t="9974" x="4465638" y="3036888"/>
          <p14:tracePt t="9989" x="4375150" y="3116263"/>
          <p14:tracePt t="10006" x="4268788" y="3214688"/>
          <p14:tracePt t="10024" x="4232275" y="3259138"/>
          <p14:tracePt t="10039" x="4179888" y="3322638"/>
          <p14:tracePt t="10055" x="4133850" y="3411538"/>
          <p14:tracePt t="10072" x="4062413" y="3616325"/>
          <p14:tracePt t="10089" x="4037013" y="3705225"/>
          <p14:tracePt t="10105" x="4000500" y="3813175"/>
          <p14:tracePt t="10122" x="3990975" y="3973513"/>
          <p14:tracePt t="10140" x="3983038" y="4037013"/>
          <p14:tracePt t="10155" x="3983038" y="4108450"/>
          <p14:tracePt t="10172" x="3983038" y="4197350"/>
          <p14:tracePt t="10189" x="3990975" y="4313238"/>
          <p14:tracePt t="10205" x="4010025" y="4348163"/>
          <p14:tracePt t="10222" x="4027488" y="4394200"/>
          <p14:tracePt t="10238" x="4071938" y="4456113"/>
          <p14:tracePt t="10256" x="4108450" y="4500563"/>
          <p14:tracePt t="10272" x="4152900" y="4537075"/>
          <p14:tracePt t="10289" x="4322763" y="4633913"/>
          <p14:tracePt t="10305" x="4429125" y="4670425"/>
          <p14:tracePt t="10322" x="4545013" y="4705350"/>
          <p14:tracePt t="10338" x="4776788" y="4741863"/>
          <p14:tracePt t="10355" x="4867275" y="4751388"/>
          <p14:tracePt t="10372" x="4929188" y="4751388"/>
          <p14:tracePt t="10388" x="4983163" y="4751388"/>
          <p14:tracePt t="10388" x="5072063" y="4751388"/>
          <p14:tracePt t="10406" x="5133975" y="4751388"/>
          <p14:tracePt t="10422" x="5187950" y="4732338"/>
          <p14:tracePt t="10439" x="5232400" y="4724400"/>
          <p14:tracePt t="10455" x="5313363" y="4660900"/>
          <p14:tracePt t="10473" x="5348288" y="4616450"/>
          <p14:tracePt t="10489" x="5375275" y="4598988"/>
          <p14:tracePt t="10505" x="5402263" y="4572000"/>
          <p14:tracePt t="10523" x="5411788" y="4554538"/>
          <p14:tracePt t="10539" x="5419725" y="4545013"/>
          <p14:tracePt t="10555" x="5419725" y="4537075"/>
          <p14:tracePt t="10572" x="5419725" y="4527550"/>
          <p14:tracePt t="10588" x="5419725" y="45180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Herpes simplex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>
                <a:latin typeface="+mj-lt"/>
              </a:rPr>
              <a:t>Type 1,,,,,</a:t>
            </a:r>
            <a:r>
              <a:rPr lang="en-US" dirty="0">
                <a:latin typeface="+mj-lt"/>
                <a:cs typeface="Tahoma" panose="020B0604030504040204" pitchFamily="34" charset="0"/>
              </a:rPr>
              <a:t> </a:t>
            </a:r>
            <a:r>
              <a:rPr lang="en-US" dirty="0">
                <a:latin typeface="+mj-lt"/>
              </a:rPr>
              <a:t>Facial infection </a:t>
            </a:r>
            <a:endParaRPr lang="en-US" dirty="0" smtClean="0">
              <a:latin typeface="+mj-lt"/>
            </a:endParaRPr>
          </a:p>
          <a:p>
            <a:pPr algn="l" rtl="0"/>
            <a:endParaRPr lang="en-US" dirty="0">
              <a:latin typeface="+mj-lt"/>
            </a:endParaRPr>
          </a:p>
          <a:p>
            <a:pPr algn="l" rtl="0"/>
            <a:r>
              <a:rPr lang="en-US" dirty="0" smtClean="0">
                <a:latin typeface="+mj-lt"/>
              </a:rPr>
              <a:t>Type 2,,,,,</a:t>
            </a:r>
            <a:r>
              <a:rPr lang="en-US" dirty="0">
                <a:latin typeface="+mj-lt"/>
              </a:rPr>
              <a:t> Genital infection </a:t>
            </a:r>
            <a:endParaRPr lang="en-US" dirty="0" smtClean="0">
              <a:latin typeface="+mj-lt"/>
            </a:endParaRPr>
          </a:p>
          <a:p>
            <a:pPr algn="l" rtl="0"/>
            <a:r>
              <a:rPr lang="en-US" dirty="0">
                <a:latin typeface="+mj-lt"/>
              </a:rPr>
              <a:t>Modes of </a:t>
            </a:r>
            <a:r>
              <a:rPr lang="en-US" dirty="0" smtClean="0">
                <a:latin typeface="+mj-lt"/>
              </a:rPr>
              <a:t>infection:</a:t>
            </a:r>
          </a:p>
          <a:p>
            <a:pPr marL="0" indent="0" algn="l" rtl="0">
              <a:buNone/>
            </a:pPr>
            <a:r>
              <a:rPr lang="en-US" dirty="0" smtClean="0">
                <a:latin typeface="+mj-lt"/>
              </a:rPr>
              <a:t>Droplet       Direct contact</a:t>
            </a:r>
            <a:endParaRPr lang="ar-EG" dirty="0">
              <a:latin typeface="+mj-l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7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34"/>
    </mc:Choice>
    <mc:Fallback>
      <p:transition spd="slow" advTm="23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9257" y="1596980"/>
            <a:ext cx="7624292" cy="44689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61"/>
    </mc:Choice>
    <mc:Fallback>
      <p:transition spd="slow" advTm="1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5419725" y="4510088"/>
          <p14:tracePt t="842" x="5402263" y="4500563"/>
          <p14:tracePt t="855" x="5394325" y="4483100"/>
          <p14:tracePt t="867" x="5375275" y="4446588"/>
          <p14:tracePt t="880" x="5340350" y="4375150"/>
          <p14:tracePt t="896" x="5286375" y="4268788"/>
          <p14:tracePt t="912" x="5259388" y="4197350"/>
          <p14:tracePt t="930" x="5187950" y="4098925"/>
          <p14:tracePt t="946" x="5170488" y="4081463"/>
          <p14:tracePt t="962" x="5143500" y="4062413"/>
          <p14:tracePt t="979" x="5108575" y="4062413"/>
          <p14:tracePt t="997" x="5099050" y="4062413"/>
          <p14:tracePt t="1012" x="5072063" y="4062413"/>
          <p14:tracePt t="1028" x="5010150" y="4170363"/>
          <p14:tracePt t="1047" x="4956175" y="4276725"/>
          <p14:tracePt t="1061" x="4902200" y="4384675"/>
          <p14:tracePt t="1078" x="4857750" y="4545013"/>
          <p14:tracePt t="1094" x="4813300" y="4803775"/>
          <p14:tracePt t="1112" x="4813300" y="4884738"/>
          <p14:tracePt t="1128" x="4795838" y="4965700"/>
          <p14:tracePt t="1144" x="4768850" y="5054600"/>
          <p14:tracePt t="1161" x="4759325" y="5072063"/>
          <p14:tracePt t="1178" x="4751388" y="5081588"/>
          <p14:tracePt t="1194" x="4741863" y="5089525"/>
          <p14:tracePt t="1212" x="4732338" y="5089525"/>
          <p14:tracePt t="1228" x="4724400" y="5089525"/>
          <p14:tracePt t="1287" x="4724400" y="5072063"/>
          <p14:tracePt t="1300" x="4714875" y="5037138"/>
          <p14:tracePt t="1313" x="4705350" y="4965700"/>
          <p14:tracePt t="1325" x="4679950" y="4813300"/>
          <p14:tracePt t="1338" x="4670425" y="4527550"/>
          <p14:tracePt t="1351" x="4670425" y="4375150"/>
          <p14:tracePt t="1363" x="4687888" y="4276725"/>
          <p14:tracePt t="1378" x="4732338" y="4160838"/>
          <p14:tracePt t="1395" x="4776788" y="4017963"/>
          <p14:tracePt t="1412" x="4875213" y="3848100"/>
          <p14:tracePt t="1429" x="4919663" y="3732213"/>
          <p14:tracePt t="1444" x="4956175" y="3633788"/>
          <p14:tracePt t="1462" x="4973638" y="3571875"/>
          <p14:tracePt t="1478" x="4983163" y="3509963"/>
          <p14:tracePt t="1495" x="4983163" y="3500438"/>
          <p14:tracePt t="1512" x="4983163" y="3490913"/>
          <p14:tracePt t="1527" x="4983163" y="3482975"/>
          <p14:tracePt t="1554" x="4973638" y="3465513"/>
          <p14:tracePt t="1822" x="4956175" y="3419475"/>
          <p14:tracePt t="1836" x="4929188" y="3357563"/>
          <p14:tracePt t="1848" x="4875213" y="3224213"/>
          <p14:tracePt t="1862" x="4840288" y="3108325"/>
          <p14:tracePt t="1878" x="4813300" y="3000375"/>
          <p14:tracePt t="1895" x="4803775" y="2919413"/>
          <p14:tracePt t="1895" x="4786313" y="2874963"/>
          <p14:tracePt t="1912" x="4786313" y="2840038"/>
          <p14:tracePt t="1928" x="4786313" y="2813050"/>
          <p14:tracePt t="1946" x="4786313" y="2776538"/>
          <p14:tracePt t="1961" x="4795838" y="2705100"/>
          <p14:tracePt t="1979" x="4813300" y="2679700"/>
          <p14:tracePt t="1994" x="4822825" y="2660650"/>
          <p14:tracePt t="2012" x="4867275" y="2633663"/>
          <p14:tracePt t="2030" x="4938713" y="2608263"/>
          <p14:tracePt t="2044" x="5027613" y="2589213"/>
          <p14:tracePt t="2061" x="5153025" y="2562225"/>
          <p14:tracePt t="2061" x="5340350" y="2544763"/>
          <p14:tracePt t="2078" x="5500688" y="2527300"/>
          <p14:tracePt t="2093" x="5608638" y="2527300"/>
          <p14:tracePt t="2110" x="5715000" y="2527300"/>
          <p14:tracePt t="2110" x="5813425" y="2527300"/>
          <p14:tracePt t="2128" x="5884863" y="2527300"/>
          <p14:tracePt t="2144" x="5956300" y="2554288"/>
          <p14:tracePt t="2160" x="6018213" y="2589213"/>
          <p14:tracePt t="2177" x="6330950" y="2776538"/>
          <p14:tracePt t="2194" x="6419850" y="2874963"/>
          <p14:tracePt t="2211" x="6491288" y="2928938"/>
          <p14:tracePt t="2227" x="6562725" y="3000375"/>
          <p14:tracePt t="2244" x="6581775" y="3017838"/>
          <p14:tracePt t="2260" x="6599238" y="3036888"/>
          <p14:tracePt t="2277" x="6653213" y="3108325"/>
          <p14:tracePt t="2295" x="6661150" y="3133725"/>
          <p14:tracePt t="2310" x="6680200" y="3160713"/>
          <p14:tracePt t="2327" x="6688138" y="3179763"/>
          <p14:tracePt t="2344" x="6688138" y="3205163"/>
          <p14:tracePt t="2361" x="6688138" y="3214688"/>
          <p14:tracePt t="2395" x="6680200" y="3214688"/>
          <p14:tracePt t="2434" x="6653213" y="3224213"/>
          <p14:tracePt t="2447" x="6599238" y="3224213"/>
          <p14:tracePt t="2460" x="6527800" y="3232150"/>
          <p14:tracePt t="2472" x="6402388" y="3232150"/>
          <p14:tracePt t="2486" x="6269038" y="3232150"/>
          <p14:tracePt t="2498" x="6170613" y="3224213"/>
          <p14:tracePt t="2511" x="6062663" y="3197225"/>
          <p14:tracePt t="2527" x="5902325" y="3160713"/>
          <p14:tracePt t="2544" x="5599113" y="3062288"/>
          <p14:tracePt t="2562" x="5419725" y="3017838"/>
          <p14:tracePt t="2577" x="5330825" y="2973388"/>
          <p14:tracePt t="2594" x="5259388" y="2955925"/>
          <p14:tracePt t="2611" x="5153025" y="2919413"/>
          <p14:tracePt t="2628" x="5089525" y="2911475"/>
          <p14:tracePt t="2644" x="5018088" y="2901950"/>
          <p14:tracePt t="2661" x="4911725" y="2884488"/>
          <p14:tracePt t="2678" x="4867275" y="2867025"/>
          <p14:tracePt t="2694" x="4830763" y="2867025"/>
          <p14:tracePt t="2711" x="4768850" y="2830513"/>
          <p14:tracePt t="2728" x="4751388" y="2803525"/>
          <p14:tracePt t="2744" x="4724400" y="2768600"/>
          <p14:tracePt t="2761" x="4697413" y="2643188"/>
          <p14:tracePt t="2778" x="4697413" y="2581275"/>
          <p14:tracePt t="2794" x="4697413" y="2509838"/>
          <p14:tracePt t="2811" x="4705350" y="2446338"/>
          <p14:tracePt t="2827" x="4759325" y="2276475"/>
          <p14:tracePt t="2845" x="4813300" y="2197100"/>
          <p14:tracePt t="2860" x="4840288" y="2152650"/>
          <p14:tracePt t="2877" x="4894263" y="2089150"/>
          <p14:tracePt t="2895" x="4929188" y="2071688"/>
          <p14:tracePt t="2911" x="4956175" y="2044700"/>
          <p14:tracePt t="2928" x="5018088" y="2027238"/>
          <p14:tracePt t="2945" x="5054600" y="2027238"/>
          <p14:tracePt t="2961" x="5099050" y="2027238"/>
          <p14:tracePt t="2977" x="5268913" y="2027238"/>
          <p14:tracePt t="2995" x="5330825" y="2027238"/>
          <p14:tracePt t="3011" x="5384800" y="2027238"/>
          <p14:tracePt t="3028" x="5419725" y="2027238"/>
          <p14:tracePt t="3044" x="5438775" y="2027238"/>
          <p14:tracePt t="3061" x="5446713" y="2027238"/>
          <p14:tracePt t="3077" x="5446713" y="2044700"/>
          <p14:tracePt t="3122" x="5367338" y="2071688"/>
          <p14:tracePt t="3135" x="5205413" y="2116138"/>
          <p14:tracePt t="3147" x="5054600" y="2152650"/>
          <p14:tracePt t="3161" x="4840288" y="2187575"/>
          <p14:tracePt t="3178" x="4660900" y="2197100"/>
          <p14:tracePt t="3194" x="4510088" y="2197100"/>
          <p14:tracePt t="3213" x="4483100" y="2197100"/>
          <p14:tracePt t="3228" x="4465638" y="2197100"/>
          <p14:tracePt t="3245" x="4456113" y="2197100"/>
          <p14:tracePt t="3261" x="4446588" y="2187575"/>
          <p14:tracePt t="3278" x="4446588" y="2179638"/>
          <p14:tracePt t="3295" x="4446588" y="2160588"/>
          <p14:tracePt t="3311" x="4446588" y="2143125"/>
          <p14:tracePt t="3329" x="4446588" y="2133600"/>
          <p14:tracePt t="3345" x="4446588" y="2125663"/>
          <p14:tracePt t="3389" x="4446588" y="2133600"/>
          <p14:tracePt t="3504" x="4446588" y="2160588"/>
          <p14:tracePt t="3517" x="4438650" y="2205038"/>
          <p14:tracePt t="3530" x="4411663" y="2438400"/>
          <p14:tracePt t="3543" x="4394200" y="2759075"/>
          <p14:tracePt t="3555" x="4367213" y="3000375"/>
          <p14:tracePt t="3568" x="4348163" y="3348038"/>
          <p14:tracePt t="3581" x="4348163" y="3571875"/>
          <p14:tracePt t="3595" x="4348163" y="3822700"/>
          <p14:tracePt t="3611" x="4348163" y="4143375"/>
          <p14:tracePt t="3628" x="4348163" y="4537075"/>
          <p14:tracePt t="3646" x="4348163" y="4670425"/>
          <p14:tracePt t="3662" x="4348163" y="4732338"/>
          <p14:tracePt t="3678" x="4348163" y="4776788"/>
          <p14:tracePt t="3696" x="4348163" y="4786313"/>
          <p14:tracePt t="3711" x="4348163" y="4795838"/>
          <p14:tracePt t="3759" x="4348163" y="4803775"/>
          <p14:tracePt t="3798" x="4330700" y="4813300"/>
          <p14:tracePt t="4218" x="4322763" y="4830763"/>
          <p14:tracePt t="4231" x="4303713" y="4840288"/>
          <p14:tracePt t="4245" x="4295775" y="4848225"/>
          <p14:tracePt t="4257" x="4276725" y="4875213"/>
          <p14:tracePt t="4269" x="4251325" y="4884738"/>
          <p14:tracePt t="4282" x="4241800" y="4902200"/>
          <p14:tracePt t="4295" x="4224338" y="4911725"/>
          <p14:tracePt t="4312" x="4197350" y="4919663"/>
          <p14:tracePt t="4329" x="4170363" y="4929188"/>
          <p14:tracePt t="4345" x="4133850" y="4946650"/>
          <p14:tracePt t="4363" x="4098925" y="4965700"/>
          <p14:tracePt t="4378" x="4071938" y="4973638"/>
          <p14:tracePt t="4395" x="4010025" y="5027613"/>
          <p14:tracePt t="4412" x="3983038" y="5045075"/>
          <p14:tracePt t="4429" x="3973513" y="5062538"/>
          <p14:tracePt t="4445" x="3946525" y="5116513"/>
          <p14:tracePt t="4463" x="3929063" y="5170488"/>
          <p14:tracePt t="4478" x="3911600" y="5214938"/>
          <p14:tracePt t="4495" x="3884613" y="5276850"/>
          <p14:tracePt t="4513" x="3884613" y="5303838"/>
          <p14:tracePt t="4528" x="3875088" y="5322888"/>
          <p14:tracePt t="4544" x="3867150" y="5348288"/>
          <p14:tracePt t="4561" x="3848100" y="5394325"/>
          <p14:tracePt t="4578" x="3840163" y="5419725"/>
          <p14:tracePt t="4594" x="3840163" y="5438775"/>
          <p14:tracePt t="4611" x="3830638" y="5465763"/>
          <p14:tracePt t="4628" x="3830638" y="5473700"/>
          <p14:tracePt t="4644" x="3830638" y="5483225"/>
          <p14:tracePt t="4661" x="3822700" y="5483225"/>
          <p14:tracePt t="4678" x="3822700" y="5491163"/>
          <p14:tracePt t="4694" x="3822700" y="5483225"/>
          <p14:tracePt t="4804" x="3830638" y="5473700"/>
          <p14:tracePt t="4817" x="3840163" y="5456238"/>
          <p14:tracePt t="4830" x="3848100" y="5438775"/>
          <p14:tracePt t="4843" x="3867150" y="5429250"/>
          <p14:tracePt t="4855" x="3875088" y="5402263"/>
          <p14:tracePt t="4868" x="3884613" y="5394325"/>
          <p14:tracePt t="4880" x="3894138" y="5375275"/>
          <p14:tracePt t="4895" x="3902075" y="5375275"/>
          <p14:tracePt t="4911" x="3902075" y="5367338"/>
          <p14:tracePt t="4928" x="3911600" y="5357813"/>
          <p14:tracePt t="4957" x="3919538" y="5357813"/>
          <p14:tracePt t="4995" x="3902075" y="5367338"/>
          <p14:tracePt t="5136" x="3884613" y="5394325"/>
          <p14:tracePt t="5148" x="3857625" y="5419725"/>
          <p14:tracePt t="5161" x="3822700" y="5465763"/>
          <p14:tracePt t="5174" x="3803650" y="5510213"/>
          <p14:tracePt t="5186" x="3768725" y="5545138"/>
          <p14:tracePt t="5199" x="3751263" y="5562600"/>
          <p14:tracePt t="5213" x="3732213" y="5581650"/>
          <p14:tracePt t="5228" x="3724275" y="5599113"/>
          <p14:tracePt t="5244" x="3714750" y="5599113"/>
          <p14:tracePt t="5263" x="3714750" y="5608638"/>
          <p14:tracePt t="5278" x="3724275" y="5608638"/>
          <p14:tracePt t="5365" x="3732213" y="5599113"/>
          <p14:tracePt t="5378" x="3741738" y="5589588"/>
          <p14:tracePt t="5391" x="3759200" y="5562600"/>
          <p14:tracePt t="5404" x="3795713" y="5510213"/>
          <p14:tracePt t="5416" x="3857625" y="5456238"/>
          <p14:tracePt t="5429" x="3938588" y="5367338"/>
          <p14:tracePt t="5446" x="4010025" y="5286375"/>
          <p14:tracePt t="5462" x="4071938" y="5214938"/>
          <p14:tracePt t="5478" x="4179888" y="5089525"/>
          <p14:tracePt t="5495" x="4224338" y="5054600"/>
          <p14:tracePt t="5512" x="4268788" y="5018088"/>
          <p14:tracePt t="5529" x="4330700" y="4973638"/>
          <p14:tracePt t="5545" x="4367213" y="4946650"/>
          <p14:tracePt t="5561" x="4384675" y="4929188"/>
          <p14:tracePt t="5578" x="4429125" y="4902200"/>
          <p14:tracePt t="5595" x="4438650" y="4875213"/>
          <p14:tracePt t="5611" x="4456113" y="4867275"/>
          <p14:tracePt t="5627" x="4491038" y="4830763"/>
          <p14:tracePt t="5627" x="4518025" y="4803775"/>
          <p14:tracePt t="5645" x="4554538" y="4759325"/>
          <p14:tracePt t="5661" x="4598988" y="4714875"/>
          <p14:tracePt t="5678" x="4625975" y="4679950"/>
          <p14:tracePt t="5694" x="4697413" y="4608513"/>
          <p14:tracePt t="5711" x="4714875" y="4589463"/>
          <p14:tracePt t="5728" x="4751388" y="4572000"/>
          <p14:tracePt t="5744" x="4813300" y="4527550"/>
          <p14:tracePt t="5762" x="4830763" y="4527550"/>
          <p14:tracePt t="5778" x="4848225" y="4527550"/>
          <p14:tracePt t="5795" x="4867275" y="4527550"/>
          <p14:tracePt t="5812" x="4875213" y="4527550"/>
          <p14:tracePt t="5849" x="4884738" y="4527550"/>
          <p14:tracePt t="5964" x="4894263" y="4527550"/>
          <p14:tracePt t="6271" x="4911725" y="4527550"/>
          <p14:tracePt t="6296" x="4938713" y="4527550"/>
          <p14:tracePt t="6309" x="4956175" y="4527550"/>
          <p14:tracePt t="6322" x="4965700" y="4527550"/>
          <p14:tracePt t="6334" x="4973638" y="4527550"/>
          <p14:tracePt t="6347" x="4991100" y="4527550"/>
          <p14:tracePt t="6362" x="5010150" y="4527550"/>
          <p14:tracePt t="6385" x="5018088" y="4527550"/>
          <p14:tracePt t="6412" x="5027613" y="4527550"/>
          <p14:tracePt t="6423" x="5037138" y="4527550"/>
          <p14:tracePt t="6437" x="5045075" y="4527550"/>
          <p14:tracePt t="6487" x="5037138" y="4527550"/>
          <p14:tracePt t="6615" x="5010150" y="4527550"/>
          <p14:tracePt t="6628" x="4973638" y="4537075"/>
          <p14:tracePt t="6640" x="4894263" y="4572000"/>
          <p14:tracePt t="6653" x="4803775" y="4608513"/>
          <p14:tracePt t="6666" x="4679950" y="4670425"/>
          <p14:tracePt t="6679" x="4562475" y="4714875"/>
          <p14:tracePt t="6696" x="4446588" y="4776788"/>
          <p14:tracePt t="6713" x="4276725" y="4929188"/>
          <p14:tracePt t="6730" x="4224338" y="4983163"/>
          <p14:tracePt t="6746" x="4187825" y="5027613"/>
          <p14:tracePt t="6762" x="4179888" y="5037138"/>
          <p14:tracePt t="6779" x="4170363" y="5045075"/>
          <p14:tracePt t="6796" x="4170363" y="5054600"/>
          <p14:tracePt t="6812" x="4170363" y="5045075"/>
          <p14:tracePt t="6895" x="4179888" y="5037138"/>
          <p14:tracePt t="6920" x="4179888" y="5027613"/>
          <p14:tracePt t="6933" x="4197350" y="5018088"/>
          <p14:tracePt t="6946" x="4205288" y="4991100"/>
          <p14:tracePt t="6959" x="4268788" y="4946650"/>
          <p14:tracePt t="6972" x="4357688" y="4875213"/>
          <p14:tracePt t="6984" x="4545013" y="4768850"/>
          <p14:tracePt t="6997" x="4687888" y="4687888"/>
          <p14:tracePt t="7015" x="4795838" y="4625975"/>
          <p14:tracePt t="7030" x="4919663" y="4572000"/>
          <p14:tracePt t="7045" x="5133975" y="4510088"/>
          <p14:tracePt t="7062" x="5214938" y="4491038"/>
          <p14:tracePt t="7078" x="5276850" y="4473575"/>
          <p14:tracePt t="7095" x="5384800" y="4465638"/>
          <p14:tracePt t="7112" x="5446713" y="4456113"/>
          <p14:tracePt t="7128" x="5527675" y="4429125"/>
          <p14:tracePt t="7145" x="5589588" y="4419600"/>
          <p14:tracePt t="7162" x="5643563" y="4419600"/>
          <p14:tracePt t="7179" x="5653088" y="4419600"/>
          <p14:tracePt t="7195" x="5661025" y="4419600"/>
          <p14:tracePt t="7212" x="5670550" y="4419600"/>
          <p14:tracePt t="7228" x="5670550" y="4411663"/>
          <p14:tracePt t="7494" x="5670550" y="4402138"/>
          <p14:tracePt t="7520" x="5688013" y="4394200"/>
          <p14:tracePt t="7533" x="5705475" y="4357688"/>
          <p14:tracePt t="7546" x="5751513" y="4303713"/>
          <p14:tracePt t="7559" x="5830888" y="4214813"/>
          <p14:tracePt t="7571" x="5956300" y="4125913"/>
          <p14:tracePt t="7584" x="6062663" y="4062413"/>
          <p14:tracePt t="7597" x="6153150" y="4010025"/>
          <p14:tracePt t="7612" x="6242050" y="3973513"/>
          <p14:tracePt t="7629" x="6357938" y="3938588"/>
          <p14:tracePt t="7646" x="6500813" y="3911600"/>
          <p14:tracePt t="7663" x="6527800" y="3911600"/>
          <p14:tracePt t="7679" x="6545263" y="3911600"/>
          <p14:tracePt t="7696" x="6589713" y="3911600"/>
          <p14:tracePt t="7714" x="6608763" y="3919538"/>
          <p14:tracePt t="7730" x="6626225" y="3929063"/>
          <p14:tracePt t="7746" x="6705600" y="4000500"/>
          <p14:tracePt t="7763" x="6742113" y="4044950"/>
          <p14:tracePt t="7779" x="6777038" y="4133850"/>
          <p14:tracePt t="7796" x="6804025" y="4303713"/>
          <p14:tracePt t="7814" x="6813550" y="4357688"/>
          <p14:tracePt t="7830" x="6813550" y="4394200"/>
          <p14:tracePt t="7846" x="6813550" y="4438650"/>
          <p14:tracePt t="7846" x="6786563" y="4491038"/>
          <p14:tracePt t="7864" x="6769100" y="4518025"/>
          <p14:tracePt t="7879" x="6732588" y="4554538"/>
          <p14:tracePt t="7896" x="6680200" y="4589463"/>
          <p14:tracePt t="7913" x="6537325" y="4633913"/>
          <p14:tracePt t="7931" x="6411913" y="4670425"/>
          <p14:tracePt t="7946" x="6286500" y="4687888"/>
          <p14:tracePt t="7963" x="6099175" y="4705350"/>
          <p14:tracePt t="7980" x="6010275" y="4705350"/>
          <p14:tracePt t="7996" x="5946775" y="4705350"/>
          <p14:tracePt t="8013" x="5875338" y="4643438"/>
          <p14:tracePt t="8031" x="5857875" y="4598988"/>
          <p14:tracePt t="8046" x="5840413" y="4545013"/>
          <p14:tracePt t="8062" x="5822950" y="4491038"/>
          <p14:tracePt t="8078" x="5803900" y="4394200"/>
          <p14:tracePt t="8095" x="5803900" y="4313238"/>
          <p14:tracePt t="8112" x="5803900" y="4232275"/>
          <p14:tracePt t="8128" x="5813425" y="4062413"/>
          <p14:tracePt t="8146" x="5848350" y="3983038"/>
          <p14:tracePt t="8162" x="5902325" y="3894138"/>
          <p14:tracePt t="8179" x="6010275" y="3759200"/>
          <p14:tracePt t="8196" x="6072188" y="3697288"/>
          <p14:tracePt t="8212" x="6153150" y="3652838"/>
          <p14:tracePt t="8229" x="6313488" y="3589338"/>
          <p14:tracePt t="8229" x="6402388" y="3554413"/>
          <p14:tracePt t="8246" x="6491288" y="3517900"/>
          <p14:tracePt t="8262" x="6581775" y="3509963"/>
          <p14:tracePt t="8279" x="6670675" y="3509963"/>
          <p14:tracePt t="8295" x="6813550" y="3500438"/>
          <p14:tracePt t="8312" x="6902450" y="3500438"/>
          <p14:tracePt t="8328" x="6991350" y="3544888"/>
          <p14:tracePt t="8345" x="7188200" y="3633788"/>
          <p14:tracePt t="8362" x="7259638" y="3679825"/>
          <p14:tracePt t="8379" x="7304088" y="3751263"/>
          <p14:tracePt t="8395" x="7394575" y="3894138"/>
          <p14:tracePt t="8412" x="7402513" y="3956050"/>
          <p14:tracePt t="8429" x="7412038" y="4027488"/>
          <p14:tracePt t="8446" x="7394575" y="4214813"/>
          <p14:tracePt t="8463" x="7340600" y="4303713"/>
          <p14:tracePt t="8479" x="7269163" y="4394200"/>
          <p14:tracePt t="8495" x="7188200" y="4456113"/>
          <p14:tracePt t="8495" x="7126288" y="4500563"/>
          <p14:tracePt t="8514" x="7045325" y="4537075"/>
          <p14:tracePt t="8529" x="6956425" y="4572000"/>
          <p14:tracePt t="8545" x="6848475" y="4589463"/>
          <p14:tracePt t="8562" x="6688138" y="4598988"/>
          <p14:tracePt t="8579" x="6616700" y="4598988"/>
          <p14:tracePt t="8595" x="6527800" y="4598988"/>
          <p14:tracePt t="8612" x="6340475" y="4562475"/>
          <p14:tracePt t="8629" x="6276975" y="4537075"/>
          <p14:tracePt t="8645" x="6224588" y="4500563"/>
          <p14:tracePt t="8662" x="6099175" y="4419600"/>
          <p14:tracePt t="8679" x="6062663" y="4394200"/>
          <p14:tracePt t="8695" x="6054725" y="4357688"/>
          <p14:tracePt t="8712" x="6037263" y="4303713"/>
          <p14:tracePt t="8728" x="6018213" y="4197350"/>
          <p14:tracePt t="8746" x="6018213" y="4143375"/>
          <p14:tracePt t="8762" x="6018213" y="4108450"/>
          <p14:tracePt t="8778" x="6027738" y="4000500"/>
          <p14:tracePt t="8796" x="6072188" y="3938588"/>
          <p14:tracePt t="8812" x="6126163" y="3857625"/>
          <p14:tracePt t="8829" x="6259513" y="3732213"/>
          <p14:tracePt t="8846" x="6429375" y="3660775"/>
          <p14:tracePt t="8862" x="6527800" y="3598863"/>
          <p14:tracePt t="8879" x="6715125" y="3598863"/>
          <p14:tracePt t="8896" x="6796088" y="3598863"/>
          <p14:tracePt t="8912" x="6840538" y="3598863"/>
          <p14:tracePt t="8929" x="6875463" y="3598863"/>
          <p14:tracePt t="8945" x="6938963" y="3598863"/>
          <p14:tracePt t="8962" x="6991350" y="3633788"/>
          <p14:tracePt t="8979" x="7027863" y="3660775"/>
          <p14:tracePt t="8995" x="7099300" y="3724275"/>
          <p14:tracePt t="9012" x="7126288" y="3768725"/>
          <p14:tracePt t="9028" x="7153275" y="3813175"/>
          <p14:tracePt t="9047" x="7197725" y="3956050"/>
          <p14:tracePt t="9063" x="7205663" y="4037013"/>
          <p14:tracePt t="9078" x="7205663" y="4116388"/>
          <p14:tracePt t="9095" x="7205663" y="4214813"/>
          <p14:tracePt t="9113" x="7188200" y="4286250"/>
          <p14:tracePt t="9129" x="7170738" y="4322763"/>
          <p14:tracePt t="9146" x="7134225" y="4357688"/>
          <p14:tracePt t="9163" x="7108825" y="4367213"/>
          <p14:tracePt t="9179" x="7062788" y="4394200"/>
          <p14:tracePt t="9196" x="7000875" y="4402138"/>
          <p14:tracePt t="9213" x="6848475" y="4419600"/>
          <p14:tracePt t="9230" x="6786563" y="4429125"/>
          <p14:tracePt t="9246" x="6732588" y="4429125"/>
          <p14:tracePt t="9262" x="6634163" y="4429125"/>
          <p14:tracePt t="9280" x="6572250" y="4429125"/>
          <p14:tracePt t="9295" x="6510338" y="4411663"/>
          <p14:tracePt t="9313" x="6446838" y="4394200"/>
          <p14:tracePt t="9330" x="6429375" y="4375150"/>
          <p14:tracePt t="9346" x="6411913" y="4375150"/>
          <p14:tracePt t="9362" x="6384925" y="4348163"/>
          <p14:tracePt t="9379" x="6357938" y="4322763"/>
          <p14:tracePt t="9396" x="6340475" y="4303713"/>
          <p14:tracePt t="9412" x="6330950" y="4276725"/>
          <p14:tracePt t="9429" x="6303963" y="4214813"/>
          <p14:tracePt t="9447" x="6296025" y="4187825"/>
          <p14:tracePt t="9462" x="6286500" y="4152900"/>
          <p14:tracePt t="9479" x="6286500" y="4081463"/>
          <p14:tracePt t="9496" x="6286500" y="4027488"/>
          <p14:tracePt t="9512" x="6296025" y="3973513"/>
          <p14:tracePt t="9530" x="6348413" y="3894138"/>
          <p14:tracePt t="9546" x="6394450" y="3857625"/>
          <p14:tracePt t="9562" x="6473825" y="3813175"/>
          <p14:tracePt t="9579" x="6554788" y="3759200"/>
          <p14:tracePt t="9595" x="6643688" y="3705225"/>
          <p14:tracePt t="9612" x="6688138" y="3679825"/>
          <p14:tracePt t="9628" x="6732588" y="3670300"/>
          <p14:tracePt t="9646" x="6840538" y="3652838"/>
          <p14:tracePt t="9663" x="6884988" y="3652838"/>
          <p14:tracePt t="9679" x="6911975" y="3652838"/>
          <p14:tracePt t="9696" x="6946900" y="3652838"/>
          <p14:tracePt t="9713" x="6973888" y="3652838"/>
          <p14:tracePt t="9728" x="7010400" y="3652838"/>
          <p14:tracePt t="9745" x="7108825" y="3670300"/>
          <p14:tracePt t="9762" x="7143750" y="3705225"/>
          <p14:tracePt t="9779" x="7188200" y="3741738"/>
          <p14:tracePt t="9796" x="7242175" y="3848100"/>
          <p14:tracePt t="9813" x="7259638" y="3902075"/>
          <p14:tracePt t="9829" x="7269163" y="3973513"/>
          <p14:tracePt t="9845" x="7269163" y="4098925"/>
          <p14:tracePt t="9863" x="7269163" y="4241800"/>
          <p14:tracePt t="9880" x="7232650" y="4286250"/>
          <p14:tracePt t="9896" x="7224713" y="4303713"/>
          <p14:tracePt t="9913" x="7180263" y="4330700"/>
          <p14:tracePt t="9930" x="7161213" y="4348163"/>
          <p14:tracePt t="9946" x="7126288" y="4375150"/>
          <p14:tracePt t="9963" x="6965950" y="4429125"/>
          <p14:tracePt t="9981" x="6858000" y="4446588"/>
          <p14:tracePt t="9996" x="6769100" y="4456113"/>
          <p14:tracePt t="10013" x="6562725" y="4483100"/>
          <p14:tracePt t="10031" x="6456363" y="4491038"/>
          <p14:tracePt t="10046" x="6367463" y="4491038"/>
          <p14:tracePt t="10063" x="6215063" y="4483100"/>
          <p14:tracePt t="10081" x="6153150" y="4465638"/>
          <p14:tracePt t="10097" x="6126163" y="4456113"/>
          <p14:tracePt t="10113" x="6099175" y="4438650"/>
          <p14:tracePt t="10130" x="6081713" y="4411663"/>
          <p14:tracePt t="10147" x="6062663" y="4375150"/>
          <p14:tracePt t="10163" x="6054725" y="4348163"/>
          <p14:tracePt t="10180" x="6037263" y="4276725"/>
          <p14:tracePt t="10197" x="6037263" y="4259263"/>
          <p14:tracePt t="10214" x="6037263" y="4241800"/>
          <p14:tracePt t="10230" x="6045200" y="4187825"/>
          <p14:tracePt t="10247" x="6072188" y="4152900"/>
          <p14:tracePt t="10263" x="6089650" y="4108450"/>
          <p14:tracePt t="10280" x="6153150" y="4054475"/>
          <p14:tracePt t="10296" x="6323013" y="3956050"/>
          <p14:tracePt t="10314" x="6518275" y="3875088"/>
          <p14:tracePt t="10330" x="6626225" y="3813175"/>
          <p14:tracePt t="10347" x="6786563" y="3768725"/>
          <p14:tracePt t="10365" x="6884988" y="3759200"/>
          <p14:tracePt t="10380" x="6946900" y="3751263"/>
          <p14:tracePt t="10397" x="7037388" y="3741738"/>
          <p14:tracePt t="10414" x="7108825" y="3741738"/>
          <p14:tracePt t="10430" x="7170738" y="3741738"/>
          <p14:tracePt t="10447" x="7277100" y="3751263"/>
          <p14:tracePt t="10464" x="7304088" y="3786188"/>
          <p14:tracePt t="10480" x="7348538" y="3822700"/>
          <p14:tracePt t="10496" x="7385050" y="3867150"/>
          <p14:tracePt t="10515" x="7394575" y="3911600"/>
          <p14:tracePt t="10529" x="7394575" y="3938588"/>
          <p14:tracePt t="10546" x="7402513" y="3983038"/>
          <p14:tracePt t="10562" x="7402513" y="4062413"/>
          <p14:tracePt t="10580" x="7402513" y="4071938"/>
          <p14:tracePt t="10596" x="7402513" y="4081463"/>
          <p14:tracePt t="10612" x="7385050" y="4098925"/>
          <p14:tracePt t="10630" x="7358063" y="4098925"/>
          <p14:tracePt t="10646" x="7286625" y="4125913"/>
          <p14:tracePt t="10663" x="7116763" y="4143375"/>
          <p14:tracePt t="10680" x="6983413" y="4143375"/>
          <p14:tracePt t="10695" x="6902450" y="4143375"/>
          <p14:tracePt t="10712" x="6823075" y="4143375"/>
          <p14:tracePt t="10730" x="6804025" y="4143375"/>
          <p14:tracePt t="10746" x="6796088" y="4143375"/>
          <p14:tracePt t="10762" x="6786563" y="4133850"/>
          <p14:tracePt t="10780" x="6786563" y="4125913"/>
          <p14:tracePt t="10796" x="6786563" y="4116388"/>
          <p14:tracePt t="10844" x="6786563" y="4108450"/>
          <p14:tracePt t="10908" x="6786563" y="4098925"/>
          <p14:tracePt t="10985" x="6786563" y="4089400"/>
          <p14:tracePt t="11253" x="6786563" y="4081463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977" y="772732"/>
            <a:ext cx="9601196" cy="1693571"/>
          </a:xfrm>
        </p:spPr>
        <p:txBody>
          <a:bodyPr>
            <a:normAutofit fontScale="90000"/>
          </a:bodyPr>
          <a:lstStyle/>
          <a:p>
            <a:pPr rtl="0">
              <a:lnSpc>
                <a:spcPct val="105000"/>
              </a:lnSpc>
            </a:pP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RAMSY-HUNT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SYNDROME</a:t>
            </a: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>
                <a:latin typeface="+mj-lt"/>
                <a:cs typeface="Tahoma" panose="020B0604030504040204" pitchFamily="34" charset="0"/>
              </a:rPr>
              <a:t>It is due to involvement of the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cs typeface="Tahoma" panose="020B0604030504040204" pitchFamily="34" charset="0"/>
              </a:rPr>
              <a:t>geniculate ganglion </a:t>
            </a:r>
            <a:b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cs typeface="Tahoma" panose="020B0604030504040204" pitchFamily="34" charset="0"/>
              </a:rPr>
            </a:br>
            <a:r>
              <a:rPr lang="en-US" dirty="0">
                <a:latin typeface="+mj-lt"/>
                <a:cs typeface="Tahoma" panose="020B0604030504040204" pitchFamily="34" charset="0"/>
              </a:rPr>
              <a:t>It constitutes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cs typeface="Tahoma" panose="020B0604030504040204" pitchFamily="34" charset="0"/>
              </a:rPr>
              <a:t>vesicles on the external ear, facial palsy &amp; auditory symptoms as rhinitis, deafness &amp;vertigo</a:t>
            </a:r>
            <a:endParaRPr lang="ar-EG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7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21"/>
    </mc:Choice>
    <mc:Fallback>
      <p:transition spd="slow" advTm="18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0" x="6759575" y="4062413"/>
          <p14:tracePt t="1397" x="6732588" y="4044950"/>
          <p14:tracePt t="1410" x="6661150" y="3973513"/>
          <p14:tracePt t="1422" x="6483350" y="3786188"/>
          <p14:tracePt t="1434" x="6180138" y="3536950"/>
          <p14:tracePt t="1447" x="5919788" y="3348038"/>
          <p14:tracePt t="1459" x="5661025" y="3116263"/>
          <p14:tracePt t="1474" x="5456238" y="2955925"/>
          <p14:tracePt t="1490" x="5303838" y="2840038"/>
          <p14:tracePt t="1507" x="4751388" y="2419350"/>
          <p14:tracePt t="1524" x="4572000" y="2276475"/>
          <p14:tracePt t="1540" x="4438650" y="2187575"/>
          <p14:tracePt t="1556" x="4375150" y="2116138"/>
          <p14:tracePt t="1556" x="4340225" y="2071688"/>
          <p14:tracePt t="1574" x="4295775" y="2009775"/>
          <p14:tracePt t="1590" x="4268788" y="1938338"/>
          <p14:tracePt t="1606" x="4259263" y="1901825"/>
          <p14:tracePt t="1623" x="4241800" y="1847850"/>
          <p14:tracePt t="1640" x="4232275" y="1830388"/>
          <p14:tracePt t="1656" x="4232275" y="1822450"/>
          <p14:tracePt t="1673" x="4232275" y="1803400"/>
          <p14:tracePt t="1690" x="4232275" y="1795463"/>
          <p14:tracePt t="1707" x="4214813" y="1795463"/>
          <p14:tracePt t="2685" x="4187825" y="1795463"/>
          <p14:tracePt t="2697" x="4133850" y="1795463"/>
          <p14:tracePt t="2710" x="4027488" y="1795463"/>
          <p14:tracePt t="2724" x="3919538" y="1795463"/>
          <p14:tracePt t="2741" x="3813175" y="1795463"/>
          <p14:tracePt t="2757" x="3679825" y="1795463"/>
          <p14:tracePt t="2775" x="3633788" y="1795463"/>
          <p14:tracePt t="2790" x="3616325" y="1795463"/>
          <p14:tracePt t="2807" x="3598863" y="1795463"/>
          <p14:tracePt t="2823" x="3581400" y="1795463"/>
          <p14:tracePt t="2841" x="3571875" y="1795463"/>
          <p14:tracePt t="2864" x="3562350" y="1795463"/>
          <p14:tracePt t="2914" x="3554413" y="1795463"/>
          <p14:tracePt t="2978" x="3544888" y="1795463"/>
          <p14:tracePt t="2990" x="3536950" y="1795463"/>
          <p14:tracePt t="3003" x="3509963" y="1803400"/>
          <p14:tracePt t="3016" x="3490913" y="1812925"/>
          <p14:tracePt t="3028" x="3455988" y="1822450"/>
          <p14:tracePt t="3041" x="3411538" y="1830388"/>
          <p14:tracePt t="3056" x="3384550" y="1839913"/>
          <p14:tracePt t="3073" x="3357563" y="1847850"/>
          <p14:tracePt t="3090" x="3313113" y="1857375"/>
          <p14:tracePt t="3107" x="3303588" y="1866900"/>
          <p14:tracePt t="3122" x="3295650" y="1866900"/>
          <p14:tracePt t="3139" x="3295650" y="1857375"/>
          <p14:tracePt t="3296" x="3303588" y="1857375"/>
          <p14:tracePt t="3322" x="3313113" y="1857375"/>
          <p14:tracePt t="3334" x="3322638" y="1847850"/>
          <p14:tracePt t="3347" x="3340100" y="1847850"/>
          <p14:tracePt t="3360" x="3357563" y="1847850"/>
          <p14:tracePt t="3374" x="3367088" y="1847850"/>
          <p14:tracePt t="3390" x="3375025" y="1847850"/>
          <p14:tracePt t="3407" x="3384550" y="1847850"/>
          <p14:tracePt t="3424" x="3402013" y="1847850"/>
          <p14:tracePt t="3449" x="3419475" y="1839913"/>
          <p14:tracePt t="3462" x="3455988" y="1839913"/>
          <p14:tracePt t="3475" x="3544888" y="1822450"/>
          <p14:tracePt t="3491" x="3643313" y="1803400"/>
          <p14:tracePt t="3508" x="3768725" y="1795463"/>
          <p14:tracePt t="3525" x="3983038" y="1776413"/>
          <p14:tracePt t="3541" x="4089400" y="1776413"/>
          <p14:tracePt t="3556" x="4276725" y="1776413"/>
          <p14:tracePt t="3573" x="4537075" y="1776413"/>
          <p14:tracePt t="3590" x="4705350" y="1776413"/>
          <p14:tracePt t="3606" x="4902200" y="1776413"/>
          <p14:tracePt t="3623" x="5126038" y="1776413"/>
          <p14:tracePt t="3640" x="5143500" y="1776413"/>
          <p14:tracePt t="3656" x="5153025" y="1785938"/>
          <p14:tracePt t="3673" x="5170488" y="1785938"/>
          <p14:tracePt t="3959" x="5197475" y="1785938"/>
          <p14:tracePt t="3973" x="5251450" y="1785938"/>
          <p14:tracePt t="3984" x="5491163" y="1785938"/>
          <p14:tracePt t="3997" x="6018213" y="1822450"/>
          <p14:tracePt t="4010" x="6473825" y="1893888"/>
          <p14:tracePt t="4023" x="6616700" y="1928813"/>
          <p14:tracePt t="4040" x="6813550" y="1965325"/>
          <p14:tracePt t="4056" x="7010400" y="2009775"/>
          <p14:tracePt t="4073" x="7402513" y="2108200"/>
          <p14:tracePt t="4090" x="7572375" y="2143125"/>
          <p14:tracePt t="4106" x="7680325" y="2160588"/>
          <p14:tracePt t="4124" x="7974013" y="2179638"/>
          <p14:tracePt t="4140" x="8054975" y="2187575"/>
          <p14:tracePt t="4156" x="8134350" y="2187575"/>
          <p14:tracePt t="4174" x="8269288" y="2187575"/>
          <p14:tracePt t="4190" x="8331200" y="2187575"/>
          <p14:tracePt t="4206" x="8367713" y="2187575"/>
          <p14:tracePt t="4223" x="8420100" y="2187575"/>
          <p14:tracePt t="4240" x="8439150" y="2187575"/>
          <p14:tracePt t="4256" x="8456613" y="2187575"/>
          <p14:tracePt t="4273" x="8466138" y="2187575"/>
          <p14:tracePt t="4290" x="8474075" y="2187575"/>
          <p14:tracePt t="4306" x="8466138" y="2197100"/>
          <p14:tracePt t="4405" x="8420100" y="2197100"/>
          <p14:tracePt t="4418" x="8304213" y="2232025"/>
          <p14:tracePt t="4430" x="8089900" y="2312988"/>
          <p14:tracePt t="4443" x="7661275" y="2490788"/>
          <p14:tracePt t="4458" x="7277100" y="2643188"/>
          <p14:tracePt t="4474" x="7010400" y="2714625"/>
          <p14:tracePt t="4491" x="6313488" y="2830513"/>
          <p14:tracePt t="4509" x="6018213" y="2884488"/>
          <p14:tracePt t="4525" x="5884863" y="2901950"/>
          <p14:tracePt t="4540" x="5751513" y="2901950"/>
          <p14:tracePt t="4556" x="5303838" y="2911475"/>
          <p14:tracePt t="4574" x="4956175" y="2911475"/>
          <p14:tracePt t="4590" x="4786313" y="2911475"/>
          <p14:tracePt t="4607" x="4483100" y="2946400"/>
          <p14:tracePt t="4624" x="4394200" y="2965450"/>
          <p14:tracePt t="4640" x="4322763" y="2973388"/>
          <p14:tracePt t="4657" x="4187825" y="2990850"/>
          <p14:tracePt t="4674" x="4152900" y="3000375"/>
          <p14:tracePt t="4690" x="4133850" y="3000375"/>
          <p14:tracePt t="4707" x="4089400" y="3009900"/>
          <p14:tracePt t="4725" x="4081463" y="3009900"/>
          <p14:tracePt t="4740" x="4071938" y="3009900"/>
          <p14:tracePt t="4757" x="4062413" y="3009900"/>
          <p14:tracePt t="4775" x="4062413" y="3000375"/>
          <p14:tracePt t="4915" x="4062413" y="2990850"/>
          <p14:tracePt t="4954" x="4071938" y="2990850"/>
          <p14:tracePt t="4967" x="4081463" y="2982913"/>
          <p14:tracePt t="4979" x="4089400" y="2982913"/>
          <p14:tracePt t="4992" x="4098925" y="2982913"/>
          <p14:tracePt t="5008" x="4108450" y="2982913"/>
          <p14:tracePt t="5030" x="4116388" y="2982913"/>
          <p14:tracePt t="5055" x="4108450" y="2982913"/>
          <p14:tracePt t="5183" x="4098925" y="2982913"/>
          <p14:tracePt t="5221" x="4089400" y="2982913"/>
          <p14:tracePt t="5234" x="4081463" y="2982913"/>
          <p14:tracePt t="5247" x="4071938" y="2982913"/>
          <p14:tracePt t="5259" x="4062413" y="2982913"/>
          <p14:tracePt t="5274" x="4054475" y="2982913"/>
          <p14:tracePt t="5290" x="4037013" y="2982913"/>
          <p14:tracePt t="5307" x="4017963" y="2973388"/>
          <p14:tracePt t="5325" x="4000500" y="2973388"/>
          <p14:tracePt t="5340" x="3990975" y="2973388"/>
          <p14:tracePt t="5357" x="3983038" y="2973388"/>
          <p14:tracePt t="5374" x="3973513" y="2973388"/>
          <p14:tracePt t="5390" x="3973513" y="2965450"/>
          <p14:tracePt t="5476" x="3973513" y="2955925"/>
          <p14:tracePt t="5553" x="3973513" y="2946400"/>
          <p14:tracePt t="6319" x="3973513" y="2938463"/>
          <p14:tracePt t="6958" x="3973513" y="2928938"/>
          <p14:tracePt t="6996" x="3990975" y="2928938"/>
          <p14:tracePt t="7008" x="4010025" y="2928938"/>
          <p14:tracePt t="7021" x="4062413" y="2928938"/>
          <p14:tracePt t="7034" x="4214813" y="2928938"/>
          <p14:tracePt t="7046" x="4438650" y="2928938"/>
          <p14:tracePt t="7060" x="4660900" y="2928938"/>
          <p14:tracePt t="7075" x="4786313" y="2938463"/>
          <p14:tracePt t="7091" x="4867275" y="2946400"/>
          <p14:tracePt t="7108" x="5045075" y="2973388"/>
          <p14:tracePt t="7126" x="5160963" y="2990850"/>
          <p14:tracePt t="7142" x="5276850" y="3009900"/>
          <p14:tracePt t="7158" x="5545138" y="3054350"/>
          <p14:tracePt t="7176" x="5653088" y="3062288"/>
          <p14:tracePt t="7191" x="5715000" y="3071813"/>
          <p14:tracePt t="7208" x="5776913" y="3071813"/>
          <p14:tracePt t="7225" x="5884863" y="3081338"/>
          <p14:tracePt t="7243" x="5946775" y="3081338"/>
          <p14:tracePt t="7258" x="6010275" y="3081338"/>
          <p14:tracePt t="7275" x="6099175" y="3081338"/>
          <p14:tracePt t="7292" x="6134100" y="3081338"/>
          <p14:tracePt t="7308" x="6170613" y="3081338"/>
          <p14:tracePt t="7325" x="6205538" y="3081338"/>
          <p14:tracePt t="7342" x="6215063" y="3081338"/>
          <p14:tracePt t="7359" x="6232525" y="3081338"/>
          <p14:tracePt t="7375" x="6251575" y="3081338"/>
          <p14:tracePt t="7393" x="6269038" y="3081338"/>
          <p14:tracePt t="7408" x="6286500" y="3081338"/>
          <p14:tracePt t="7425" x="6303963" y="3081338"/>
          <p14:tracePt t="7443" x="6313488" y="3081338"/>
          <p14:tracePt t="7468" x="6330950" y="3081338"/>
          <p14:tracePt t="7481" x="6340475" y="3081338"/>
          <p14:tracePt t="7494" x="6348413" y="3081338"/>
          <p14:tracePt t="7511" x="6357938" y="3081338"/>
          <p14:tracePt t="7526" x="6367463" y="3081338"/>
          <p14:tracePt t="7542" x="6375400" y="3081338"/>
          <p14:tracePt t="7559" x="6384925" y="3081338"/>
          <p14:tracePt t="7575" x="6394450" y="3081338"/>
          <p14:tracePt t="7592" x="6438900" y="3081338"/>
          <p14:tracePt t="7609" x="6465888" y="3081338"/>
          <p14:tracePt t="7625" x="6483350" y="3081338"/>
          <p14:tracePt t="7642" x="6554788" y="3081338"/>
          <p14:tracePt t="7660" x="6616700" y="3081338"/>
          <p14:tracePt t="7675" x="6670675" y="3081338"/>
          <p14:tracePt t="7692" x="6724650" y="3081338"/>
          <p14:tracePt t="7708" x="6813550" y="3081338"/>
          <p14:tracePt t="7726" x="6867525" y="3081338"/>
          <p14:tracePt t="7742" x="6902450" y="3081338"/>
          <p14:tracePt t="7758" x="6911975" y="3081338"/>
          <p14:tracePt t="8721" x="6911975" y="3071813"/>
          <p14:tracePt t="8973" x="6902450" y="3071813"/>
          <p14:tracePt t="9101" x="6894513" y="3071813"/>
          <p14:tracePt t="9164" x="6884988" y="3071813"/>
          <p14:tracePt t="9202" x="6875463" y="3071813"/>
          <p14:tracePt t="9228" x="6867525" y="3071813"/>
          <p14:tracePt t="9241" x="6848475" y="3071813"/>
          <p14:tracePt t="9253" x="6831013" y="3071813"/>
          <p14:tracePt t="9266" x="6804025" y="3071813"/>
          <p14:tracePt t="9279" x="6759575" y="3071813"/>
          <p14:tracePt t="9293" x="6697663" y="3071813"/>
          <p14:tracePt t="9310" x="6626225" y="3081338"/>
          <p14:tracePt t="9326" x="6510338" y="3108325"/>
          <p14:tracePt t="9344" x="6456363" y="3108325"/>
          <p14:tracePt t="9360" x="6367463" y="3133725"/>
          <p14:tracePt t="9377" x="6188075" y="3152775"/>
          <p14:tracePt t="9394" x="6072188" y="3170238"/>
          <p14:tracePt t="9410" x="5946775" y="3187700"/>
          <p14:tracePt t="9426" x="5759450" y="3224213"/>
          <p14:tracePt t="9443" x="5510213" y="3268663"/>
          <p14:tracePt t="9460" x="5276850" y="3295650"/>
          <p14:tracePt t="9477" x="5143500" y="3303588"/>
          <p14:tracePt t="9493" x="4751388" y="3357563"/>
          <p14:tracePt t="9511" x="4643438" y="3367088"/>
          <p14:tracePt t="9527" x="4510088" y="3375025"/>
          <p14:tracePt t="9544" x="4348163" y="3394075"/>
          <p14:tracePt t="9560" x="4214813" y="3402013"/>
          <p14:tracePt t="9576" x="4125913" y="3411538"/>
          <p14:tracePt t="9592" x="4062413" y="3419475"/>
          <p14:tracePt t="9609" x="4000500" y="3419475"/>
          <p14:tracePt t="9626" x="3956050" y="3419475"/>
          <p14:tracePt t="9642" x="3919538" y="3419475"/>
          <p14:tracePt t="9658" x="3875088" y="3419475"/>
          <p14:tracePt t="9675" x="3848100" y="3419475"/>
          <p14:tracePt t="9691" x="3830638" y="3419475"/>
          <p14:tracePt t="9708" x="3813175" y="3419475"/>
          <p14:tracePt t="9725" x="3803650" y="3419475"/>
          <p14:tracePt t="9741" x="3795713" y="3419475"/>
          <p14:tracePt t="10720" x="3803650" y="3419475"/>
          <p14:tracePt t="11218" x="3830638" y="3419475"/>
          <p14:tracePt t="11231" x="3875088" y="3419475"/>
          <p14:tracePt t="11244" x="4000500" y="3419475"/>
          <p14:tracePt t="11257" x="4116388" y="3419475"/>
          <p14:tracePt t="11270" x="4205288" y="3446463"/>
          <p14:tracePt t="11282" x="4259263" y="3473450"/>
          <p14:tracePt t="11295" x="4303713" y="3490913"/>
          <p14:tracePt t="11309" x="4340225" y="3527425"/>
          <p14:tracePt t="11326" x="4357688" y="3562350"/>
          <p14:tracePt t="11343" x="4402138" y="3625850"/>
          <p14:tracePt t="11360" x="4411663" y="3633788"/>
          <p14:tracePt t="11377" x="4411663" y="3643313"/>
          <p14:tracePt t="11393" x="4419600" y="3652838"/>
          <p14:tracePt t="11410" x="4429125" y="3652838"/>
          <p14:tracePt t="11537" x="4438650" y="3660775"/>
          <p14:tracePt t="11550" x="4465638" y="3670300"/>
          <p14:tracePt t="11563" x="4510088" y="3687763"/>
          <p14:tracePt t="11576" x="4598988" y="3714750"/>
          <p14:tracePt t="11592" x="4697413" y="3732213"/>
          <p14:tracePt t="11608" x="4759325" y="3741738"/>
          <p14:tracePt t="11625" x="4884738" y="3751263"/>
          <p14:tracePt t="11642" x="5010150" y="3759200"/>
          <p14:tracePt t="11658" x="5126038" y="3759200"/>
          <p14:tracePt t="11675" x="5357813" y="3741738"/>
          <p14:tracePt t="11693" x="5500688" y="3724275"/>
          <p14:tracePt t="11709" x="5581650" y="3697288"/>
          <p14:tracePt t="11725" x="5705475" y="3643313"/>
          <p14:tracePt t="11742" x="5795963" y="3608388"/>
          <p14:tracePt t="11758" x="5867400" y="3554413"/>
          <p14:tracePt t="11775" x="5946775" y="3500438"/>
          <p14:tracePt t="11793" x="5956300" y="3490913"/>
          <p14:tracePt t="11809" x="5965825" y="3482975"/>
          <p14:tracePt t="11825" x="5973763" y="3473450"/>
          <p14:tracePt t="11842" x="5983288" y="3465513"/>
          <p14:tracePt t="11859" x="5991225" y="3465513"/>
          <p14:tracePt t="11881" x="5983288" y="3465513"/>
          <p14:tracePt t="12009" x="5973763" y="3465513"/>
          <p14:tracePt t="12034" x="5965825" y="3465513"/>
          <p14:tracePt t="12060" x="5956300" y="3465513"/>
          <p14:tracePt t="12072" x="5938838" y="3465513"/>
          <p14:tracePt t="12085" x="5911850" y="3465513"/>
          <p14:tracePt t="12098" x="5884863" y="3465513"/>
          <p14:tracePt t="12111" x="5867400" y="3465513"/>
          <p14:tracePt t="12126" x="5857875" y="3455988"/>
          <p14:tracePt t="12143" x="5848350" y="3455988"/>
          <p14:tracePt t="12160" x="5840413" y="3455988"/>
          <p14:tracePt t="12176" x="5840413" y="3446463"/>
          <p14:tracePt t="12193" x="5822950" y="3446463"/>
          <p14:tracePt t="12210" x="5768975" y="3446463"/>
          <p14:tracePt t="12227" x="5705475" y="3446463"/>
          <p14:tracePt t="12243" x="5643563" y="3438525"/>
          <p14:tracePt t="12260" x="5518150" y="3429000"/>
          <p14:tracePt t="12277" x="5429250" y="3419475"/>
          <p14:tracePt t="12293" x="5322888" y="3419475"/>
          <p14:tracePt t="12310" x="5214938" y="3411538"/>
          <p14:tracePt t="12310" x="5108575" y="3394075"/>
          <p14:tracePt t="12327" x="4938713" y="3384550"/>
          <p14:tracePt t="12343" x="4732338" y="3375025"/>
          <p14:tracePt t="12360" x="4589463" y="3348038"/>
          <p14:tracePt t="12376" x="4357688" y="3340100"/>
          <p14:tracePt t="12395" x="4295775" y="3330575"/>
          <p14:tracePt t="12410" x="4232275" y="3330575"/>
          <p14:tracePt t="12426" x="4125913" y="3303588"/>
          <p14:tracePt t="12445" x="4108450" y="3295650"/>
          <p14:tracePt t="12460" x="4089400" y="3286125"/>
          <p14:tracePt t="12477" x="4071938" y="3268663"/>
          <p14:tracePt t="12493" x="4062413" y="3268663"/>
          <p14:tracePt t="12510" x="4062413" y="3259138"/>
          <p14:tracePt t="12527" x="4062413" y="3251200"/>
          <p14:tracePt t="12569" x="4062413" y="3241675"/>
          <p14:tracePt t="12684" x="4062413" y="3232150"/>
          <p14:tracePt t="12722" x="4071938" y="3224213"/>
          <p14:tracePt t="12812" x="4081463" y="3224213"/>
          <p14:tracePt t="12824" x="4108450" y="3214688"/>
          <p14:tracePt t="12837" x="4143375" y="3214688"/>
          <p14:tracePt t="12850" x="4224338" y="3214688"/>
          <p14:tracePt t="12862" x="4340225" y="3197225"/>
          <p14:tracePt t="12877" x="4456113" y="3197225"/>
          <p14:tracePt t="12893" x="4562475" y="3197225"/>
          <p14:tracePt t="12910" x="4795838" y="3197225"/>
          <p14:tracePt t="12928" x="4884738" y="3197225"/>
          <p14:tracePt t="12943" x="4983163" y="3197225"/>
          <p14:tracePt t="12960" x="5099050" y="3214688"/>
          <p14:tracePt t="12960" x="5224463" y="3224213"/>
          <p14:tracePt t="12977" x="5313363" y="3241675"/>
          <p14:tracePt t="12993" x="5394325" y="3251200"/>
          <p14:tracePt t="13010" x="5500688" y="3268663"/>
          <p14:tracePt t="13025" x="5661025" y="3303588"/>
          <p14:tracePt t="13043" x="5688013" y="3303588"/>
          <p14:tracePt t="13059" x="5705475" y="3303588"/>
          <p14:tracePt t="13076" x="5724525" y="3313113"/>
          <p14:tracePt t="13093" x="5732463" y="3313113"/>
          <p14:tracePt t="13109" x="5732463" y="3322638"/>
          <p14:tracePt t="13194" x="5724525" y="3322638"/>
          <p14:tracePt t="13232" x="5715000" y="3322638"/>
          <p14:tracePt t="13245" x="5680075" y="3322638"/>
          <p14:tracePt t="13257" x="5616575" y="3330575"/>
          <p14:tracePt t="13270" x="5456238" y="3357563"/>
          <p14:tracePt t="13282" x="5197475" y="3384550"/>
          <p14:tracePt t="13296" x="4991100" y="3411538"/>
          <p14:tracePt t="13310" x="4884738" y="3438525"/>
          <p14:tracePt t="13326" x="4803775" y="3465513"/>
          <p14:tracePt t="13343" x="4554538" y="3490913"/>
          <p14:tracePt t="13361" x="4473575" y="3490913"/>
          <p14:tracePt t="13377" x="4411663" y="3490913"/>
          <p14:tracePt t="13394" x="4276725" y="3490913"/>
          <p14:tracePt t="13411" x="4232275" y="3490913"/>
          <p14:tracePt t="13427" x="4205288" y="3490913"/>
          <p14:tracePt t="13443" x="4187825" y="3490913"/>
          <p14:tracePt t="13460" x="4160838" y="3490913"/>
          <p14:tracePt t="13477" x="4152900" y="3482975"/>
          <p14:tracePt t="13493" x="4143375" y="3473450"/>
          <p14:tracePt t="13511" x="4125913" y="3465513"/>
          <p14:tracePt t="13528" x="4108450" y="3465513"/>
          <p14:tracePt t="13542" x="4108450" y="3455988"/>
          <p14:tracePt t="13559" x="4089400" y="3455988"/>
          <p14:tracePt t="13576" x="4081463" y="3455988"/>
          <p14:tracePt t="13593" x="4071938" y="3455988"/>
          <p14:tracePt t="13614" x="4071938" y="3446463"/>
          <p14:tracePt t="13652" x="4071938" y="3438525"/>
          <p14:tracePt t="13742" x="4071938" y="3429000"/>
          <p14:tracePt t="13780" x="4071938" y="3419475"/>
          <p14:tracePt t="13856" x="4071938" y="3411538"/>
          <p14:tracePt t="13933" x="4116388" y="3402013"/>
          <p14:tracePt t="13946" x="4197350" y="3402013"/>
          <p14:tracePt t="13959" x="4419600" y="3394075"/>
          <p14:tracePt t="13971" x="4652963" y="3375025"/>
          <p14:tracePt t="13984" x="4857750" y="3367088"/>
          <p14:tracePt t="13997" x="4991100" y="3357563"/>
          <p14:tracePt t="14011" x="5089525" y="3357563"/>
          <p14:tracePt t="14027" x="5187950" y="3348038"/>
          <p14:tracePt t="14043" x="5465763" y="3330575"/>
          <p14:tracePt t="14062" x="5589588" y="3330575"/>
          <p14:tracePt t="14077" x="5776913" y="3330575"/>
          <p14:tracePt t="14094" x="6037263" y="3330575"/>
          <p14:tracePt t="14112" x="6224588" y="3330575"/>
          <p14:tracePt t="14127" x="6330950" y="3330575"/>
          <p14:tracePt t="14143" x="6429375" y="3330575"/>
          <p14:tracePt t="14160" x="6599238" y="3330575"/>
          <p14:tracePt t="14178" x="6688138" y="3330575"/>
          <p14:tracePt t="14193" x="6751638" y="3330575"/>
          <p14:tracePt t="14210" x="6831013" y="3330575"/>
          <p14:tracePt t="14227" x="6858000" y="3330575"/>
          <p14:tracePt t="14243" x="6875463" y="3330575"/>
          <p14:tracePt t="14260" x="6894513" y="3330575"/>
          <p14:tracePt t="14278" x="6894513" y="3340100"/>
          <p14:tracePt t="14302" x="6902450" y="3340100"/>
          <p14:tracePt t="14774" x="6911975" y="3340100"/>
          <p14:tracePt t="14788" x="6919913" y="3340100"/>
          <p14:tracePt t="14802" x="6929438" y="3340100"/>
          <p14:tracePt t="14813" x="6938963" y="3340100"/>
          <p14:tracePt t="14827" x="6946900" y="3340100"/>
          <p14:tracePt t="14843" x="6956425" y="3340100"/>
          <p14:tracePt t="14860" x="6983413" y="3340100"/>
          <p14:tracePt t="14878" x="7000875" y="3340100"/>
          <p14:tracePt t="14902" x="7010400" y="3340100"/>
          <p14:tracePt t="14927" x="7018338" y="3340100"/>
          <p14:tracePt t="14953" x="7037388" y="3340100"/>
          <p14:tracePt t="15705" x="7054850" y="3340100"/>
          <p14:tracePt t="15718" x="7081838" y="3340100"/>
          <p14:tracePt t="15730" x="7116763" y="3340100"/>
          <p14:tracePt t="15744" x="7180263" y="3340100"/>
          <p14:tracePt t="15761" x="7242175" y="3340100"/>
          <p14:tracePt t="15777" x="7286625" y="3340100"/>
          <p14:tracePt t="15794" x="7367588" y="3340100"/>
          <p14:tracePt t="15811" x="7394575" y="3340100"/>
          <p14:tracePt t="15828" x="7419975" y="3348038"/>
          <p14:tracePt t="15844" x="7466013" y="3357563"/>
          <p14:tracePt t="15861" x="7473950" y="3357563"/>
          <p14:tracePt t="15878" x="7483475" y="3357563"/>
          <p14:tracePt t="15894" x="7510463" y="3367088"/>
          <p14:tracePt t="15911" x="7518400" y="3375025"/>
          <p14:tracePt t="15927" x="7527925" y="3375025"/>
          <p14:tracePt t="15944" x="7537450" y="3375025"/>
          <p14:tracePt t="15961" x="7545388" y="3375025"/>
          <p14:tracePt t="15977" x="7562850" y="3375025"/>
          <p14:tracePt t="15994" x="7589838" y="3384550"/>
          <p14:tracePt t="16012" x="7616825" y="3384550"/>
          <p14:tracePt t="16027" x="7634288" y="3394075"/>
          <p14:tracePt t="16044" x="7643813" y="3394075"/>
          <p14:tracePt t="16044" x="7653338" y="3394075"/>
          <p14:tracePt t="16062" x="7670800" y="3394075"/>
          <p14:tracePt t="16077" x="7680325" y="3394075"/>
          <p14:tracePt t="16101" x="7688263" y="3394075"/>
          <p14:tracePt t="16125" x="7697788" y="3394075"/>
          <p14:tracePt t="16139" x="7724775" y="3394075"/>
          <p14:tracePt t="16151" x="7759700" y="3394075"/>
          <p14:tracePt t="16163" x="7813675" y="3394075"/>
          <p14:tracePt t="16178" x="7848600" y="3394075"/>
          <p14:tracePt t="16194" x="7875588" y="3394075"/>
          <p14:tracePt t="16211" x="7912100" y="3394075"/>
          <p14:tracePt t="16228" x="7920038" y="3394075"/>
          <p14:tracePt t="16244" x="7929563" y="3394075"/>
          <p14:tracePt t="16261" x="7920038" y="3402013"/>
          <p14:tracePt t="16393" x="7848600" y="3429000"/>
          <p14:tracePt t="16406" x="7634288" y="3490913"/>
          <p14:tracePt t="16419" x="7072313" y="3625850"/>
          <p14:tracePt t="16431" x="6634163" y="3705225"/>
          <p14:tracePt t="16445" x="6259513" y="3724275"/>
          <p14:tracePt t="16461" x="6081713" y="3724275"/>
          <p14:tracePt t="16478" x="5554663" y="3724275"/>
          <p14:tracePt t="16495" x="5340350" y="3679825"/>
          <p14:tracePt t="16511" x="5089525" y="3625850"/>
          <p14:tracePt t="16528" x="4965700" y="3581400"/>
          <p14:tracePt t="16543" x="4803775" y="3527425"/>
          <p14:tracePt t="16561" x="4724400" y="3509963"/>
          <p14:tracePt t="16576" x="4670425" y="3490913"/>
          <p14:tracePt t="16593" x="4581525" y="3473450"/>
          <p14:tracePt t="16611" x="4554538" y="3473450"/>
          <p14:tracePt t="16626" x="4537075" y="3465513"/>
          <p14:tracePt t="16644" x="4510088" y="3465513"/>
          <p14:tracePt t="16660" x="4500563" y="3465513"/>
          <p14:tracePt t="16676" x="4500563" y="3455988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>
              <a:lnSpc>
                <a:spcPct val="105000"/>
              </a:lnSpc>
            </a:pPr>
            <a:r>
              <a:rPr lang="en-US" sz="4800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800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800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Complications </a:t>
            </a:r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of herpes zoster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ar-E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398" y="2511380"/>
            <a:ext cx="9601196" cy="3815248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>
                <a:cs typeface="Tahoma" panose="020B0604030504040204" pitchFamily="34" charset="0"/>
              </a:rPr>
              <a:t>Post –</a:t>
            </a:r>
            <a:r>
              <a:rPr lang="en-US" sz="2800" dirty="0" err="1">
                <a:cs typeface="Tahoma" panose="020B0604030504040204" pitchFamily="34" charset="0"/>
              </a:rPr>
              <a:t>herptic</a:t>
            </a:r>
            <a:r>
              <a:rPr lang="en-US" sz="2800" dirty="0">
                <a:cs typeface="Tahoma" panose="020B0604030504040204" pitchFamily="34" charset="0"/>
              </a:rPr>
              <a:t> </a:t>
            </a:r>
            <a:r>
              <a:rPr lang="en-US" sz="2800" dirty="0" smtClean="0">
                <a:cs typeface="Tahoma" panose="020B0604030504040204" pitchFamily="34" charset="0"/>
              </a:rPr>
              <a:t>neuralgia</a:t>
            </a:r>
          </a:p>
          <a:p>
            <a:pPr algn="l" rtl="0"/>
            <a:r>
              <a:rPr lang="en-US" sz="2800" dirty="0" smtClean="0">
                <a:cs typeface="Tahoma" panose="020B0604030504040204" pitchFamily="34" charset="0"/>
              </a:rPr>
              <a:t>Ocular complications</a:t>
            </a:r>
          </a:p>
          <a:p>
            <a:pPr algn="l" rtl="0"/>
            <a:r>
              <a:rPr lang="en-US" sz="2800" dirty="0" smtClean="0">
                <a:cs typeface="Tahoma" panose="020B0604030504040204" pitchFamily="34" charset="0"/>
              </a:rPr>
              <a:t>Secondary </a:t>
            </a:r>
            <a:r>
              <a:rPr lang="en-US" sz="2800" dirty="0">
                <a:cs typeface="Tahoma" panose="020B0604030504040204" pitchFamily="34" charset="0"/>
              </a:rPr>
              <a:t>bacterial infection &amp; </a:t>
            </a:r>
            <a:r>
              <a:rPr lang="en-US" sz="2800" dirty="0" smtClean="0">
                <a:cs typeface="Tahoma" panose="020B0604030504040204" pitchFamily="34" charset="0"/>
              </a:rPr>
              <a:t>gangrene</a:t>
            </a:r>
          </a:p>
          <a:p>
            <a:pPr algn="l" rtl="0"/>
            <a:r>
              <a:rPr lang="en-US" sz="2800" dirty="0" smtClean="0">
                <a:cs typeface="Tahoma" panose="020B0604030504040204" pitchFamily="34" charset="0"/>
              </a:rPr>
              <a:t>Encephalitis</a:t>
            </a:r>
          </a:p>
          <a:p>
            <a:pPr algn="l" rtl="0"/>
            <a:r>
              <a:rPr lang="en-US" sz="2800" dirty="0" smtClean="0">
                <a:cs typeface="Tahoma" panose="020B0604030504040204" pitchFamily="34" charset="0"/>
              </a:rPr>
              <a:t>Facial </a:t>
            </a:r>
            <a:r>
              <a:rPr lang="en-US" sz="2800" dirty="0">
                <a:cs typeface="Tahoma" panose="020B0604030504040204" pitchFamily="34" charset="0"/>
              </a:rPr>
              <a:t>palsy</a:t>
            </a:r>
            <a:endParaRPr lang="ar-EG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9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94"/>
    </mc:Choice>
    <mc:Fallback>
      <p:transition spd="slow" advTm="2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5" x="4483100" y="3455988"/>
          <p14:tracePt t="1460" x="4465638" y="3446463"/>
          <p14:tracePt t="1472" x="4429125" y="3446463"/>
          <p14:tracePt t="1485" x="4340225" y="3402013"/>
          <p14:tracePt t="1498" x="4205288" y="3322638"/>
          <p14:tracePt t="1510" x="4098925" y="3241675"/>
          <p14:tracePt t="1523" x="4027488" y="3143250"/>
          <p14:tracePt t="1538" x="3965575" y="3081338"/>
          <p14:tracePt t="1556" x="3929063" y="3009900"/>
          <p14:tracePt t="1571" x="3894138" y="2803525"/>
          <p14:tracePt t="1588" x="3894138" y="2732088"/>
          <p14:tracePt t="1604" x="3884613" y="2670175"/>
          <p14:tracePt t="1621" x="3884613" y="2562225"/>
          <p14:tracePt t="1638" x="3884613" y="2527300"/>
          <p14:tracePt t="1654" x="3884613" y="2500313"/>
          <p14:tracePt t="1671" x="3894138" y="2455863"/>
          <p14:tracePt t="1689" x="3902075" y="2428875"/>
          <p14:tracePt t="1705" x="3929063" y="2401888"/>
          <p14:tracePt t="1721" x="4000500" y="2357438"/>
          <p14:tracePt t="1738" x="4411663" y="2179638"/>
          <p14:tracePt t="1755" x="4732338" y="2098675"/>
          <p14:tracePt t="1771" x="4884738" y="2054225"/>
          <p14:tracePt t="1788" x="5180013" y="2027238"/>
          <p14:tracePt t="1805" x="5313363" y="2027238"/>
          <p14:tracePt t="1821" x="5446713" y="2027238"/>
          <p14:tracePt t="1838" x="5688013" y="2081213"/>
          <p14:tracePt t="1855" x="5776913" y="2125663"/>
          <p14:tracePt t="1871" x="5840413" y="2143125"/>
          <p14:tracePt t="1888" x="5902325" y="2170113"/>
          <p14:tracePt t="1888" x="5956300" y="2179638"/>
          <p14:tracePt t="1905" x="6000750" y="2197100"/>
          <p14:tracePt t="1921" x="6018213" y="2197100"/>
          <p14:tracePt t="1938" x="6027738" y="2205038"/>
          <p14:tracePt t="1955" x="6037263" y="2205038"/>
          <p14:tracePt t="1971" x="6062663" y="2205038"/>
          <p14:tracePt t="2339" x="6126163" y="2205038"/>
          <p14:tracePt t="2352" x="6242050" y="2205038"/>
          <p14:tracePt t="2365" x="6402388" y="2205038"/>
          <p14:tracePt t="2378" x="6858000" y="2179638"/>
          <p14:tracePt t="2390" x="7259638" y="2143125"/>
          <p14:tracePt t="2406" x="7634288" y="2143125"/>
          <p14:tracePt t="2422" x="7777163" y="2116138"/>
          <p14:tracePt t="2439" x="8116888" y="2089150"/>
          <p14:tracePt t="2456" x="8242300" y="2071688"/>
          <p14:tracePt t="2472" x="8348663" y="2054225"/>
          <p14:tracePt t="2489" x="8555038" y="2036763"/>
          <p14:tracePt t="2507" x="8634413" y="2017713"/>
          <p14:tracePt t="2522" x="8680450" y="2017713"/>
          <p14:tracePt t="2539" x="8840788" y="2009775"/>
          <p14:tracePt t="2557" x="8902700" y="2009775"/>
          <p14:tracePt t="2572" x="8929688" y="2009775"/>
          <p14:tracePt t="2589" x="8939213" y="2009775"/>
          <p14:tracePt t="2606" x="8956675" y="2009775"/>
          <p14:tracePt t="2623" x="8939213" y="2009775"/>
          <p14:tracePt t="2798" x="8912225" y="2009775"/>
          <p14:tracePt t="2810" x="8848725" y="2009775"/>
          <p14:tracePt t="2823" x="8688388" y="2017713"/>
          <p14:tracePt t="2836" x="8510588" y="2036763"/>
          <p14:tracePt t="2849" x="8385175" y="2044700"/>
          <p14:tracePt t="2862" x="8304213" y="2044700"/>
          <p14:tracePt t="2874" x="8188325" y="2044700"/>
          <p14:tracePt t="2889" x="8027988" y="2044700"/>
          <p14:tracePt t="2905" x="7848600" y="2044700"/>
          <p14:tracePt t="2922" x="6858000" y="2044700"/>
          <p14:tracePt t="2940" x="6313488" y="2062163"/>
          <p14:tracePt t="2956" x="6081713" y="2089150"/>
          <p14:tracePt t="2972" x="5768975" y="2116138"/>
          <p14:tracePt t="2989" x="5348288" y="2170113"/>
          <p14:tracePt t="3007" x="5286375" y="2187575"/>
          <p14:tracePt t="3023" x="5259388" y="2197100"/>
          <p14:tracePt t="3038" x="5232400" y="2205038"/>
          <p14:tracePt t="3056" x="5224463" y="2205038"/>
          <p14:tracePt t="3423" x="5170488" y="2205038"/>
          <p14:tracePt t="3436" x="4919663" y="2251075"/>
          <p14:tracePt t="3449" x="4268788" y="2366963"/>
          <p14:tracePt t="3461" x="3724275" y="2500313"/>
          <p14:tracePt t="3474" x="3500438" y="2571750"/>
          <p14:tracePt t="3489" x="3251200" y="2643188"/>
          <p14:tracePt t="3506" x="3027363" y="2697163"/>
          <p14:tracePt t="3523" x="2465388" y="2857500"/>
          <p14:tracePt t="3540" x="2312988" y="2884488"/>
          <p14:tracePt t="3555" x="2143125" y="2938463"/>
          <p14:tracePt t="3571" x="2054225" y="2973388"/>
          <p14:tracePt t="3571" x="1973263" y="3009900"/>
          <p14:tracePt t="3591" x="1919288" y="3036888"/>
          <p14:tracePt t="3605" x="1874838" y="3054350"/>
          <p14:tracePt t="3621" x="1857375" y="3062288"/>
          <p14:tracePt t="3638" x="1822450" y="3071813"/>
          <p14:tracePt t="3656" x="1812925" y="3071813"/>
          <p14:tracePt t="3671" x="1795463" y="3081338"/>
          <p14:tracePt t="3688" x="1741488" y="3089275"/>
          <p14:tracePt t="3706" x="1714500" y="3098800"/>
          <p14:tracePt t="3722" x="1704975" y="3098800"/>
          <p14:tracePt t="3738" x="1679575" y="3098800"/>
          <p14:tracePt t="3756" x="1660525" y="3098800"/>
          <p14:tracePt t="3771" x="1643063" y="3098800"/>
          <p14:tracePt t="3793" x="1633538" y="3098800"/>
          <p14:tracePt t="3806" x="1625600" y="3098800"/>
          <p14:tracePt t="3821" x="1616075" y="3098800"/>
          <p14:tracePt t="3838" x="1608138" y="3098800"/>
          <p14:tracePt t="3855" x="1581150" y="3098800"/>
          <p14:tracePt t="3872" x="1571625" y="3098800"/>
          <p14:tracePt t="3888" x="1562100" y="3098800"/>
          <p14:tracePt t="3905" x="1554163" y="3098800"/>
          <p14:tracePt t="3933" x="1554163" y="3089275"/>
          <p14:tracePt t="3959" x="1554163" y="3081338"/>
          <p14:tracePt t="3997" x="1554163" y="3071813"/>
          <p14:tracePt t="6215" x="1562100" y="3071813"/>
          <p14:tracePt t="7026" x="1571625" y="3062288"/>
          <p14:tracePt t="7064" x="1581150" y="3062288"/>
          <p14:tracePt t="7077" x="1598613" y="3062288"/>
          <p14:tracePt t="7090" x="1616075" y="3062288"/>
          <p14:tracePt t="7102" x="1652588" y="3062288"/>
          <p14:tracePt t="7115" x="1758950" y="3062288"/>
          <p14:tracePt t="7128" x="1874838" y="3062288"/>
          <p14:tracePt t="7141" x="1955800" y="3062288"/>
          <p14:tracePt t="7157" x="2044700" y="3062288"/>
          <p14:tracePt t="7174" x="2179638" y="3062288"/>
          <p14:tracePt t="7192" x="2286000" y="3062288"/>
          <p14:tracePt t="7207" x="2384425" y="3054350"/>
          <p14:tracePt t="7224" x="2490788" y="3054350"/>
          <p14:tracePt t="7240" x="2687638" y="3044825"/>
          <p14:tracePt t="7258" x="2795588" y="3044825"/>
          <p14:tracePt t="7273" x="2874963" y="3044825"/>
          <p14:tracePt t="7290" x="3009900" y="3044825"/>
          <p14:tracePt t="7308" x="3108325" y="3044825"/>
          <p14:tracePt t="7324" x="3224213" y="3044825"/>
          <p14:tracePt t="7340" x="3340100" y="3044825"/>
          <p14:tracePt t="7358" x="3384550" y="3044825"/>
          <p14:tracePt t="7374" x="3482975" y="3044825"/>
          <p14:tracePt t="7391" x="3554413" y="3044825"/>
          <p14:tracePt t="7407" x="3616325" y="3054350"/>
          <p14:tracePt t="7424" x="3625850" y="3054350"/>
          <p14:tracePt t="7440" x="3643313" y="3054350"/>
          <p14:tracePt t="7457" x="3652838" y="3054350"/>
          <p14:tracePt t="7497" x="3670300" y="3054350"/>
          <p14:tracePt t="7739" x="3679825" y="3054350"/>
          <p14:tracePt t="7752" x="3705225" y="3054350"/>
          <p14:tracePt t="7765" x="3724275" y="3054350"/>
          <p14:tracePt t="7778" x="3751263" y="3054350"/>
          <p14:tracePt t="7791" x="3768725" y="3054350"/>
          <p14:tracePt t="7807" x="3776663" y="3054350"/>
          <p14:tracePt t="7824" x="3786188" y="3054350"/>
          <p14:tracePt t="7841" x="3795713" y="3054350"/>
          <p14:tracePt t="7857" x="3803650" y="3054350"/>
          <p14:tracePt t="7905" x="3803650" y="3062288"/>
          <p14:tracePt t="7956" x="3813175" y="3071813"/>
          <p14:tracePt t="8262" x="3803650" y="3071813"/>
          <p14:tracePt t="8862" x="3768725" y="3071813"/>
          <p14:tracePt t="8874" x="3724275" y="3081338"/>
          <p14:tracePt t="8887" x="3608388" y="3116263"/>
          <p14:tracePt t="8900" x="3482975" y="3143250"/>
          <p14:tracePt t="8912" x="3375025" y="3187700"/>
          <p14:tracePt t="8925" x="3286125" y="3205163"/>
          <p14:tracePt t="8941" x="3187700" y="3224213"/>
          <p14:tracePt t="8957" x="3125788" y="3232150"/>
          <p14:tracePt t="8974" x="3017838" y="3259138"/>
          <p14:tracePt t="8992" x="2982913" y="3268663"/>
          <p14:tracePt t="9008" x="2928938" y="3276600"/>
          <p14:tracePt t="9024" x="2803525" y="3295650"/>
          <p14:tracePt t="9041" x="2741613" y="3303588"/>
          <p14:tracePt t="9056" x="2687638" y="3313113"/>
          <p14:tracePt t="9073" x="2616200" y="3322638"/>
          <p14:tracePt t="9090" x="2455863" y="3330575"/>
          <p14:tracePt t="9107" x="2393950" y="3330575"/>
          <p14:tracePt t="9123" x="2330450" y="3330575"/>
          <p14:tracePt t="9140" x="2179638" y="3357563"/>
          <p14:tracePt t="9157" x="2098675" y="3367088"/>
          <p14:tracePt t="9174" x="2009775" y="3375025"/>
          <p14:tracePt t="9190" x="1776413" y="3419475"/>
          <p14:tracePt t="9207" x="1724025" y="3438525"/>
          <p14:tracePt t="9224" x="1670050" y="3446463"/>
          <p14:tracePt t="9240" x="1625600" y="3455988"/>
          <p14:tracePt t="9257" x="1608138" y="3455988"/>
          <p14:tracePt t="9273" x="1589088" y="3465513"/>
          <p14:tracePt t="9290" x="1581150" y="3465513"/>
          <p14:tracePt t="9307" x="1571625" y="3473450"/>
          <p14:tracePt t="9323" x="1562100" y="3473450"/>
          <p14:tracePt t="9340" x="1554163" y="3473450"/>
          <p14:tracePt t="9357" x="1544638" y="3482975"/>
          <p14:tracePt t="9374" x="1536700" y="3482975"/>
          <p14:tracePt t="9435" x="1536700" y="3473450"/>
          <p14:tracePt t="9512" x="1544638" y="3465513"/>
          <p14:tracePt t="9525" x="1571625" y="3465513"/>
          <p14:tracePt t="9538" x="1598613" y="3465513"/>
          <p14:tracePt t="9550" x="1697038" y="3465513"/>
          <p14:tracePt t="9563" x="1812925" y="3465513"/>
          <p14:tracePt t="9576" x="1946275" y="3465513"/>
          <p14:tracePt t="9590" x="2044700" y="3455988"/>
          <p14:tracePt t="9607" x="2133600" y="3438525"/>
          <p14:tracePt t="9623" x="2241550" y="3429000"/>
          <p14:tracePt t="9641" x="2286000" y="3411538"/>
          <p14:tracePt t="9657" x="2339975" y="3402013"/>
          <p14:tracePt t="9674" x="2446338" y="3384550"/>
          <p14:tracePt t="9691" x="2517775" y="3375025"/>
          <p14:tracePt t="9707" x="2571750" y="3375025"/>
          <p14:tracePt t="9724" x="2670175" y="3357563"/>
          <p14:tracePt t="9741" x="2724150" y="3357563"/>
          <p14:tracePt t="9757" x="2795588" y="3357563"/>
          <p14:tracePt t="9774" x="2847975" y="3348038"/>
          <p14:tracePt t="9790" x="2946400" y="3348038"/>
          <p14:tracePt t="9808" x="2965450" y="3348038"/>
          <p14:tracePt t="9824" x="2990850" y="3348038"/>
          <p14:tracePt t="9840" x="3027363" y="3348038"/>
          <p14:tracePt t="9858" x="3044825" y="3348038"/>
          <p14:tracePt t="9874" x="3054350" y="3348038"/>
          <p14:tracePt t="9890" x="3062288" y="3348038"/>
          <p14:tracePt t="9907" x="3071813" y="3348038"/>
          <p14:tracePt t="9924" x="3081338" y="3348038"/>
          <p14:tracePt t="10303" x="3089275" y="3348038"/>
          <p14:tracePt t="10315" x="3116263" y="3348038"/>
          <p14:tracePt t="10328" x="3152775" y="3357563"/>
          <p14:tracePt t="10342" x="3187700" y="3384550"/>
          <p14:tracePt t="10358" x="3251200" y="3411538"/>
          <p14:tracePt t="10375" x="3330575" y="3455988"/>
          <p14:tracePt t="10393" x="3367088" y="3465513"/>
          <p14:tracePt t="10408" x="3411538" y="3482975"/>
          <p14:tracePt t="10425" x="3438525" y="3482975"/>
          <p14:tracePt t="10441" x="3473450" y="3500438"/>
          <p14:tracePt t="10459" x="3482975" y="3500438"/>
          <p14:tracePt t="10475" x="3500438" y="3500438"/>
          <p14:tracePt t="10490" x="3500438" y="3509963"/>
          <p14:tracePt t="10510" x="3509963" y="3517900"/>
          <p14:tracePt t="10524" x="3517900" y="3517900"/>
          <p14:tracePt t="10570" x="3517900" y="3527425"/>
          <p14:tracePt t="10646" x="3509963" y="3536950"/>
          <p14:tracePt t="10710" x="3500438" y="3536950"/>
          <p14:tracePt t="10723" x="3473450" y="3536950"/>
          <p14:tracePt t="10735" x="3438525" y="3536950"/>
          <p14:tracePt t="10748" x="3357563" y="3544888"/>
          <p14:tracePt t="10761" x="3259138" y="3554413"/>
          <p14:tracePt t="10775" x="3152775" y="3554413"/>
          <p14:tracePt t="10791" x="3036888" y="3554413"/>
          <p14:tracePt t="10808" x="2803525" y="3554413"/>
          <p14:tracePt t="10825" x="2705100" y="3554413"/>
          <p14:tracePt t="10841" x="2633663" y="3554413"/>
          <p14:tracePt t="10858" x="2581275" y="3554413"/>
          <p14:tracePt t="10875" x="2500313" y="3536950"/>
          <p14:tracePt t="10892" x="2446338" y="3517900"/>
          <p14:tracePt t="10908" x="2419350" y="3517900"/>
          <p14:tracePt t="10925" x="2374900" y="3509963"/>
          <p14:tracePt t="10942" x="2357438" y="3500438"/>
          <p14:tracePt t="10958" x="2330450" y="3490913"/>
          <p14:tracePt t="10975" x="2303463" y="3490913"/>
          <p14:tracePt t="10993" x="2286000" y="3490913"/>
          <p14:tracePt t="11008" x="2268538" y="3490913"/>
          <p14:tracePt t="11024" x="2251075" y="3490913"/>
          <p14:tracePt t="11042" x="2241550" y="3490913"/>
          <p14:tracePt t="11080" x="2232025" y="3490913"/>
          <p14:tracePt t="11144" x="2224088" y="3490913"/>
          <p14:tracePt t="11182" x="2214563" y="3490913"/>
          <p14:tracePt t="11271" x="2205038" y="3490913"/>
          <p14:tracePt t="11821" x="2197100" y="3490913"/>
          <p14:tracePt t="12013" x="2187575" y="3490913"/>
          <p14:tracePt t="12038" x="2179638" y="3490913"/>
          <p14:tracePt t="12076" x="2170113" y="3490913"/>
          <p14:tracePt t="12153" x="2160588" y="3490913"/>
          <p14:tracePt t="12191" x="2160588" y="3482975"/>
          <p14:tracePt t="12357" x="2160588" y="3473450"/>
          <p14:tracePt t="12421" x="2160588" y="3465513"/>
          <p14:tracePt t="12497" x="2170113" y="3465513"/>
          <p14:tracePt t="12868" x="2160588" y="3465513"/>
          <p14:tracePt t="13199" x="2152650" y="3465513"/>
          <p14:tracePt t="13352" x="2143125" y="3465513"/>
          <p14:tracePt t="13416" x="2125663" y="3465513"/>
          <p14:tracePt t="13454" x="2116138" y="3465513"/>
          <p14:tracePt t="13480" x="2108200" y="3465513"/>
          <p14:tracePt t="13493" x="2098675" y="3465513"/>
          <p14:tracePt t="13519" x="2089150" y="3465513"/>
          <p14:tracePt t="13544" x="2081213" y="3465513"/>
          <p14:tracePt t="13582" x="2071688" y="3465513"/>
          <p14:tracePt t="14566" x="2081213" y="3465513"/>
          <p14:tracePt t="15305" x="2089150" y="3465513"/>
          <p14:tracePt t="16816" x="2098675" y="3465513"/>
          <p14:tracePt t="16915" x="2108200" y="3465513"/>
          <p14:tracePt t="16953" x="2108200" y="3473450"/>
          <p14:tracePt t="17004" x="2116138" y="3482975"/>
          <p14:tracePt t="17030" x="2125663" y="3482975"/>
          <p14:tracePt t="17055" x="2125663" y="3490913"/>
          <p14:tracePt t="17068" x="2133600" y="3490913"/>
          <p14:tracePt t="17080" x="2143125" y="3500438"/>
          <p14:tracePt t="17093" x="2152650" y="3500438"/>
          <p14:tracePt t="17120" x="2152650" y="3517900"/>
          <p14:tracePt t="17131" x="2152650" y="3536950"/>
          <p14:tracePt t="17157" x="2160588" y="3544888"/>
          <p14:tracePt t="17170" x="2160588" y="3562350"/>
          <p14:tracePt t="17182" x="2170113" y="3581400"/>
          <p14:tracePt t="17195" x="2170113" y="3608388"/>
          <p14:tracePt t="17209" x="2179638" y="3643313"/>
          <p14:tracePt t="17226" x="2179638" y="3670300"/>
          <p14:tracePt t="17242" x="2179638" y="3714750"/>
          <p14:tracePt t="17260" x="2179638" y="3724275"/>
          <p14:tracePt t="17278" x="2179638" y="3741738"/>
          <p14:tracePt t="17293" x="2179638" y="3751263"/>
          <p14:tracePt t="17310" x="2179638" y="3759200"/>
          <p14:tracePt t="17326" x="2179638" y="3768725"/>
          <p14:tracePt t="17343" x="2179638" y="3776663"/>
          <p14:tracePt t="17361" x="2170113" y="3776663"/>
          <p14:tracePt t="17386" x="2170113" y="3795713"/>
          <p14:tracePt t="17399" x="2160588" y="3795713"/>
          <p14:tracePt t="17412" x="2152650" y="3813175"/>
          <p14:tracePt t="17426" x="2143125" y="3840163"/>
          <p14:tracePt t="17443" x="2125663" y="3875088"/>
          <p14:tracePt t="17459" x="2108200" y="3919538"/>
          <p14:tracePt t="17477" x="2098675" y="3946525"/>
          <p14:tracePt t="17493" x="2098675" y="3965575"/>
          <p14:tracePt t="17510" x="2098675" y="3983038"/>
          <p14:tracePt t="17527" x="2098675" y="3990975"/>
          <p14:tracePt t="17542" x="2098675" y="4000500"/>
          <p14:tracePt t="17559" x="2098675" y="4010025"/>
          <p14:tracePt t="17578" x="2098675" y="4017963"/>
          <p14:tracePt t="17628" x="2108200" y="4017963"/>
          <p14:tracePt t="17641" x="2116138" y="4027488"/>
          <p14:tracePt t="17654" x="2143125" y="4027488"/>
          <p14:tracePt t="17667" x="2187575" y="4027488"/>
          <p14:tracePt t="17679" x="2251075" y="4027488"/>
          <p14:tracePt t="17693" x="2330450" y="4027488"/>
          <p14:tracePt t="17709" x="2401888" y="4027488"/>
          <p14:tracePt t="17726" x="2562225" y="4037013"/>
          <p14:tracePt t="17743" x="2625725" y="4044950"/>
          <p14:tracePt t="17759" x="2687638" y="4054475"/>
          <p14:tracePt t="17777" x="2751138" y="4081463"/>
          <p14:tracePt t="17792" x="2990850" y="4116388"/>
          <p14:tracePt t="17809" x="3152775" y="4143375"/>
          <p14:tracePt t="17826" x="3330575" y="4152900"/>
          <p14:tracePt t="17843" x="3616325" y="4170363"/>
          <p14:tracePt t="17860" x="3687763" y="4170363"/>
          <p14:tracePt t="17875" x="3759200" y="4170363"/>
          <p14:tracePt t="17892" x="3894138" y="4179888"/>
          <p14:tracePt t="17910" x="3911600" y="4179888"/>
          <p14:tracePt t="17926" x="3929063" y="4179888"/>
          <p14:tracePt t="17943" x="3929063" y="4187825"/>
          <p14:tracePt t="17972" x="3938588" y="4187825"/>
          <p14:tracePt t="17985" x="3938588" y="4197350"/>
          <p14:tracePt t="18011" x="3919538" y="4197350"/>
          <p14:tracePt t="18036" x="3848100" y="4214813"/>
          <p14:tracePt t="18049" x="3687763" y="4276725"/>
          <p14:tracePt t="18062" x="3197225" y="4384675"/>
          <p14:tracePt t="18077" x="2732088" y="4473575"/>
          <p14:tracePt t="18093" x="2465388" y="4537075"/>
          <p14:tracePt t="18110" x="2276475" y="4598988"/>
          <p14:tracePt t="18128" x="2214563" y="4625975"/>
          <p14:tracePt t="18143" x="2125663" y="4652963"/>
          <p14:tracePt t="18160" x="1982788" y="4697413"/>
          <p14:tracePt t="18178" x="1990725" y="4697413"/>
          <p14:tracePt t="19043" x="2000250" y="4697413"/>
          <p14:tracePt t="19095" x="2017713" y="4697413"/>
          <p14:tracePt t="19108" x="2036763" y="4697413"/>
          <p14:tracePt t="19120" x="2071688" y="4697413"/>
          <p14:tracePt t="19133" x="2170113" y="4697413"/>
          <p14:tracePt t="19146" x="2330450" y="4697413"/>
          <p14:tracePt t="19160" x="2536825" y="4679950"/>
          <p14:tracePt t="19177" x="2660650" y="4679950"/>
          <p14:tracePt t="19193" x="2830513" y="4679950"/>
          <p14:tracePt t="19211" x="2894013" y="4679950"/>
          <p14:tracePt t="19227" x="2928938" y="4679950"/>
          <p14:tracePt t="19244" x="2973388" y="4679950"/>
          <p14:tracePt t="19261" x="2982913" y="4679950"/>
          <p14:tracePt t="19277" x="2990850" y="4679950"/>
          <p14:tracePt t="19294" x="2938463" y="4687888"/>
          <p14:tracePt t="19388" x="2759075" y="4724400"/>
          <p14:tracePt t="19401" x="2374900" y="4786313"/>
          <p14:tracePt t="19414" x="2089150" y="4822825"/>
          <p14:tracePt t="19427" x="1955800" y="4830763"/>
          <p14:tracePt t="19444" x="1839913" y="4848225"/>
          <p14:tracePt t="19460" x="1697038" y="4857750"/>
          <p14:tracePt t="19478" x="1660525" y="4857750"/>
          <p14:tracePt t="19493" x="1616075" y="4857750"/>
          <p14:tracePt t="19510" x="1589088" y="4857750"/>
          <p14:tracePt t="19527" x="1571625" y="4857750"/>
          <p14:tracePt t="19544" x="1562100" y="4857750"/>
          <p14:tracePt t="19560" x="1554163" y="4857750"/>
          <p14:tracePt t="19578" x="1554163" y="4848225"/>
          <p14:tracePt t="19796" x="1562100" y="4848225"/>
          <p14:tracePt t="19809" x="1571625" y="4848225"/>
          <p14:tracePt t="19835" x="1589088" y="4848225"/>
          <p14:tracePt t="19847" x="1608138" y="4848225"/>
          <p14:tracePt t="19860" x="1652588" y="4848225"/>
          <p14:tracePt t="19873" x="1758950" y="4848225"/>
          <p14:tracePt t="19885" x="1857375" y="4848225"/>
          <p14:tracePt t="19898" x="1955800" y="4848225"/>
          <p14:tracePt t="19912" x="2027238" y="4848225"/>
          <p14:tracePt t="19927" x="2089150" y="4848225"/>
          <p14:tracePt t="19943" x="2116138" y="4848225"/>
          <p14:tracePt t="19961" x="2170113" y="4848225"/>
          <p14:tracePt t="19978" x="2179638" y="4848225"/>
          <p14:tracePt t="20000" x="2187575" y="4848225"/>
          <p14:tracePt t="20051" x="2179638" y="4848225"/>
          <p14:tracePt t="21061" x="2160588" y="4848225"/>
          <p14:tracePt t="21073" x="2098675" y="4867275"/>
          <p14:tracePt t="21086" x="1965325" y="4875213"/>
          <p14:tracePt t="21099" x="1795463" y="4911725"/>
          <p14:tracePt t="21111" x="1670050" y="4938713"/>
          <p14:tracePt t="21126" x="1589088" y="4965700"/>
          <p14:tracePt t="21143" x="1544638" y="4965700"/>
          <p14:tracePt t="21160" x="1482725" y="4965700"/>
          <p14:tracePt t="21177" x="1465263" y="4965700"/>
          <p14:tracePt t="21193" x="1455738" y="4965700"/>
          <p14:tracePt t="21210" x="1446213" y="4965700"/>
          <p14:tracePt t="21227" x="1446213" y="4956175"/>
          <p14:tracePt t="21367" x="1455738" y="4956175"/>
          <p14:tracePt t="21380" x="1482725" y="4946650"/>
          <p14:tracePt t="21393" x="1544638" y="4938713"/>
          <p14:tracePt t="21405" x="1660525" y="4929188"/>
          <p14:tracePt t="21418" x="1776413" y="4919663"/>
          <p14:tracePt t="21431" x="1857375" y="4911725"/>
          <p14:tracePt t="21445" x="1938338" y="4911725"/>
          <p14:tracePt t="21460" x="1982788" y="4902200"/>
          <p14:tracePt t="21477" x="2027238" y="4902200"/>
          <p14:tracePt t="21493" x="2081213" y="4894263"/>
          <p14:tracePt t="21511" x="2098675" y="4894263"/>
          <p14:tracePt t="21527" x="2125663" y="4894263"/>
          <p14:tracePt t="21543" x="2152650" y="4884738"/>
          <p14:tracePt t="21560" x="2160588" y="4884738"/>
          <p14:tracePt t="21576" x="2170113" y="4884738"/>
          <p14:tracePt t="21593" x="2187575" y="4884738"/>
          <p14:tracePt t="21610" x="2197100" y="4884738"/>
          <p14:tracePt t="21660" x="2187575" y="4884738"/>
          <p14:tracePt t="22273" x="2179638" y="4884738"/>
          <p14:tracePt t="22311" x="2152650" y="4884738"/>
          <p14:tracePt t="22324" x="2125663" y="4911725"/>
          <p14:tracePt t="22337" x="2062163" y="4929188"/>
          <p14:tracePt t="22350" x="1990725" y="4973638"/>
          <p14:tracePt t="22363" x="1911350" y="5018088"/>
          <p14:tracePt t="22378" x="1857375" y="5054600"/>
          <p14:tracePt t="22395" x="1830388" y="5062538"/>
          <p14:tracePt t="22411" x="1785938" y="5089525"/>
          <p14:tracePt t="22428" x="1768475" y="5089525"/>
          <p14:tracePt t="22444" x="1758950" y="5099050"/>
          <p14:tracePt t="22461" x="1741488" y="5108575"/>
          <p14:tracePt t="22478" x="1731963" y="5126038"/>
          <p14:tracePt t="22494" x="1724025" y="5126038"/>
          <p14:tracePt t="22511" x="1687513" y="5160963"/>
          <p14:tracePt t="22529" x="1670050" y="5187950"/>
          <p14:tracePt t="22544" x="1660525" y="5197475"/>
          <p14:tracePt t="22561" x="1633538" y="5224463"/>
          <p14:tracePt t="22578" x="1598613" y="5268913"/>
          <p14:tracePt t="22595" x="1598613" y="5276850"/>
          <p14:tracePt t="22611" x="1589088" y="5276850"/>
          <p14:tracePt t="22628" x="1589088" y="5286375"/>
          <p14:tracePt t="22645" x="1581150" y="5286375"/>
          <p14:tracePt t="22661" x="1589088" y="5286375"/>
          <p14:tracePt t="22783" x="1608138" y="5286375"/>
          <p14:tracePt t="22809" x="1625600" y="5286375"/>
          <p14:tracePt t="22833" x="1633538" y="5276850"/>
          <p14:tracePt t="22859" x="1652588" y="5268913"/>
          <p14:tracePt t="22872" x="1670050" y="5268913"/>
          <p14:tracePt t="22884" x="1697038" y="5259388"/>
          <p14:tracePt t="22898" x="1741488" y="5251450"/>
          <p14:tracePt t="22912" x="1768475" y="5241925"/>
          <p14:tracePt t="22928" x="1795463" y="5232400"/>
          <p14:tracePt t="22944" x="1830388" y="5224463"/>
          <p14:tracePt t="22961" x="1901825" y="5224463"/>
          <p14:tracePt t="22979" x="1938338" y="5224463"/>
          <p14:tracePt t="22995" x="2017713" y="5224463"/>
          <p14:tracePt t="23012" x="2054225" y="5224463"/>
          <p14:tracePt t="23029" x="2081213" y="5224463"/>
          <p14:tracePt t="23045" x="2108200" y="5224463"/>
          <p14:tracePt t="23061" x="2152650" y="5224463"/>
          <p14:tracePt t="23078" x="2179638" y="5214938"/>
          <p14:tracePt t="23094" x="2205038" y="5214938"/>
          <p14:tracePt t="23111" x="2241550" y="5214938"/>
          <p14:tracePt t="23128" x="2251075" y="5214938"/>
          <p14:tracePt t="23151" x="2259013" y="5214938"/>
          <p14:tracePt t="23164" x="2241550" y="5214938"/>
          <p14:tracePt t="23267" x="2214563" y="5224463"/>
          <p14:tracePt t="23279" x="2160588" y="5241925"/>
          <p14:tracePt t="23292" x="2098675" y="5268913"/>
          <p14:tracePt t="23305" x="2009775" y="5286375"/>
          <p14:tracePt t="23318" x="1938338" y="5322888"/>
          <p14:tracePt t="23330" x="1884363" y="5322888"/>
          <p14:tracePt t="23344" x="1857375" y="5322888"/>
          <p14:tracePt t="23361" x="1839913" y="5330825"/>
          <p14:tracePt t="23378" x="1830388" y="53308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lnSpc>
                <a:spcPct val="105000"/>
              </a:lnSpc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Treatment of herpes zoster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105000"/>
              </a:lnSpc>
              <a:buNone/>
            </a:pPr>
            <a:r>
              <a:rPr lang="en-US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Topical treatment </a:t>
            </a:r>
            <a:endParaRPr lang="en-US" dirty="0" smtClean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>
              <a:lnSpc>
                <a:spcPct val="105000"/>
              </a:lnSpc>
              <a:buNone/>
            </a:pPr>
            <a:r>
              <a:rPr lang="en-US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Systemic </a:t>
            </a:r>
            <a:r>
              <a:rPr lang="en-US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treatment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 rtl="0">
              <a:lnSpc>
                <a:spcPct val="105000"/>
              </a:lnSpc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Analgesics for pain</a:t>
            </a:r>
          </a:p>
          <a:p>
            <a:pPr algn="l" rtl="0">
              <a:lnSpc>
                <a:spcPct val="105000"/>
              </a:lnSpc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Antibiotics for secondary bacterial infection</a:t>
            </a:r>
          </a:p>
          <a:p>
            <a:pPr algn="l" rtl="0">
              <a:lnSpc>
                <a:spcPct val="105000"/>
              </a:lnSpc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Acyclovir &amp; New anti-viral drugs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53"/>
    </mc:Choice>
    <mc:Fallback>
      <p:transition spd="slow" advTm="3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1812925" y="5322888"/>
          <p14:tracePt t="918" x="1795463" y="5303838"/>
          <p14:tracePt t="930" x="1776413" y="5286375"/>
          <p14:tracePt t="943" x="1758950" y="5241925"/>
          <p14:tracePt t="956" x="1714500" y="5180013"/>
          <p14:tracePt t="969" x="1704975" y="5099050"/>
          <p14:tracePt t="986" x="1704975" y="4965700"/>
          <p14:tracePt t="1003" x="1857375" y="4554538"/>
          <p14:tracePt t="1021" x="2089150" y="4143375"/>
          <p14:tracePt t="1036" x="2241550" y="3894138"/>
          <p14:tracePt t="1052" x="2428875" y="3581400"/>
          <p14:tracePt t="1069" x="2857500" y="3027363"/>
          <p14:tracePt t="1087" x="3232150" y="2714625"/>
          <p14:tracePt t="1103" x="3938588" y="2357438"/>
          <p14:tracePt t="1103" x="4232275" y="2187575"/>
          <p14:tracePt t="1122" x="4660900" y="2143125"/>
          <p14:tracePt t="1136" x="5072063" y="2071688"/>
          <p14:tracePt t="1152" x="5456238" y="2017713"/>
          <p14:tracePt t="1168" x="5902325" y="1965325"/>
          <p14:tracePt t="1187" x="6037263" y="1955800"/>
          <p14:tracePt t="1201" x="6161088" y="1955800"/>
          <p14:tracePt t="1219" x="6330950" y="1946275"/>
          <p14:tracePt t="1236" x="6375400" y="1946275"/>
          <p14:tracePt t="1252" x="6411913" y="1946275"/>
          <p14:tracePt t="1269" x="6429375" y="1946275"/>
          <p14:tracePt t="1285" x="6438900" y="1946275"/>
          <p14:tracePt t="1302" x="6446838" y="1946275"/>
          <p14:tracePt t="1337" x="6456363" y="1946275"/>
          <p14:tracePt t="1362" x="6456363" y="1955800"/>
          <p14:tracePt t="1388" x="6456363" y="1965325"/>
          <p14:tracePt t="1401" x="6438900" y="1990725"/>
          <p14:tracePt t="1414" x="6375400" y="2044700"/>
          <p14:tracePt t="1427" x="6313488" y="2116138"/>
          <p14:tracePt t="1439" x="6205538" y="2187575"/>
          <p14:tracePt t="1452" x="6116638" y="2259013"/>
          <p14:tracePt t="1468" x="5946775" y="2339975"/>
          <p14:tracePt t="1485" x="5367338" y="2670175"/>
          <p14:tracePt t="1504" x="5081588" y="2776538"/>
          <p14:tracePt t="1518" x="4875213" y="2857500"/>
          <p14:tracePt t="1534" x="4679950" y="2911475"/>
          <p14:tracePt t="1551" x="4394200" y="2955925"/>
          <p14:tracePt t="1568" x="4224338" y="2965450"/>
          <p14:tracePt t="1584" x="3965575" y="2982913"/>
          <p14:tracePt t="1601" x="3500438" y="3098800"/>
          <p14:tracePt t="1618" x="3429000" y="3108325"/>
          <p14:tracePt t="1634" x="3348038" y="3116263"/>
          <p14:tracePt t="1651" x="3251200" y="3116263"/>
          <p14:tracePt t="1669" x="3224213" y="3116263"/>
          <p14:tracePt t="1684" x="3179763" y="3116263"/>
          <p14:tracePt t="1701" x="3125788" y="3116263"/>
          <p14:tracePt t="1718" x="3009900" y="3116263"/>
          <p14:tracePt t="1734" x="2955925" y="3116263"/>
          <p14:tracePt t="1751" x="2911475" y="3116263"/>
          <p14:tracePt t="1768" x="2867025" y="3116263"/>
          <p14:tracePt t="1784" x="2857500" y="3116263"/>
          <p14:tracePt t="1808" x="2847975" y="3116263"/>
          <p14:tracePt t="2790" x="2847975" y="3108325"/>
          <p14:tracePt t="3484" x="2857500" y="3098800"/>
          <p14:tracePt t="3534" x="2884488" y="3098800"/>
          <p14:tracePt t="3547" x="2928938" y="3098800"/>
          <p14:tracePt t="3559" x="3000375" y="3098800"/>
          <p14:tracePt t="3572" x="3089275" y="3089275"/>
          <p14:tracePt t="3586" x="3170238" y="3089275"/>
          <p14:tracePt t="3602" x="3224213" y="3081338"/>
          <p14:tracePt t="3619" x="3286125" y="3071813"/>
          <p14:tracePt t="3637" x="3322638" y="3071813"/>
          <p14:tracePt t="3652" x="3348038" y="3071813"/>
          <p14:tracePt t="3669" x="3375025" y="3062288"/>
          <p14:tracePt t="3669" x="3411538" y="3044825"/>
          <p14:tracePt t="3687" x="3446463" y="3036888"/>
          <p14:tracePt t="3702" x="3490913" y="3027363"/>
          <p14:tracePt t="3720" x="3554413" y="3017838"/>
          <p14:tracePt t="3736" x="3687763" y="2990850"/>
          <p14:tracePt t="3753" x="3751263" y="2982913"/>
          <p14:tracePt t="3769" x="3822700" y="2965450"/>
          <p14:tracePt t="3786" x="3902075" y="2938463"/>
          <p14:tracePt t="3803" x="3919538" y="2938463"/>
          <p14:tracePt t="3819" x="3938588" y="2938463"/>
          <p14:tracePt t="3836" x="3946525" y="2938463"/>
          <p14:tracePt t="3853" x="3946525" y="2928938"/>
          <p14:tracePt t="3869" x="3956050" y="2928938"/>
          <p14:tracePt t="3886" x="3965575" y="2928938"/>
          <p14:tracePt t="5040" x="3965575" y="2938463"/>
          <p14:tracePt t="5421" x="3956050" y="2946400"/>
          <p14:tracePt t="5435" x="3956050" y="2955925"/>
          <p14:tracePt t="5446" x="3946525" y="2973388"/>
          <p14:tracePt t="5459" x="3919538" y="3000375"/>
          <p14:tracePt t="5473" x="3894138" y="3044825"/>
          <p14:tracePt t="5487" x="3848100" y="3108325"/>
          <p14:tracePt t="5503" x="3803650" y="3187700"/>
          <p14:tracePt t="5520" x="3732213" y="3286125"/>
          <p14:tracePt t="5536" x="3697288" y="3322638"/>
          <p14:tracePt t="5552" x="3679825" y="3340100"/>
          <p14:tracePt t="5569" x="3652838" y="3357563"/>
          <p14:tracePt t="5585" x="3581400" y="3411538"/>
          <p14:tracePt t="5603" x="3544888" y="3419475"/>
          <p14:tracePt t="5619" x="3517900" y="3446463"/>
          <p14:tracePt t="5635" x="3455988" y="3490913"/>
          <p14:tracePt t="5653" x="3411538" y="3509963"/>
          <p14:tracePt t="5669" x="3375025" y="3527425"/>
          <p14:tracePt t="5686" x="3251200" y="3571875"/>
          <p14:tracePt t="5703" x="3187700" y="3598863"/>
          <p14:tracePt t="5719" x="3089275" y="3625850"/>
          <p14:tracePt t="5736" x="2857500" y="3679825"/>
          <p14:tracePt t="5753" x="2822575" y="3679825"/>
          <p14:tracePt t="5769" x="2803525" y="3687763"/>
          <p14:tracePt t="5785" x="2786063" y="3687763"/>
          <p14:tracePt t="5802" x="2768600" y="3687763"/>
          <p14:tracePt t="5820" x="2759075" y="3687763"/>
          <p14:tracePt t="5836" x="2751138" y="3687763"/>
          <p14:tracePt t="5852" x="2741613" y="3687763"/>
          <p14:tracePt t="5869" x="2732088" y="3687763"/>
          <p14:tracePt t="5892" x="2714625" y="3687763"/>
          <p14:tracePt t="6607" x="2687638" y="3705225"/>
          <p14:tracePt t="6621" x="2633663" y="3741738"/>
          <p14:tracePt t="6633" x="2509838" y="3840163"/>
          <p14:tracePt t="6646" x="2330450" y="3983038"/>
          <p14:tracePt t="6659" x="2205038" y="4054475"/>
          <p14:tracePt t="6671" x="2125663" y="4098925"/>
          <p14:tracePt t="6687" x="2098675" y="4125913"/>
          <p14:tracePt t="6703" x="2081213" y="4125913"/>
          <p14:tracePt t="6720" x="2062163" y="4133850"/>
          <p14:tracePt t="6738" x="2071688" y="4133850"/>
          <p14:tracePt t="6862" x="2081213" y="4133850"/>
          <p14:tracePt t="6875" x="2089150" y="4133850"/>
          <p14:tracePt t="6888" x="2116138" y="4133850"/>
          <p14:tracePt t="6901" x="2152650" y="4133850"/>
          <p14:tracePt t="6913" x="2197100" y="4133850"/>
          <p14:tracePt t="6926" x="2214563" y="4133850"/>
          <p14:tracePt t="6939" x="2241550" y="4133850"/>
          <p14:tracePt t="6954" x="2251075" y="4133850"/>
          <p14:tracePt t="6971" x="2268538" y="4133850"/>
          <p14:tracePt t="6987" x="2303463" y="4133850"/>
          <p14:tracePt t="7005" x="2312988" y="4133850"/>
          <p14:tracePt t="7021" x="2339975" y="4133850"/>
          <p14:tracePt t="7036" x="2366963" y="4133850"/>
          <p14:tracePt t="7052" x="2482850" y="4116388"/>
          <p14:tracePt t="7070" x="2562225" y="4108450"/>
          <p14:tracePt t="7086" x="2633663" y="4089400"/>
          <p14:tracePt t="7103" x="2786063" y="4071938"/>
          <p14:tracePt t="7120" x="2847975" y="4062413"/>
          <p14:tracePt t="7136" x="2919413" y="4054475"/>
          <p14:tracePt t="7152" x="3044825" y="4044950"/>
          <p14:tracePt t="7169" x="3143250" y="4044950"/>
          <p14:tracePt t="7186" x="3232150" y="4044950"/>
          <p14:tracePt t="7204" x="3375025" y="4044950"/>
          <p14:tracePt t="7220" x="3429000" y="4044950"/>
          <p14:tracePt t="7236" x="3509963" y="4044950"/>
          <p14:tracePt t="7253" x="3589338" y="4054475"/>
          <p14:tracePt t="7269" x="3670300" y="4071938"/>
          <p14:tracePt t="7287" x="3679825" y="4081463"/>
          <p14:tracePt t="7303" x="3687763" y="4081463"/>
          <p14:tracePt t="7319" x="3697288" y="4081463"/>
          <p14:tracePt t="7346" x="3697288" y="4089400"/>
          <p14:tracePt t="9791" x="3687763" y="4089400"/>
          <p14:tracePt t="10169" x="3679825" y="4098925"/>
          <p14:tracePt t="10182" x="3670300" y="4098925"/>
          <p14:tracePt t="10220" x="3652838" y="4098925"/>
          <p14:tracePt t="10246" x="3633788" y="4108450"/>
          <p14:tracePt t="10259" x="3608388" y="4125913"/>
          <p14:tracePt t="10272" x="3562350" y="4133850"/>
          <p14:tracePt t="10284" x="3509963" y="4170363"/>
          <p14:tracePt t="10297" x="3419475" y="4197350"/>
          <p14:tracePt t="10309" x="3340100" y="4214813"/>
          <p14:tracePt t="10322" x="3232150" y="4241800"/>
          <p14:tracePt t="10339" x="3152775" y="4268788"/>
          <p14:tracePt t="10355" x="3062288" y="4286250"/>
          <p14:tracePt t="10371" x="2803525" y="4313238"/>
          <p14:tracePt t="10388" x="2670175" y="4313238"/>
          <p14:tracePt t="10404" x="2482850" y="4322763"/>
          <p14:tracePt t="10421" x="2232025" y="4348163"/>
          <p14:tracePt t="10438" x="2098675" y="4357688"/>
          <p14:tracePt t="10454" x="2000250" y="4367213"/>
          <p14:tracePt t="10471" x="1893888" y="4394200"/>
          <p14:tracePt t="10489" x="1884363" y="4394200"/>
          <p14:tracePt t="10505" x="1866900" y="4402138"/>
          <p14:tracePt t="10521" x="1874838" y="4419600"/>
          <p14:tracePt t="10679" x="1893888" y="4429125"/>
          <p14:tracePt t="10692" x="1901825" y="4438650"/>
          <p14:tracePt t="10705" x="1919288" y="4465638"/>
          <p14:tracePt t="10717" x="1928813" y="4483100"/>
          <p14:tracePt t="10730" x="1946275" y="4500563"/>
          <p14:tracePt t="10743" x="1965325" y="4527550"/>
          <p14:tracePt t="10756" x="1973263" y="4545013"/>
          <p14:tracePt t="10771" x="1982788" y="4562475"/>
          <p14:tracePt t="10788" x="2000250" y="4581525"/>
          <p14:tracePt t="10805" x="2009775" y="4598988"/>
          <p14:tracePt t="10821" x="2017713" y="4598988"/>
          <p14:tracePt t="10844" x="2017713" y="4608513"/>
          <p14:tracePt t="10871" x="2027238" y="4608513"/>
          <p14:tracePt t="12040" x="2036763" y="4608513"/>
          <p14:tracePt t="12594" x="2044700" y="4608513"/>
          <p14:tracePt t="12645" x="2054225" y="4608513"/>
          <p14:tracePt t="12671" x="2062163" y="4608513"/>
          <p14:tracePt t="12683" x="2071688" y="4608513"/>
          <p14:tracePt t="12696" x="2089150" y="4608513"/>
          <p14:tracePt t="12709" x="2116138" y="4608513"/>
          <p14:tracePt t="12722" x="2152650" y="4608513"/>
          <p14:tracePt t="12738" x="2179638" y="4608513"/>
          <p14:tracePt t="12755" x="2286000" y="4608513"/>
          <p14:tracePt t="12773" x="2366963" y="4608513"/>
          <p14:tracePt t="12788" x="2446338" y="4598988"/>
          <p14:tracePt t="12804" x="2509838" y="4581525"/>
          <p14:tracePt t="12821" x="2589213" y="4562475"/>
          <p14:tracePt t="12839" x="2616200" y="4545013"/>
          <p14:tracePt t="12854" x="2643188" y="4537075"/>
          <p14:tracePt t="12871" x="2705100" y="4537075"/>
          <p14:tracePt t="12888" x="2724150" y="4537075"/>
          <p14:tracePt t="12904" x="2741613" y="4537075"/>
          <p14:tracePt t="12921" x="2768600" y="4537075"/>
          <p14:tracePt t="12938" x="2776538" y="4537075"/>
          <p14:tracePt t="12963" x="2786063" y="4527550"/>
          <p14:tracePt t="13398" x="2803525" y="4527550"/>
          <p14:tracePt t="13410" x="2840038" y="4518025"/>
          <p14:tracePt t="13423" x="2955925" y="4500563"/>
          <p14:tracePt t="13436" x="3089275" y="4491038"/>
          <p14:tracePt t="13448" x="3224213" y="4483100"/>
          <p14:tracePt t="13461" x="3303588" y="4473575"/>
          <p14:tracePt t="13474" x="3367088" y="4473575"/>
          <p14:tracePt t="13489" x="3419475" y="4473575"/>
          <p14:tracePt t="13505" x="3455988" y="4473575"/>
          <p14:tracePt t="13522" x="3625850" y="4473575"/>
          <p14:tracePt t="13540" x="3759200" y="4473575"/>
          <p14:tracePt t="13555" x="3902075" y="4473575"/>
          <p14:tracePt t="13572" x="4170363" y="4473575"/>
          <p14:tracePt t="13590" x="4251325" y="4473575"/>
          <p14:tracePt t="13605" x="4340225" y="4473575"/>
          <p14:tracePt t="13622" x="4456113" y="4483100"/>
          <p14:tracePt t="13622" x="4589463" y="4483100"/>
          <p14:tracePt t="13640" x="4714875" y="4491038"/>
          <p14:tracePt t="13655" x="4867275" y="4500563"/>
          <p14:tracePt t="13672" x="5018088" y="4500563"/>
          <p14:tracePt t="13689" x="5197475" y="4500563"/>
          <p14:tracePt t="13706" x="5322888" y="4500563"/>
          <p14:tracePt t="13722" x="5419725" y="4510088"/>
          <p14:tracePt t="13739" x="5510213" y="4510088"/>
          <p14:tracePt t="13756" x="5537200" y="4518025"/>
          <p14:tracePt t="13772" x="5554663" y="4527550"/>
          <p14:tracePt t="13789" x="5581650" y="4527550"/>
          <p14:tracePt t="13808" x="5589588" y="4527550"/>
          <p14:tracePt t="13843" x="5599113" y="4527550"/>
          <p14:tracePt t="13869" x="5599113" y="4537075"/>
          <p14:tracePt t="13881" x="5608638" y="4537075"/>
          <p14:tracePt t="13894" x="5608638" y="4545013"/>
          <p14:tracePt t="13907" x="5616575" y="4545013"/>
          <p14:tracePt t="13933" x="5616575" y="4554538"/>
          <p14:tracePt t="14226" x="5608638" y="4554538"/>
          <p14:tracePt t="14584" x="5599113" y="4554538"/>
          <p14:tracePt t="14596" x="5572125" y="4554538"/>
          <p14:tracePt t="14609" x="5473700" y="4562475"/>
          <p14:tracePt t="14623" x="5241925" y="4616450"/>
          <p14:tracePt t="14639" x="4973638" y="4697413"/>
          <p14:tracePt t="14656" x="4562475" y="4776788"/>
          <p14:tracePt t="14673" x="4465638" y="4795838"/>
          <p14:tracePt t="14689" x="4357688" y="4813300"/>
          <p14:tracePt t="14705" x="4224338" y="4822825"/>
          <p14:tracePt t="14723" x="4000500" y="4840288"/>
          <p14:tracePt t="14739" x="3813175" y="4857750"/>
          <p14:tracePt t="14756" x="3562350" y="4857750"/>
          <p14:tracePt t="14773" x="2982913" y="4884738"/>
          <p14:tracePt t="14790" x="2803525" y="4884738"/>
          <p14:tracePt t="14805" x="2455863" y="4902200"/>
          <p14:tracePt t="14822" x="1857375" y="4911725"/>
          <p14:tracePt t="14840" x="1776413" y="4911725"/>
          <p14:tracePt t="14856" x="1741488" y="4929188"/>
          <p14:tracePt t="14873" x="1714500" y="4929188"/>
          <p14:tracePt t="14873" x="1687513" y="4938713"/>
          <p14:tracePt t="14890" x="1660525" y="4946650"/>
          <p14:tracePt t="14906" x="1633538" y="4956175"/>
          <p14:tracePt t="14923" x="1625600" y="4965700"/>
          <p14:tracePt t="14939" x="1598613" y="4973638"/>
          <p14:tracePt t="14956" x="1589088" y="4973638"/>
          <p14:tracePt t="14972" x="1581150" y="4973638"/>
          <p14:tracePt t="14989" x="1562100" y="4983163"/>
          <p14:tracePt t="15007" x="1554163" y="4983163"/>
          <p14:tracePt t="15042" x="1544638" y="4983163"/>
          <p14:tracePt t="15055" x="1536700" y="4973638"/>
          <p14:tracePt t="15106" x="1536700" y="4965700"/>
          <p14:tracePt t="15131" x="1536700" y="4956175"/>
          <p14:tracePt t="15145" x="1536700" y="4946650"/>
          <p14:tracePt t="15157" x="1536700" y="4938713"/>
          <p14:tracePt t="15170" x="1571625" y="4919663"/>
          <p14:tracePt t="15183" x="1633538" y="4902200"/>
          <p14:tracePt t="15196" x="1731963" y="4884738"/>
          <p14:tracePt t="15208" x="1822450" y="4867275"/>
          <p14:tracePt t="15223" x="1973263" y="4857750"/>
          <p14:tracePt t="15239" x="2098675" y="4857750"/>
          <p14:tracePt t="15256" x="2276475" y="4875213"/>
          <p14:tracePt t="15273" x="2322513" y="4894263"/>
          <p14:tracePt t="15289" x="2357438" y="4911725"/>
          <p14:tracePt t="15306" x="2393950" y="4929188"/>
          <p14:tracePt t="15306" x="2411413" y="4938713"/>
          <p14:tracePt t="15325" x="2419350" y="4946650"/>
          <p14:tracePt t="15339" x="2446338" y="4965700"/>
          <p14:tracePt t="15356" x="2455863" y="4965700"/>
          <p14:tracePt t="15373" x="2482850" y="4983163"/>
          <p14:tracePt t="15391" x="2490788" y="4991100"/>
          <p14:tracePt t="15438" x="2490788" y="5000625"/>
          <p14:tracePt t="15489" x="2465388" y="5000625"/>
          <p14:tracePt t="15502" x="2411413" y="5000625"/>
          <p14:tracePt t="15514" x="2303463" y="5010150"/>
          <p14:tracePt t="15527" x="2179638" y="5010150"/>
          <p14:tracePt t="15540" x="2062163" y="5018088"/>
          <p14:tracePt t="15555" x="1973263" y="5018088"/>
          <p14:tracePt t="15571" x="1946275" y="5018088"/>
          <p14:tracePt t="15588" x="1919288" y="5018088"/>
          <p14:tracePt t="15606" x="1911350" y="5018088"/>
          <p14:tracePt t="15630" x="1928813" y="5010150"/>
          <p14:tracePt t="15731" x="1990725" y="5010150"/>
          <p14:tracePt t="15745" x="2170113" y="5010150"/>
          <p14:tracePt t="15757" x="2419350" y="5010150"/>
          <p14:tracePt t="15770" x="2544763" y="5018088"/>
          <p14:tracePt t="15782" x="2616200" y="5027613"/>
          <p14:tracePt t="15795" x="2679700" y="5037138"/>
          <p14:tracePt t="15808" x="2759075" y="5037138"/>
          <p14:tracePt t="15823" x="2840038" y="5045075"/>
          <p14:tracePt t="15839" x="2901950" y="5054600"/>
          <p14:tracePt t="15856" x="2990850" y="5062538"/>
          <p14:tracePt t="15874" x="3009900" y="5062538"/>
          <p14:tracePt t="15889" x="3017838" y="5062538"/>
          <p14:tracePt t="15906" x="3027363" y="5062538"/>
          <p14:tracePt t="15935" x="3027363" y="5072063"/>
          <p14:tracePt t="15948" x="3017838" y="5081588"/>
          <p14:tracePt t="15999" x="3000375" y="5081588"/>
          <p14:tracePt t="16012" x="2990850" y="5089525"/>
          <p14:tracePt t="16024" x="2965450" y="5089525"/>
          <p14:tracePt t="16040" x="2901950" y="5089525"/>
          <p14:tracePt t="16056" x="2813050" y="5089525"/>
          <p14:tracePt t="16073" x="2643188" y="5089525"/>
          <p14:tracePt t="16090" x="2554288" y="5089525"/>
          <p14:tracePt t="16106" x="2455863" y="5089525"/>
          <p14:tracePt t="16123" x="2322513" y="5089525"/>
          <p14:tracePt t="16140" x="2259013" y="5089525"/>
          <p14:tracePt t="16156" x="2205038" y="5089525"/>
          <p14:tracePt t="16173" x="2143125" y="5089525"/>
          <p14:tracePt t="16190" x="2125663" y="5089525"/>
          <p14:tracePt t="16206" x="2116138" y="5089525"/>
          <p14:tracePt t="16223" x="2108200" y="5089525"/>
          <p14:tracePt t="16239" x="2098675" y="5089525"/>
          <p14:tracePt t="16256" x="2098675" y="5081588"/>
          <p14:tracePt t="16407" x="2098675" y="5072063"/>
          <p14:tracePt t="16483" x="2116138" y="5062538"/>
          <p14:tracePt t="16496" x="2160588" y="5062538"/>
          <p14:tracePt t="16509" x="2268538" y="5062538"/>
          <p14:tracePt t="16523" x="2401888" y="5062538"/>
          <p14:tracePt t="16540" x="2500313" y="5054600"/>
          <p14:tracePt t="16555" x="2544763" y="5054600"/>
          <p14:tracePt t="16572" x="2616200" y="5037138"/>
          <p14:tracePt t="16589" x="2633663" y="5037138"/>
          <p14:tracePt t="16605" x="2660650" y="5037138"/>
          <p14:tracePt t="16622" x="2687638" y="5037138"/>
          <p14:tracePt t="16639" x="2697163" y="5037138"/>
          <p14:tracePt t="16661" x="2705100" y="5037138"/>
          <p14:tracePt t="16674" x="2697163" y="5037138"/>
          <p14:tracePt t="16776" x="2670175" y="5037138"/>
          <p14:tracePt t="16790" x="2608263" y="5037138"/>
          <p14:tracePt t="16802" x="2438400" y="5018088"/>
          <p14:tracePt t="16815" x="2179638" y="5010150"/>
          <p14:tracePt t="16828" x="1982788" y="5010150"/>
          <p14:tracePt t="16841" x="1938338" y="5010150"/>
          <p14:tracePt t="16856" x="1901825" y="5010150"/>
          <p14:tracePt t="16873" x="1884363" y="5010150"/>
          <p14:tracePt t="16890" x="1866900" y="5010150"/>
          <p14:tracePt t="16907" x="1857375" y="5010150"/>
          <p14:tracePt t="16930" x="1847850" y="5010150"/>
          <p14:tracePt t="16968" x="1847850" y="5000625"/>
          <p14:tracePt t="17044" x="1847850" y="4991100"/>
          <p14:tracePt t="17057" x="1874838" y="4983163"/>
          <p14:tracePt t="17070" x="1973263" y="4973638"/>
          <p14:tracePt t="17082" x="2259013" y="4946650"/>
          <p14:tracePt t="17096" x="2527300" y="4946650"/>
          <p14:tracePt t="17108" x="2643188" y="4946650"/>
          <p14:tracePt t="17122" x="2705100" y="4938713"/>
          <p14:tracePt t="17139" x="2741613" y="4938713"/>
          <p14:tracePt t="17155" x="2803525" y="4938713"/>
          <p14:tracePt t="17173" x="2840038" y="4938713"/>
          <p14:tracePt t="17189" x="2874963" y="4938713"/>
          <p14:tracePt t="17205" x="2901950" y="4938713"/>
          <p14:tracePt t="17223" x="2919413" y="4938713"/>
          <p14:tracePt t="17240" x="2894013" y="4938713"/>
          <p14:tracePt t="17312" x="2847975" y="4938713"/>
          <p14:tracePt t="17325" x="2768600" y="4946650"/>
          <p14:tracePt t="17338" x="2633663" y="4956175"/>
          <p14:tracePt t="17350" x="2393950" y="4956175"/>
          <p14:tracePt t="17363" x="2160588" y="4973638"/>
          <p14:tracePt t="17376" x="1982788" y="4983163"/>
          <p14:tracePt t="17390" x="1928813" y="4983163"/>
          <p14:tracePt t="17405" x="1911350" y="4991100"/>
          <p14:tracePt t="17422" x="1901825" y="4991100"/>
          <p14:tracePt t="17439" x="1884363" y="5000625"/>
          <p14:tracePt t="17456" x="1874838" y="5000625"/>
          <p14:tracePt t="17473" x="1884363" y="5000625"/>
          <p14:tracePt t="17567" x="1955800" y="4991100"/>
          <p14:tracePt t="17580" x="2160588" y="4983163"/>
          <p14:tracePt t="17592" x="2465388" y="4946650"/>
          <p14:tracePt t="17610" x="2589213" y="4929188"/>
          <p14:tracePt t="19600" x="3714750" y="1366838"/>
          <p14:tracePt t="19707" x="3741738" y="1374775"/>
          <p14:tracePt t="19720" x="3776663" y="1401763"/>
          <p14:tracePt t="19732" x="3929063" y="1500188"/>
          <p14:tracePt t="19745" x="4179888" y="1652588"/>
          <p14:tracePt t="19758" x="4483100" y="1866900"/>
          <p14:tracePt t="19770" x="4705350" y="2036763"/>
          <p14:tracePt t="19785" x="4830763" y="2125663"/>
          <p14:tracePt t="19802" x="4902200" y="2197100"/>
          <p14:tracePt t="19818" x="5133975" y="2455863"/>
          <p14:tracePt t="19836" x="5214938" y="2544763"/>
          <p14:tracePt t="19852" x="5268913" y="2616200"/>
          <p14:tracePt t="19868" x="5322888" y="2955925"/>
          <p14:tracePt t="19886" x="5330825" y="3036888"/>
          <p14:tracePt t="19902" x="5330825" y="3133725"/>
          <p14:tracePt t="19918" x="5340350" y="3251200"/>
          <p14:tracePt t="19935" x="5348288" y="3384550"/>
          <p14:tracePt t="19953" x="5348288" y="3402013"/>
          <p14:tracePt t="19968" x="5348288" y="3419475"/>
          <p14:tracePt t="19985" x="5348288" y="3429000"/>
          <p14:tracePt t="20002" x="5348288" y="3438525"/>
          <p14:tracePt t="24101" x="5340350" y="3438525"/>
          <p14:tracePt t="24418" x="5295900" y="3429000"/>
          <p14:tracePt t="24430" x="5170488" y="3411538"/>
          <p14:tracePt t="24443" x="4884738" y="3357563"/>
          <p14:tracePt t="24456" x="4491038" y="3340100"/>
          <p14:tracePt t="24470" x="4286250" y="3340100"/>
          <p14:tracePt t="24486" x="4081463" y="3357563"/>
          <p14:tracePt t="24503" x="3875088" y="3411538"/>
          <p14:tracePt t="24520" x="3813175" y="3438525"/>
          <p14:tracePt t="24537" x="3759200" y="3455988"/>
          <p14:tracePt t="24553" x="3687763" y="3482975"/>
          <p14:tracePt t="24571" x="3670300" y="3490913"/>
          <p14:tracePt t="24587" x="3643313" y="3500438"/>
          <p14:tracePt t="24604" x="3625850" y="3517900"/>
          <p14:tracePt t="24619" x="3589338" y="3571875"/>
          <p14:tracePt t="24636" x="3571875" y="3598863"/>
          <p14:tracePt t="24653" x="3554413" y="3643313"/>
          <p14:tracePt t="24670" x="3509963" y="3786188"/>
          <p14:tracePt t="24687" x="3490913" y="3894138"/>
          <p14:tracePt t="24703" x="3482975" y="3990975"/>
          <p14:tracePt t="24720" x="3473450" y="4152900"/>
          <p14:tracePt t="24737" x="3473450" y="4224338"/>
          <p14:tracePt t="24753" x="3473450" y="4286250"/>
          <p14:tracePt t="24770" x="3473450" y="4357688"/>
          <p14:tracePt t="24788" x="3482975" y="4394200"/>
          <p14:tracePt t="24803" x="3490913" y="4411663"/>
          <p14:tracePt t="24820" x="3517900" y="4429125"/>
          <p14:tracePt t="24836" x="3562350" y="4500563"/>
          <p14:tracePt t="24854" x="3598863" y="4554538"/>
          <p14:tracePt t="24870" x="3633788" y="4608513"/>
          <p14:tracePt t="24886" x="3697288" y="4679950"/>
          <p14:tracePt t="24904" x="3705225" y="4697413"/>
          <p14:tracePt t="24920" x="3714750" y="4705350"/>
          <p14:tracePt t="24940" x="3724275" y="4705350"/>
          <p14:tracePt t="24965" x="3724275" y="4714875"/>
          <p14:tracePt t="24978" x="3724275" y="4724400"/>
          <p14:tracePt t="24991" x="3732213" y="4732338"/>
          <p14:tracePt t="25017" x="3732213" y="4741863"/>
          <p14:tracePt t="25041" x="3732213" y="4751388"/>
          <p14:tracePt t="25054" x="3732213" y="4759325"/>
          <p14:tracePt t="25067" x="3732213" y="4768850"/>
          <p14:tracePt t="27102" x="3724275" y="4768850"/>
          <p14:tracePt t="27685" x="3687763" y="4768850"/>
          <p14:tracePt t="27698" x="3633788" y="4759325"/>
          <p14:tracePt t="27711" x="3536950" y="4759325"/>
          <p14:tracePt t="27723" x="3402013" y="4751388"/>
          <p14:tracePt t="27737" x="3313113" y="4751388"/>
          <p14:tracePt t="27754" x="3187700" y="4751388"/>
          <p14:tracePt t="27771" x="3017838" y="4751388"/>
          <p14:tracePt t="27788" x="2928938" y="4751388"/>
          <p14:tracePt t="27804" x="2847975" y="4751388"/>
          <p14:tracePt t="27820" x="2697163" y="4741863"/>
          <p14:tracePt t="27838" x="2633663" y="4732338"/>
          <p14:tracePt t="27854" x="2581275" y="4724400"/>
          <p14:tracePt t="27871" x="2517775" y="4714875"/>
          <p14:tracePt t="27888" x="2419350" y="4705350"/>
          <p14:tracePt t="27905" x="2374900" y="4705350"/>
          <p14:tracePt t="27921" x="2330450" y="4705350"/>
          <p14:tracePt t="27938" x="2303463" y="4705350"/>
          <p14:tracePt t="27955" x="2295525" y="4705350"/>
          <p14:tracePt t="27971" x="2295525" y="4724400"/>
          <p14:tracePt t="28042" x="2303463" y="4795838"/>
          <p14:tracePt t="28055" x="2322513" y="4919663"/>
          <p14:tracePt t="28067" x="2330450" y="5027613"/>
          <p14:tracePt t="28080" x="2339975" y="5099050"/>
          <p14:tracePt t="28093" x="2357438" y="5153025"/>
          <p14:tracePt t="28105" x="2366963" y="5197475"/>
          <p14:tracePt t="28121" x="2374900" y="5232400"/>
          <p14:tracePt t="28137" x="2374900" y="5259388"/>
          <p14:tracePt t="28154" x="2393950" y="5286375"/>
          <p14:tracePt t="28172" x="2393950" y="5295900"/>
          <p14:tracePt t="28187" x="2411413" y="5295900"/>
          <p14:tracePt t="28204" x="2428875" y="5303838"/>
          <p14:tracePt t="28223" x="2428875" y="5295900"/>
          <p14:tracePt t="28488" x="2419350" y="5286375"/>
          <p14:tracePt t="28501" x="2411413" y="5276850"/>
          <p14:tracePt t="28513" x="2411413" y="5268913"/>
          <p14:tracePt t="28526" x="2411413" y="5259388"/>
          <p14:tracePt t="28539" x="2411413" y="5251450"/>
          <p14:tracePt t="28564" x="2411413" y="5241925"/>
          <p14:tracePt t="28615" x="2411413" y="5251450"/>
          <p14:tracePt t="28883" x="2401888" y="5251450"/>
          <p14:tracePt t="30102" x="2401888" y="5259388"/>
          <p14:tracePt t="31028" x="2411413" y="5251450"/>
          <p14:tracePt t="31756" x="2428875" y="5251450"/>
          <p14:tracePt t="31794" x="2455863" y="5241925"/>
          <p14:tracePt t="31807" x="2509838" y="5232400"/>
          <p14:tracePt t="31820" x="2581275" y="5224463"/>
          <p14:tracePt t="31833" x="2660650" y="5224463"/>
          <p14:tracePt t="31846" x="2776538" y="5224463"/>
          <p14:tracePt t="31858" x="2874963" y="5224463"/>
          <p14:tracePt t="31872" x="2919413" y="5224463"/>
          <p14:tracePt t="31889" x="2928938" y="5224463"/>
          <p14:tracePt t="31905" x="2946400" y="5224463"/>
          <p14:tracePt t="31923" x="2955925" y="5224463"/>
          <p14:tracePt t="31960" x="2938463" y="5224463"/>
          <p14:tracePt t="32024" x="2911475" y="5224463"/>
          <p14:tracePt t="32037" x="2867025" y="5224463"/>
          <p14:tracePt t="32049" x="2759075" y="5224463"/>
          <p14:tracePt t="32062" x="2652713" y="5224463"/>
          <p14:tracePt t="32075" x="2562225" y="5232400"/>
          <p14:tracePt t="32090" x="2455863" y="5241925"/>
          <p14:tracePt t="32105" x="2401888" y="5259388"/>
          <p14:tracePt t="32121" x="2339975" y="5268913"/>
          <p14:tracePt t="32139" x="2303463" y="5276850"/>
          <p14:tracePt t="32155" x="2276475" y="5276850"/>
          <p14:tracePt t="32171" x="2251075" y="5286375"/>
          <p14:tracePt t="32188" x="2179638" y="5295900"/>
          <p14:tracePt t="32205" x="2116138" y="5303838"/>
          <p14:tracePt t="32221" x="2081213" y="5303838"/>
          <p14:tracePt t="32238" x="2027238" y="5303838"/>
          <p14:tracePt t="32255" x="2009775" y="5303838"/>
          <p14:tracePt t="32271" x="1990725" y="5303838"/>
          <p14:tracePt t="32288" x="1982788" y="5303838"/>
          <p14:tracePt t="32305" x="1990725" y="5295900"/>
          <p14:tracePt t="32393" x="2062163" y="5276850"/>
          <p14:tracePt t="32406" x="2312988" y="5232400"/>
          <p14:tracePt t="32419" x="2571750" y="5197475"/>
          <p14:tracePt t="32432" x="2803525" y="5187950"/>
          <p14:tracePt t="32445" x="2911475" y="5170488"/>
          <p14:tracePt t="32457" x="2973388" y="5170488"/>
          <p14:tracePt t="32472" x="3017838" y="5170488"/>
          <p14:tracePt t="32489" x="3044825" y="5170488"/>
          <p14:tracePt t="32505" x="3062288" y="5170488"/>
          <p14:tracePt t="32522" x="3071813" y="5170488"/>
          <p14:tracePt t="32539" x="3044825" y="5170488"/>
          <p14:tracePt t="32623" x="2946400" y="5170488"/>
          <p14:tracePt t="32636" x="2652713" y="5170488"/>
          <p14:tracePt t="32649" x="2322513" y="5180013"/>
          <p14:tracePt t="32661" x="2089150" y="5197475"/>
          <p14:tracePt t="32674" x="1973263" y="5197475"/>
          <p14:tracePt t="32688" x="1911350" y="5197475"/>
          <p14:tracePt t="32704" x="1884363" y="5197475"/>
          <p14:tracePt t="32721" x="1839913" y="5205413"/>
          <p14:tracePt t="32739" x="1830388" y="5214938"/>
          <p14:tracePt t="32755" x="1822450" y="5214938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WARTS (VERRUCAE)</a:t>
            </a:r>
            <a:endParaRPr lang="ar-E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Organism: </a:t>
            </a:r>
            <a:r>
              <a:rPr lang="en-US" dirty="0" smtClean="0"/>
              <a:t>HPV (Frequent types)</a:t>
            </a:r>
            <a:endParaRPr lang="en-US" dirty="0" smtClean="0"/>
          </a:p>
          <a:p>
            <a:pPr algn="l" rtl="0"/>
            <a:r>
              <a:rPr lang="en-US" dirty="0" smtClean="0"/>
              <a:t>Mode of transmission: Direct contact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5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5"/>
    </mc:Choice>
    <mc:Fallback>
      <p:transition spd="slow" advTm="14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0" x="1822450" y="5197475"/>
          <p14:tracePt t="1075" x="1803400" y="5160963"/>
          <p14:tracePt t="1087" x="1758950" y="5108575"/>
          <p14:tracePt t="1101" x="1731963" y="5010150"/>
          <p14:tracePt t="1113" x="1687513" y="4848225"/>
          <p14:tracePt t="1126" x="1660525" y="4687888"/>
          <p14:tracePt t="1142" x="1652588" y="4562475"/>
          <p14:tracePt t="1158" x="1652588" y="4456113"/>
          <p14:tracePt t="1174" x="1776413" y="4037013"/>
          <p14:tracePt t="1192" x="1965325" y="3697288"/>
          <p14:tracePt t="1208" x="2152650" y="3357563"/>
          <p14:tracePt t="1225" x="2401888" y="2786063"/>
          <p14:tracePt t="1242" x="2536825" y="2562225"/>
          <p14:tracePt t="1258" x="2803525" y="2259013"/>
          <p14:tracePt t="1274" x="3714750" y="1704975"/>
          <p14:tracePt t="1291" x="3956050" y="1589088"/>
          <p14:tracePt t="1308" x="4384675" y="1411288"/>
          <p14:tracePt t="1324" x="5037138" y="1411288"/>
          <p14:tracePt t="1342" x="5143500" y="1393825"/>
          <p14:tracePt t="1357" x="5241925" y="1384300"/>
          <p14:tracePt t="1375" x="5322888" y="1384300"/>
          <p14:tracePt t="1391" x="5411788" y="1384300"/>
          <p14:tracePt t="1408" x="5438775" y="1384300"/>
          <p14:tracePt t="1424" x="5456238" y="1384300"/>
          <p14:tracePt t="1441" x="5500688" y="1384300"/>
          <p14:tracePt t="1458" x="5518150" y="1384300"/>
          <p14:tracePt t="1475" x="5527675" y="1384300"/>
          <p14:tracePt t="1492" x="5545138" y="1393825"/>
          <p14:tracePt t="1510" x="5554663" y="1393825"/>
          <p14:tracePt t="1524" x="5554663" y="1401763"/>
          <p14:tracePt t="1544" x="5562600" y="1401763"/>
          <p14:tracePt t="1558" x="5572125" y="1411288"/>
          <p14:tracePt t="1573" x="5572125" y="1419225"/>
          <p14:tracePt t="1608" x="5572125" y="1428750"/>
          <p14:tracePt t="1621" x="5572125" y="1438275"/>
          <p14:tracePt t="1634" x="5572125" y="1455738"/>
          <p14:tracePt t="1647" x="5554663" y="1473200"/>
          <p14:tracePt t="1659" x="5527675" y="1500188"/>
          <p14:tracePt t="1674" x="5510213" y="1517650"/>
          <p14:tracePt t="1691" x="5491163" y="1527175"/>
          <p14:tracePt t="1707" x="5456238" y="1554163"/>
          <p14:tracePt t="1724" x="5429250" y="1554163"/>
          <p14:tracePt t="1740" x="5394325" y="1571625"/>
          <p14:tracePt t="1757" x="5330825" y="1616075"/>
          <p14:tracePt t="1775" x="5303838" y="1633538"/>
          <p14:tracePt t="1790" x="5268913" y="1652588"/>
          <p14:tracePt t="1807" x="5251450" y="1660525"/>
          <p14:tracePt t="1824" x="5187950" y="1679575"/>
          <p14:tracePt t="1841" x="5160963" y="1679575"/>
          <p14:tracePt t="1857" x="5116513" y="1687513"/>
          <p14:tracePt t="1873" x="5045075" y="1697038"/>
          <p14:tracePt t="1891" x="5000625" y="1704975"/>
          <p14:tracePt t="1907" x="4956175" y="1704975"/>
          <p14:tracePt t="1924" x="4848225" y="1731963"/>
          <p14:tracePt t="1941" x="4795838" y="1731963"/>
          <p14:tracePt t="1957" x="4768850" y="1741488"/>
          <p14:tracePt t="1973" x="4732338" y="1751013"/>
          <p14:tracePt t="1991" x="4714875" y="1751013"/>
          <p14:tracePt t="2007" x="4705350" y="1758950"/>
          <p14:tracePt t="2023" x="4697413" y="1758950"/>
          <p14:tracePt t="2041" x="4687888" y="1758950"/>
          <p14:tracePt t="2057" x="4687888" y="1768475"/>
          <p14:tracePt t="2079" x="4679950" y="1768475"/>
          <p14:tracePt t="2117" x="4679950" y="1785938"/>
          <p14:tracePt t="2131" x="4679950" y="1795463"/>
          <p14:tracePt t="2156" x="4687888" y="1795463"/>
          <p14:tracePt t="2564" x="4687888" y="1785938"/>
          <p14:tracePt t="2576" x="4705350" y="1785938"/>
          <p14:tracePt t="2589" x="4732338" y="1785938"/>
          <p14:tracePt t="2602" x="4759325" y="1785938"/>
          <p14:tracePt t="2614" x="4786313" y="1785938"/>
          <p14:tracePt t="2627" x="4822825" y="1785938"/>
          <p14:tracePt t="2642" x="4848225" y="1785938"/>
          <p14:tracePt t="2658" x="4875213" y="1785938"/>
          <p14:tracePt t="2674" x="4956175" y="1803400"/>
          <p14:tracePt t="2692" x="5010150" y="1812925"/>
          <p14:tracePt t="2708" x="5108575" y="1830388"/>
          <p14:tracePt t="2725" x="5180013" y="1847850"/>
          <p14:tracePt t="2725" x="5232400" y="1866900"/>
          <p14:tracePt t="2743" x="5276850" y="1874838"/>
          <p14:tracePt t="2758" x="5313363" y="1884363"/>
          <p14:tracePt t="2775" x="5330825" y="1884363"/>
          <p14:tracePt t="2791" x="5384800" y="1893888"/>
          <p14:tracePt t="2809" x="5402263" y="1901825"/>
          <p14:tracePt t="2825" x="5411788" y="1901825"/>
          <p14:tracePt t="2842" x="5419725" y="1911350"/>
          <p14:tracePt t="2858" x="5429250" y="1911350"/>
          <p14:tracePt t="2882" x="5429250" y="1919288"/>
          <p14:tracePt t="3099" x="5419725" y="1928813"/>
          <p14:tracePt t="3124" x="5411788" y="1938338"/>
          <p14:tracePt t="3137" x="5384800" y="1946275"/>
          <p14:tracePt t="3150" x="5357813" y="1973263"/>
          <p14:tracePt t="3163" x="5251450" y="2054225"/>
          <p14:tracePt t="3177" x="4911725" y="2259013"/>
          <p14:tracePt t="3191" x="4527550" y="2625725"/>
          <p14:tracePt t="3208" x="4152900" y="2894013"/>
          <p14:tracePt t="3225" x="3813175" y="3187700"/>
          <p14:tracePt t="3242" x="3517900" y="3330575"/>
          <p14:tracePt t="3258" x="3268663" y="3438525"/>
          <p14:tracePt t="3275" x="2894013" y="3527425"/>
          <p14:tracePt t="3293" x="2822575" y="3527425"/>
          <p14:tracePt t="3308" x="2786063" y="3536950"/>
          <p14:tracePt t="3325" x="2741613" y="3536950"/>
          <p14:tracePt t="3343" x="2732088" y="3536950"/>
          <p14:tracePt t="3358" x="2705100" y="3517900"/>
          <p14:tracePt t="3375" x="2697163" y="3500438"/>
          <p14:tracePt t="3375" x="2687638" y="3490913"/>
          <p14:tracePt t="3393" x="2679700" y="3482975"/>
          <p14:tracePt t="3408" x="2670175" y="3482975"/>
          <p14:tracePt t="3425" x="2670175" y="3473450"/>
          <p14:tracePt t="3442" x="2660650" y="3465513"/>
          <p14:tracePt t="3458" x="2652713" y="3465513"/>
          <p14:tracePt t="3482" x="2652713" y="3455988"/>
          <p14:tracePt t="3495" x="2652713" y="3446463"/>
          <p14:tracePt t="3558" x="2652713" y="3429000"/>
          <p14:tracePt t="3584" x="2652713" y="3419475"/>
          <p14:tracePt t="3609" x="2652713" y="3411538"/>
          <p14:tracePt t="3622" x="2652713" y="3402013"/>
          <p14:tracePt t="3634" x="2660650" y="3384550"/>
          <p14:tracePt t="3647" x="2687638" y="3367088"/>
          <p14:tracePt t="3660" x="2751138" y="3340100"/>
          <p14:tracePt t="3674" x="2813050" y="3322638"/>
          <p14:tracePt t="3691" x="2867025" y="3303588"/>
          <p14:tracePt t="3708" x="2928938" y="3286125"/>
          <p14:tracePt t="3724" x="2946400" y="3286125"/>
          <p14:tracePt t="3741" x="2955925" y="3286125"/>
          <p14:tracePt t="3758" x="2982913" y="3286125"/>
          <p14:tracePt t="3775" x="3009900" y="3286125"/>
          <p14:tracePt t="3791" x="3017838" y="3286125"/>
          <p14:tracePt t="3808" x="3044825" y="3286125"/>
          <p14:tracePt t="3824" x="3089275" y="3286125"/>
          <p14:tracePt t="3841" x="3116263" y="3276600"/>
          <p14:tracePt t="3857" x="3133725" y="3268663"/>
          <p14:tracePt t="3874" x="3152775" y="3268663"/>
          <p14:tracePt t="3891" x="3160713" y="3259138"/>
          <p14:tracePt t="3908" x="3170238" y="3251200"/>
          <p14:tracePt t="3927" x="3179763" y="3241675"/>
          <p14:tracePt t="3941" x="3179763" y="3232150"/>
          <p14:tracePt t="3957" x="3197225" y="3224213"/>
          <p14:tracePt t="3974" x="3214688" y="3205163"/>
          <p14:tracePt t="3992" x="3214688" y="3197225"/>
          <p14:tracePt t="4008" x="3232150" y="3187700"/>
          <p14:tracePt t="4025" x="3232150" y="3179763"/>
          <p14:tracePt t="4025" x="3259138" y="3170238"/>
          <p14:tracePt t="4042" x="3276600" y="3160713"/>
          <p14:tracePt t="4057" x="3286125" y="3143250"/>
          <p14:tracePt t="4074" x="3322638" y="3125788"/>
          <p14:tracePt t="4091" x="3367088" y="3098800"/>
          <p14:tracePt t="4108" x="3375025" y="3098800"/>
          <p14:tracePt t="4124" x="3384550" y="3089275"/>
          <p14:tracePt t="4141" x="3394075" y="3089275"/>
          <p14:tracePt t="4169" x="3384550" y="3089275"/>
          <p14:tracePt t="4246" x="3367088" y="3081338"/>
          <p14:tracePt t="4259" x="3348038" y="3081338"/>
          <p14:tracePt t="4272" x="3322638" y="3071813"/>
          <p14:tracePt t="4284" x="3295650" y="3071813"/>
          <p14:tracePt t="4297" x="3268663" y="3062288"/>
          <p14:tracePt t="4310" x="3241675" y="3062288"/>
          <p14:tracePt t="4326" x="3224213" y="3062288"/>
          <p14:tracePt t="4342" x="3214688" y="3062288"/>
          <p14:tracePt t="4359" x="3205163" y="3062288"/>
          <p14:tracePt t="4375" x="3197225" y="3062288"/>
          <p14:tracePt t="4392" x="3197225" y="3054350"/>
          <p14:tracePt t="4462" x="3197225" y="3044825"/>
          <p14:tracePt t="4500" x="3197225" y="3036888"/>
          <p14:tracePt t="4577" x="3214688" y="3036888"/>
          <p14:tracePt t="4602" x="3224213" y="3027363"/>
          <p14:tracePt t="4616" x="3251200" y="3009900"/>
          <p14:tracePt t="4628" x="3286125" y="3009900"/>
          <p14:tracePt t="4642" x="3313113" y="3000375"/>
          <p14:tracePt t="4658" x="3340100" y="2990850"/>
          <p14:tracePt t="4675" x="3375025" y="2982913"/>
          <p14:tracePt t="4693" x="3384550" y="2982913"/>
          <p14:tracePt t="4709" x="3394075" y="2982913"/>
          <p14:tracePt t="4730" x="3402013" y="2982913"/>
          <p14:tracePt t="4743" x="3411538" y="2982913"/>
          <p14:tracePt t="4758" x="3419475" y="2982913"/>
          <p14:tracePt t="4775" x="3429000" y="2982913"/>
          <p14:tracePt t="4792" x="3438525" y="2982913"/>
          <p14:tracePt t="4809" x="3429000" y="2982913"/>
          <p14:tracePt t="4984" x="3419475" y="2982913"/>
          <p14:tracePt t="5010" x="3419475" y="2973388"/>
          <p14:tracePt t="5048" x="3419475" y="2965450"/>
          <p14:tracePt t="5086" x="3419475" y="2955925"/>
          <p14:tracePt t="5125" x="3419475" y="2928938"/>
          <p14:tracePt t="5137" x="3419475" y="2894013"/>
          <p14:tracePt t="5150" x="3429000" y="2830513"/>
          <p14:tracePt t="5163" x="3473450" y="2724150"/>
          <p14:tracePt t="5176" x="3509963" y="2616200"/>
          <p14:tracePt t="5192" x="3562350" y="2562225"/>
          <p14:tracePt t="5209" x="3608388" y="2517775"/>
          <p14:tracePt t="5225" x="3687763" y="2446338"/>
          <p14:tracePt t="5242" x="3732213" y="2419350"/>
          <p14:tracePt t="5258" x="3795713" y="2393950"/>
          <p14:tracePt t="5275" x="3973513" y="2357438"/>
          <p14:tracePt t="5292" x="4027488" y="2339975"/>
          <p14:tracePt t="5308" x="4062413" y="2330450"/>
          <p14:tracePt t="5325" x="4116388" y="2322513"/>
          <p14:tracePt t="5343" x="4133850" y="2322513"/>
          <p14:tracePt t="5358" x="4152900" y="2322513"/>
          <p14:tracePt t="5375" x="4170363" y="2322513"/>
          <p14:tracePt t="5392" x="4197350" y="2322513"/>
          <p14:tracePt t="5408" x="4214813" y="2322513"/>
          <p14:tracePt t="5425" x="4224338" y="2322513"/>
          <p14:tracePt t="5441" x="4232275" y="2322513"/>
          <p14:tracePt t="5458" x="4232275" y="2312988"/>
          <p14:tracePt t="5787" x="4232275" y="2303463"/>
          <p14:tracePt t="5800" x="4232275" y="2295525"/>
          <p14:tracePt t="5813" x="4232275" y="2286000"/>
          <p14:tracePt t="5826" x="4232275" y="2268538"/>
          <p14:tracePt t="5843" x="4232275" y="2251075"/>
          <p14:tracePt t="5859" x="4232275" y="2232025"/>
          <p14:tracePt t="5875" x="4251325" y="2197100"/>
          <p14:tracePt t="5893" x="4251325" y="2179638"/>
          <p14:tracePt t="5908" x="4259263" y="2143125"/>
          <p14:tracePt t="5925" x="4276725" y="2108200"/>
          <p14:tracePt t="5942" x="4276725" y="2098675"/>
          <p14:tracePt t="5958" x="4276725" y="2081213"/>
          <p14:tracePt t="5974" x="4276725" y="2062163"/>
          <p14:tracePt t="5992" x="4276725" y="2044700"/>
          <p14:tracePt t="6029" x="4268788" y="2036763"/>
          <p14:tracePt t="6055" x="4259263" y="2036763"/>
          <p14:tracePt t="6068" x="4241800" y="2036763"/>
          <p14:tracePt t="6080" x="4232275" y="2036763"/>
          <p14:tracePt t="6093" x="4224338" y="2036763"/>
          <p14:tracePt t="6118" x="4224338" y="2027238"/>
          <p14:tracePt t="6157" x="4224338" y="2017713"/>
          <p14:tracePt t="6246" x="4232275" y="2017713"/>
          <p14:tracePt t="6284" x="4268788" y="2017713"/>
          <p14:tracePt t="6297" x="4375150" y="2000250"/>
          <p14:tracePt t="6310" x="4625975" y="1990725"/>
          <p14:tracePt t="6322" x="4956175" y="1955800"/>
          <p14:tracePt t="6335" x="5214938" y="1928813"/>
          <p14:tracePt t="6348" x="5330825" y="1911350"/>
          <p14:tracePt t="6361" x="5411788" y="1901825"/>
          <p14:tracePt t="6376" x="5456238" y="1901825"/>
          <p14:tracePt t="6392" x="5491163" y="1893888"/>
          <p14:tracePt t="6409" x="5500688" y="1893888"/>
          <p14:tracePt t="6425" x="5510213" y="1893888"/>
          <p14:tracePt t="6462" x="5518150" y="1893888"/>
          <p14:tracePt t="6603" x="5527675" y="1893888"/>
          <p14:tracePt t="6615" x="5545138" y="1893888"/>
          <p14:tracePt t="6628" x="5616575" y="1893888"/>
          <p14:tracePt t="6644" x="5822950" y="1893888"/>
          <p14:tracePt t="6659" x="6197600" y="1893888"/>
          <p14:tracePt t="6676" x="6616700" y="1919288"/>
          <p14:tracePt t="6693" x="6634163" y="1928813"/>
          <p14:tracePt t="6709" x="6643688" y="1928813"/>
          <p14:tracePt t="6725" x="6653213" y="1928813"/>
          <p14:tracePt t="6743" x="6661150" y="1938338"/>
          <p14:tracePt t="6759" x="6670675" y="1938338"/>
          <p14:tracePt t="6777" x="6680200" y="1938338"/>
          <p14:tracePt t="6794" x="6680200" y="1946275"/>
          <p14:tracePt t="6832" x="6634163" y="1946275"/>
          <p14:tracePt t="8021" x="6626225" y="1946275"/>
          <p14:tracePt t="8173" x="6599238" y="1946275"/>
          <p14:tracePt t="8186" x="6572250" y="1946275"/>
          <p14:tracePt t="8199" x="6510338" y="1965325"/>
          <p14:tracePt t="8211" x="6330950" y="2000250"/>
          <p14:tracePt t="8225" x="6054725" y="2098675"/>
          <p14:tracePt t="8242" x="5759450" y="2170113"/>
          <p14:tracePt t="8259" x="5286375" y="2303463"/>
          <p14:tracePt t="8277" x="5062538" y="2357438"/>
          <p14:tracePt t="8292" x="4875213" y="2393950"/>
          <p14:tracePt t="8309" x="4741863" y="2438400"/>
          <p14:tracePt t="8309" x="4537075" y="2517775"/>
          <p14:tracePt t="8327" x="4303713" y="2608263"/>
          <p14:tracePt t="8342" x="4205288" y="2652713"/>
          <p14:tracePt t="8359" x="4152900" y="2697163"/>
          <p14:tracePt t="8376" x="4062413" y="2741613"/>
          <p14:tracePt t="8393" x="4010025" y="2759075"/>
          <p14:tracePt t="8409" x="3973513" y="2776538"/>
          <p14:tracePt t="8426" x="3894138" y="2830513"/>
          <p14:tracePt t="8444" x="3857625" y="2867025"/>
          <p14:tracePt t="8459" x="3830638" y="2884488"/>
          <p14:tracePt t="8476" x="3714750" y="2973388"/>
          <p14:tracePt t="8493" x="3679825" y="2990850"/>
          <p14:tracePt t="8509" x="3652838" y="3000375"/>
          <p14:tracePt t="8526" x="3616325" y="3017838"/>
          <p14:tracePt t="8526" x="3598863" y="3027363"/>
          <p14:tracePt t="8543" x="3581400" y="3027363"/>
          <p14:tracePt t="8559" x="3562350" y="3027363"/>
          <p14:tracePt t="8576" x="3544888" y="3027363"/>
          <p14:tracePt t="8592" x="3509963" y="3017838"/>
          <p14:tracePt t="8611" x="3490913" y="3000375"/>
          <p14:tracePt t="8626" x="3482975" y="2990850"/>
          <p14:tracePt t="8642" x="3473450" y="2990850"/>
          <p14:tracePt t="8659" x="3473450" y="2982913"/>
          <p14:tracePt t="8676" x="3465513" y="2982913"/>
          <p14:tracePt t="8722" x="3465513" y="2973388"/>
          <p14:tracePt t="8760" x="3465513" y="2965450"/>
          <p14:tracePt t="8811" x="3455988" y="2955925"/>
          <p14:tracePt t="8900" x="3446463" y="2955925"/>
          <p14:tracePt t="8926" x="3446463" y="2946400"/>
          <p14:tracePt t="8939" x="3438525" y="2938463"/>
          <p14:tracePt t="8964" x="3438525" y="2928938"/>
          <p14:tracePt t="8977" x="3429000" y="2928938"/>
          <p14:tracePt t="8990" x="3419475" y="2928938"/>
          <p14:tracePt t="9002" x="3419475" y="2919413"/>
          <p14:tracePt t="9016" x="3411538" y="2919413"/>
          <p14:tracePt t="9053" x="3402013" y="2919413"/>
          <p14:tracePt t="12272" x="3394075" y="2919413"/>
          <p14:tracePt t="12796" x="3367088" y="2919413"/>
          <p14:tracePt t="12810" x="3322638" y="2919413"/>
          <p14:tracePt t="12822" x="3224213" y="2919413"/>
          <p14:tracePt t="12834" x="3098800" y="2919413"/>
          <p14:tracePt t="12847" x="2990850" y="2919413"/>
          <p14:tracePt t="12862" x="2894013" y="2938463"/>
          <p14:tracePt t="12878" x="2813050" y="2955925"/>
          <p14:tracePt t="12894" x="2732088" y="2973388"/>
          <p14:tracePt t="12912" x="2705100" y="2982913"/>
          <p14:tracePt t="12928" x="2697163" y="2982913"/>
          <p14:tracePt t="12944" x="2679700" y="2990850"/>
          <p14:tracePt t="12961" x="2660650" y="3000375"/>
          <p14:tracePt t="12978" x="2643188" y="3009900"/>
          <p14:tracePt t="12995" x="2643188" y="3017838"/>
          <p14:tracePt t="13012" x="2616200" y="3044825"/>
          <p14:tracePt t="13029" x="2608263" y="3062288"/>
          <p14:tracePt t="13043" x="2589213" y="3081338"/>
          <p14:tracePt t="13060" x="2581275" y="3133725"/>
          <p14:tracePt t="13077" x="2571750" y="3170238"/>
          <p14:tracePt t="13093" x="2562225" y="3187700"/>
          <p14:tracePt t="13110" x="2562225" y="3205163"/>
          <p14:tracePt t="13110" x="2562225" y="3214688"/>
          <p14:tracePt t="13127" x="2562225" y="3232150"/>
          <p14:tracePt t="13145" x="2562225" y="3241675"/>
          <p14:tracePt t="13161" x="2562225" y="3251200"/>
          <p14:tracePt t="13177" x="2562225" y="3276600"/>
          <p14:tracePt t="13194" x="2562225" y="3303588"/>
          <p14:tracePt t="13210" x="2562225" y="3313113"/>
          <p14:tracePt t="13227" x="2562225" y="3348038"/>
          <p14:tracePt t="13244" x="2554288" y="3357563"/>
          <p14:tracePt t="13267" x="2544763" y="3367088"/>
          <p14:tracePt t="13280" x="2517775" y="3367088"/>
          <p14:tracePt t="13294" x="2490788" y="3384550"/>
          <p14:tracePt t="13310" x="2455863" y="3394075"/>
          <p14:tracePt t="13327" x="2401888" y="3402013"/>
          <p14:tracePt t="13343" x="2322513" y="3411538"/>
          <p14:tracePt t="13361" x="2303463" y="3419475"/>
          <p14:tracePt t="13377" x="2286000" y="3419475"/>
          <p14:tracePt t="13393" x="2276475" y="3419475"/>
          <p14:tracePt t="13411" x="2268538" y="3419475"/>
          <p14:tracePt t="13427" x="2276475" y="3419475"/>
          <p14:tracePt t="13510" x="2347913" y="3402013"/>
          <p14:tracePt t="13522" x="2633663" y="3348038"/>
          <p14:tracePt t="13535" x="3295650" y="3214688"/>
          <p14:tracePt t="13547" x="3598863" y="3160713"/>
          <p14:tracePt t="13561" x="3759200" y="3152775"/>
          <p14:tracePt t="13577" x="4017963" y="3143250"/>
          <p14:tracePt t="13594" x="4152900" y="3125788"/>
          <p14:tracePt t="13610" x="4554538" y="3125788"/>
          <p14:tracePt t="13627" x="4724400" y="3160713"/>
          <p14:tracePt t="13643" x="4776788" y="3187700"/>
          <p14:tracePt t="13660" x="4867275" y="3232150"/>
          <p14:tracePt t="13678" x="4875213" y="3232150"/>
          <p14:tracePt t="14007" x="4894263" y="3241675"/>
          <p14:tracePt t="14019" x="4919663" y="3251200"/>
          <p14:tracePt t="14032" x="4973638" y="3276600"/>
          <p14:tracePt t="14045" x="5072063" y="3340100"/>
          <p14:tracePt t="14061" x="5160963" y="3375025"/>
          <p14:tracePt t="14079" x="5232400" y="3411538"/>
          <p14:tracePt t="14095" x="5295900" y="3465513"/>
          <p14:tracePt t="14112" x="5303838" y="3465513"/>
          <p14:tracePt t="14129" x="5313363" y="3465513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>
              <a:lnSpc>
                <a:spcPct val="105000"/>
              </a:lnSpc>
            </a:pPr>
            <a:r>
              <a:rPr lang="en-US" sz="4800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Clinical types of </a:t>
            </a:r>
            <a:r>
              <a:rPr lang="en-US" sz="4800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warts</a:t>
            </a:r>
            <a:r>
              <a:rPr lang="en-US" sz="4800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800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Common 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warts</a:t>
            </a:r>
          </a:p>
          <a:p>
            <a:pPr marL="0" indent="0" algn="l" rtl="0">
              <a:buNone/>
            </a:pPr>
            <a:endParaRPr lang="en-US" sz="2800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HPV  1,2,4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en-US" sz="2800" dirty="0" smtClean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 rtl="0">
              <a:buNone/>
            </a:pP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ar-EG" sz="28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081" y="982132"/>
            <a:ext cx="6667500" cy="50006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29"/>
    </mc:Choice>
    <mc:Fallback>
      <p:transition spd="slow" advTm="24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5286375" y="3465513"/>
          <p14:tracePt t="643" x="5224463" y="3455988"/>
          <p14:tracePt t="656" x="4938713" y="3357563"/>
          <p14:tracePt t="669" x="4510088" y="3214688"/>
          <p14:tracePt t="684" x="4268788" y="3170238"/>
          <p14:tracePt t="701" x="4143375" y="3152775"/>
          <p14:tracePt t="718" x="4000500" y="3152775"/>
          <p14:tracePt t="736" x="3965575" y="3152775"/>
          <p14:tracePt t="751" x="3938588" y="3152775"/>
          <p14:tracePt t="768" x="3857625" y="3152775"/>
          <p14:tracePt t="786" x="3803650" y="3170238"/>
          <p14:tracePt t="801" x="3751263" y="3197225"/>
          <p14:tracePt t="818" x="3670300" y="3214688"/>
          <p14:tracePt t="835" x="3643313" y="3224213"/>
          <p14:tracePt t="852" x="3616325" y="3241675"/>
          <p14:tracePt t="869" x="3554413" y="3251200"/>
          <p14:tracePt t="885" x="3509963" y="3251200"/>
          <p14:tracePt t="902" x="3455988" y="3251200"/>
          <p14:tracePt t="918" x="3411538" y="3259138"/>
          <p14:tracePt t="935" x="3330575" y="3259138"/>
          <p14:tracePt t="952" x="3313113" y="3259138"/>
          <p14:tracePt t="968" x="3295650" y="3259138"/>
          <p14:tracePt t="985" x="3276600" y="3259138"/>
          <p14:tracePt t="1001" x="3268663" y="3259138"/>
          <p14:tracePt t="1018" x="3259138" y="3259138"/>
          <p14:tracePt t="1983" x="3241675" y="3259138"/>
          <p14:tracePt t="1996" x="3205163" y="3259138"/>
          <p14:tracePt t="2009" x="3133725" y="3259138"/>
          <p14:tracePt t="2021" x="3009900" y="3268663"/>
          <p14:tracePt t="2036" x="2840038" y="3295650"/>
          <p14:tracePt t="2051" x="2652713" y="3303588"/>
          <p14:tracePt t="2067" x="2562225" y="3313113"/>
          <p14:tracePt t="2084" x="2411413" y="3313113"/>
          <p14:tracePt t="2101" x="2347913" y="3313113"/>
          <p14:tracePt t="2117" x="2312988" y="3313113"/>
          <p14:tracePt t="2134" x="2251075" y="3313113"/>
          <p14:tracePt t="2151" x="2214563" y="3313113"/>
          <p14:tracePt t="2167" x="2197100" y="3313113"/>
          <p14:tracePt t="2183" x="2170113" y="3313113"/>
          <p14:tracePt t="2200" x="2152650" y="3313113"/>
          <p14:tracePt t="2216" x="2143125" y="3313113"/>
          <p14:tracePt t="2236" x="2133600" y="3313113"/>
          <p14:tracePt t="2250" x="2125663" y="3313113"/>
          <p14:tracePt t="2267" x="2116138" y="3313113"/>
          <p14:tracePt t="2287" x="2116138" y="3303588"/>
          <p14:tracePt t="2428" x="2125663" y="3295650"/>
          <p14:tracePt t="2453" x="2133600" y="3295650"/>
          <p14:tracePt t="2467" x="2143125" y="3295650"/>
          <p14:tracePt t="2504" x="2143125" y="3286125"/>
          <p14:tracePt t="2517" x="2160588" y="3286125"/>
          <p14:tracePt t="2529" x="2179638" y="3286125"/>
          <p14:tracePt t="2542" x="2197100" y="3286125"/>
          <p14:tracePt t="2555" x="2232025" y="3268663"/>
          <p14:tracePt t="2568" x="2312988" y="3268663"/>
          <p14:tracePt t="2584" x="2384425" y="3259138"/>
          <p14:tracePt t="2601" x="2473325" y="3241675"/>
          <p14:tracePt t="2617" x="2803525" y="3214688"/>
          <p14:tracePt t="2635" x="3027363" y="3214688"/>
          <p14:tracePt t="2651" x="3295650" y="3214688"/>
          <p14:tracePt t="2668" x="3751263" y="3214688"/>
          <p14:tracePt t="2685" x="3795713" y="3214688"/>
          <p14:tracePt t="2701" x="3822700" y="3214688"/>
          <p14:tracePt t="2717" x="3875088" y="3214688"/>
          <p14:tracePt t="3828" x="3894138" y="3214688"/>
          <p14:tracePt t="4791" x="3919538" y="3205163"/>
          <p14:tracePt t="4804" x="3973513" y="3179763"/>
          <p14:tracePt t="4817" x="4116388" y="3133725"/>
          <p14:tracePt t="4829" x="4589463" y="3009900"/>
          <p14:tracePt t="4842" x="5276850" y="2830513"/>
          <p14:tracePt t="4854" x="5688013" y="2741613"/>
          <p14:tracePt t="4868" x="6027738" y="2679700"/>
          <p14:tracePt t="4885" x="6456363" y="2643188"/>
          <p14:tracePt t="4901" x="7126288" y="2643188"/>
          <p14:tracePt t="4920" x="7358063" y="2652713"/>
          <p14:tracePt t="4935" x="7608888" y="2724150"/>
          <p14:tracePt t="4951" x="8116888" y="2901950"/>
          <p14:tracePt t="4970" x="8420100" y="3017838"/>
          <p14:tracePt t="4985" x="8599488" y="3081338"/>
          <p14:tracePt t="5001" x="8653463" y="3125788"/>
          <p14:tracePt t="5019" x="8751888" y="3259138"/>
          <p14:tracePt t="5037" x="8796338" y="3322638"/>
          <p14:tracePt t="5051" x="8831263" y="3357563"/>
          <p14:tracePt t="5068" x="8840788" y="3367088"/>
          <p14:tracePt t="5493" x="8840788" y="3375025"/>
          <p14:tracePt t="5505" x="8867775" y="3402013"/>
          <p14:tracePt t="5518" x="8894763" y="3438525"/>
          <p14:tracePt t="5531" x="8929688" y="3527425"/>
          <p14:tracePt t="5543" x="8956675" y="3608388"/>
          <p14:tracePt t="5556" x="8974138" y="3660775"/>
          <p14:tracePt t="5569" x="8983663" y="3679825"/>
          <p14:tracePt t="5585" x="8983663" y="3687763"/>
          <p14:tracePt t="5602" x="8983663" y="3697288"/>
          <p14:tracePt t="5620" x="8983663" y="3705225"/>
          <p14:tracePt t="5645" x="8974138" y="3724275"/>
          <p14:tracePt t="5658" x="8956675" y="3741738"/>
          <p14:tracePt t="5670" x="8929688" y="3759200"/>
          <p14:tracePt t="5686" x="8894763" y="3776663"/>
          <p14:tracePt t="5702" x="8858250" y="3795713"/>
          <p14:tracePt t="5718" x="8796338" y="3830638"/>
          <p14:tracePt t="5735" x="8742363" y="3848100"/>
          <p14:tracePt t="5752" x="8688388" y="3875088"/>
          <p14:tracePt t="5769" x="8582025" y="3911600"/>
          <p14:tracePt t="5786" x="8555038" y="3929063"/>
          <p14:tracePt t="5802" x="8501063" y="3938588"/>
          <p14:tracePt t="5818" x="8474075" y="3946525"/>
          <p14:tracePt t="5835" x="8385175" y="3956050"/>
          <p14:tracePt t="5853" x="8340725" y="3956050"/>
          <p14:tracePt t="5868" x="8313738" y="3956050"/>
          <p14:tracePt t="5885" x="8269288" y="3956050"/>
          <p14:tracePt t="5903" x="8259763" y="3956050"/>
          <p14:tracePt t="5918" x="8242300" y="3938588"/>
          <p14:tracePt t="5936" x="8232775" y="3911600"/>
          <p14:tracePt t="5953" x="8224838" y="3884613"/>
          <p14:tracePt t="5968" x="8224838" y="3857625"/>
          <p14:tracePt t="5985" x="8224838" y="3795713"/>
          <p14:tracePt t="6003" x="8224838" y="3768725"/>
          <p14:tracePt t="6019" x="8242300" y="3732213"/>
          <p14:tracePt t="6036" x="8286750" y="3687763"/>
          <p14:tracePt t="6051" x="8466138" y="3589338"/>
          <p14:tracePt t="6068" x="8562975" y="3554413"/>
          <p14:tracePt t="6084" x="8661400" y="3536950"/>
          <p14:tracePt t="6101" x="8786813" y="3517900"/>
          <p14:tracePt t="6118" x="8823325" y="3517900"/>
          <p14:tracePt t="6135" x="8867775" y="3517900"/>
          <p14:tracePt t="6151" x="8920163" y="3554413"/>
          <p14:tracePt t="6168" x="8947150" y="3581400"/>
          <p14:tracePt t="6184" x="8983663" y="3652838"/>
          <p14:tracePt t="6201" x="9018588" y="3857625"/>
          <p14:tracePt t="6219" x="9028113" y="3946525"/>
          <p14:tracePt t="6234" x="9028113" y="4000500"/>
          <p14:tracePt t="6251" x="9028113" y="4027488"/>
          <p14:tracePt t="6268" x="9018588" y="4152900"/>
          <p14:tracePt t="6286" x="9001125" y="4232275"/>
          <p14:tracePt t="6302" x="8983663" y="4286250"/>
          <p14:tracePt t="6319" x="8912225" y="4357688"/>
          <p14:tracePt t="6336" x="8885238" y="4384675"/>
          <p14:tracePt t="6352" x="8823325" y="4438650"/>
          <p14:tracePt t="6369" x="8697913" y="4518025"/>
          <p14:tracePt t="6386" x="8653463" y="4537075"/>
          <p14:tracePt t="6402" x="8599488" y="4554538"/>
          <p14:tracePt t="6419" x="8466138" y="4572000"/>
          <p14:tracePt t="6436" x="8394700" y="4589463"/>
          <p14:tracePt t="6452" x="8358188" y="4589463"/>
          <p14:tracePt t="6469" x="8331200" y="4589463"/>
          <p14:tracePt t="6485" x="8277225" y="4589463"/>
          <p14:tracePt t="6502" x="8251825" y="4589463"/>
          <p14:tracePt t="6519" x="8215313" y="4589463"/>
          <p14:tracePt t="6535" x="8126413" y="4589463"/>
          <p14:tracePt t="6552" x="8089900" y="4589463"/>
          <p14:tracePt t="6569" x="8054975" y="4589463"/>
          <p14:tracePt t="6585" x="8010525" y="4562475"/>
          <p14:tracePt t="6602" x="7991475" y="4545013"/>
          <p14:tracePt t="6619" x="7983538" y="4537075"/>
          <p14:tracePt t="6635" x="7966075" y="4510088"/>
          <p14:tracePt t="6653" x="7966075" y="4473575"/>
          <p14:tracePt t="6669" x="7956550" y="4438650"/>
          <p14:tracePt t="6686" x="7956550" y="4419600"/>
          <p14:tracePt t="6702" x="7956550" y="4394200"/>
          <p14:tracePt t="6719" x="7956550" y="4367213"/>
          <p14:tracePt t="6736" x="7956550" y="4357688"/>
          <p14:tracePt t="6752" x="7956550" y="4340225"/>
          <p14:tracePt t="6769" x="7956550" y="4330700"/>
          <p14:tracePt t="6786" x="7956550" y="4322763"/>
          <p14:tracePt t="6802" x="7956550" y="4268788"/>
          <p14:tracePt t="6819" x="7956550" y="4232275"/>
          <p14:tracePt t="6835" x="7966075" y="4179888"/>
          <p14:tracePt t="6852" x="7974013" y="4133850"/>
          <p14:tracePt t="6869" x="7983538" y="4108450"/>
          <p14:tracePt t="6886" x="7991475" y="4081463"/>
          <p14:tracePt t="6902" x="8001000" y="4062413"/>
          <p14:tracePt t="6919" x="8010525" y="4044950"/>
          <p14:tracePt t="6936" x="8018463" y="4027488"/>
          <p14:tracePt t="6952" x="8018463" y="4017963"/>
          <p14:tracePt t="6969" x="8027988" y="4000500"/>
          <p14:tracePt t="6986" x="8037513" y="3990975"/>
          <p14:tracePt t="7009" x="8045450" y="3990975"/>
          <p14:tracePt t="7021" x="8089900" y="3973513"/>
          <p14:tracePt t="7036" x="8126413" y="3956050"/>
          <p14:tracePt t="7052" x="8180388" y="3938588"/>
          <p14:tracePt t="7069" x="8251825" y="3919538"/>
          <p14:tracePt t="7086" x="8286750" y="3911600"/>
          <p14:tracePt t="7102" x="8331200" y="3902075"/>
          <p14:tracePt t="7119" x="8420100" y="3894138"/>
          <p14:tracePt t="7137" x="8466138" y="3884613"/>
          <p14:tracePt t="7152" x="8510588" y="3884613"/>
          <p14:tracePt t="7169" x="8545513" y="3884613"/>
          <p14:tracePt t="7185" x="8634413" y="3884613"/>
          <p14:tracePt t="7203" x="8680450" y="3884613"/>
          <p14:tracePt t="7219" x="8732838" y="3884613"/>
          <p14:tracePt t="7236" x="8796338" y="3884613"/>
          <p14:tracePt t="7253" x="8823325" y="3884613"/>
          <p14:tracePt t="7269" x="8848725" y="3884613"/>
          <p14:tracePt t="7286" x="8902700" y="3884613"/>
          <p14:tracePt t="7303" x="8929688" y="3884613"/>
          <p14:tracePt t="7319" x="8956675" y="3894138"/>
          <p14:tracePt t="7336" x="8991600" y="3911600"/>
          <p14:tracePt t="7353" x="9018588" y="3919538"/>
          <p14:tracePt t="7369" x="9045575" y="3929063"/>
          <p14:tracePt t="7386" x="9063038" y="3946525"/>
          <p14:tracePt t="7402" x="9090025" y="3965575"/>
          <p14:tracePt t="7419" x="9099550" y="3983038"/>
          <p14:tracePt t="7436" x="9109075" y="3990975"/>
          <p14:tracePt t="7452" x="9134475" y="4081463"/>
          <p14:tracePt t="7470" x="9134475" y="4125913"/>
          <p14:tracePt t="7486" x="9144000" y="4152900"/>
          <p14:tracePt t="7502" x="9144000" y="4197350"/>
          <p14:tracePt t="7521" x="9144000" y="4205288"/>
          <p14:tracePt t="7536" x="9134475" y="4232275"/>
          <p14:tracePt t="7552" x="9126538" y="4259263"/>
          <p14:tracePt t="7570" x="9099550" y="4276725"/>
          <p14:tracePt t="7585" x="9090025" y="4286250"/>
          <p14:tracePt t="7602" x="9082088" y="4303713"/>
          <p14:tracePt t="7619" x="9037638" y="4322763"/>
          <p14:tracePt t="7636" x="9018588" y="4330700"/>
          <p14:tracePt t="7652" x="8991600" y="4340225"/>
          <p14:tracePt t="7669" x="8939213" y="4340225"/>
          <p14:tracePt t="7686" x="8920163" y="4348163"/>
          <p14:tracePt t="7702" x="8902700" y="4357688"/>
          <p14:tracePt t="7719" x="8848725" y="4367213"/>
          <p14:tracePt t="7736" x="8831263" y="4367213"/>
          <p14:tracePt t="7753" x="8796338" y="4367213"/>
          <p14:tracePt t="7769" x="8705850" y="4367213"/>
          <p14:tracePt t="7786" x="8670925" y="4367213"/>
          <p14:tracePt t="7802" x="8634413" y="4367213"/>
          <p14:tracePt t="7819" x="8572500" y="4367213"/>
          <p14:tracePt t="7837" x="8537575" y="4348163"/>
          <p14:tracePt t="7852" x="8510588" y="4340225"/>
          <p14:tracePt t="7870" x="8474075" y="4322763"/>
          <p14:tracePt t="7886" x="8439150" y="4251325"/>
          <p14:tracePt t="7903" x="8420100" y="4205288"/>
          <p14:tracePt t="7919" x="8412163" y="4179888"/>
          <p14:tracePt t="7936" x="8402638" y="4133850"/>
          <p14:tracePt t="7953" x="8402638" y="4098925"/>
          <p14:tracePt t="7969" x="8402638" y="4081463"/>
          <p14:tracePt t="7986" x="8402638" y="4017963"/>
          <p14:tracePt t="8003" x="8402638" y="3983038"/>
          <p14:tracePt t="8019" x="8402638" y="3956050"/>
          <p14:tracePt t="8036" x="8429625" y="3902075"/>
          <p14:tracePt t="8053" x="8447088" y="3875088"/>
          <p14:tracePt t="8069" x="8474075" y="3848100"/>
          <p14:tracePt t="8086" x="8491538" y="3840163"/>
          <p14:tracePt t="8102" x="8537575" y="3803650"/>
          <p14:tracePt t="8119" x="8537575" y="3786188"/>
          <p14:tracePt t="8136" x="8555038" y="3786188"/>
          <p14:tracePt t="8153" x="8555038" y="3776663"/>
          <p14:tracePt t="8169" x="8572500" y="3776663"/>
          <p14:tracePt t="8185" x="8582025" y="3776663"/>
          <p14:tracePt t="8205" x="8616950" y="3776663"/>
          <p14:tracePt t="8219" x="8634413" y="3776663"/>
          <p14:tracePt t="8236" x="8653463" y="3776663"/>
          <p14:tracePt t="8252" x="8680450" y="3776663"/>
          <p14:tracePt t="8270" x="8688388" y="3776663"/>
          <p14:tracePt t="8286" x="8697913" y="3776663"/>
          <p14:tracePt t="8302" x="8715375" y="3776663"/>
          <p14:tracePt t="8319" x="8732838" y="3786188"/>
          <p14:tracePt t="8336" x="8759825" y="3795713"/>
          <p14:tracePt t="8352" x="8769350" y="3803650"/>
          <p14:tracePt t="8352" x="8786813" y="3813175"/>
          <p14:tracePt t="8371" x="8796338" y="3830638"/>
          <p14:tracePt t="8386" x="8804275" y="3830638"/>
          <p14:tracePt t="8403" x="8813800" y="3840163"/>
          <p14:tracePt t="8419" x="8831263" y="3867150"/>
          <p14:tracePt t="8436" x="8840788" y="3894138"/>
          <p14:tracePt t="8452" x="8848725" y="3911600"/>
          <p14:tracePt t="8469" x="8858250" y="3983038"/>
          <p14:tracePt t="8486" x="8867775" y="4017963"/>
          <p14:tracePt t="8502" x="8867775" y="4044950"/>
          <p14:tracePt t="8519" x="8867775" y="4071938"/>
          <p14:tracePt t="8536" x="8867775" y="4108450"/>
          <p14:tracePt t="8553" x="8858250" y="4125913"/>
          <p14:tracePt t="8569" x="8848725" y="4125913"/>
          <p14:tracePt t="8586" x="8848725" y="4133850"/>
          <p14:tracePt t="8603" x="8840788" y="4143375"/>
          <p14:tracePt t="8619" x="8831263" y="4152900"/>
          <p14:tracePt t="8636" x="8813800" y="4160838"/>
          <p14:tracePt t="8653" x="8804275" y="4160838"/>
          <p14:tracePt t="8669" x="8796338" y="4179888"/>
          <p14:tracePt t="8686" x="8759825" y="4205288"/>
          <p14:tracePt t="8704" x="8742363" y="4214813"/>
          <p14:tracePt t="8727" x="8732838" y="4214813"/>
          <p14:tracePt t="8753" x="8732838" y="4224338"/>
          <p14:tracePt t="8765" x="8724900" y="4224338"/>
          <p14:tracePt t="8778" x="8715375" y="4232275"/>
          <p14:tracePt t="8790" x="8705850" y="4232275"/>
          <p14:tracePt t="8803" x="8697913" y="4232275"/>
          <p14:tracePt t="8841" x="8688388" y="4232275"/>
          <p14:tracePt t="8854" x="8680450" y="4232275"/>
          <p14:tracePt t="8918" x="8680450" y="4241800"/>
          <p14:tracePt t="8931" x="8670925" y="4241800"/>
          <p14:tracePt t="8994" x="8661400" y="4241800"/>
          <p14:tracePt t="9020" x="8653463" y="4241800"/>
          <p14:tracePt t="9045" x="8643938" y="4251325"/>
          <p14:tracePt t="9058" x="8626475" y="4259263"/>
          <p14:tracePt t="9084" x="8609013" y="4259263"/>
          <p14:tracePt t="9109" x="8599488" y="4259263"/>
          <p14:tracePt t="9122" x="8589963" y="4268788"/>
          <p14:tracePt t="9134" x="8572500" y="4268788"/>
          <p14:tracePt t="9147" x="8562975" y="4276725"/>
          <p14:tracePt t="9160" x="8555038" y="4276725"/>
          <p14:tracePt t="9172" x="8545513" y="4276725"/>
          <p14:tracePt t="9186" x="8537575" y="4276725"/>
          <p14:tracePt t="11329" x="8528050" y="4276725"/>
          <p14:tracePt t="11867" x="8510588" y="4276725"/>
          <p14:tracePt t="11880" x="8501063" y="4276725"/>
          <p14:tracePt t="11892" x="8483600" y="4276725"/>
          <p14:tracePt t="11906" x="8466138" y="4276725"/>
          <p14:tracePt t="11921" x="8447088" y="4276725"/>
          <p14:tracePt t="11938" x="8412163" y="4276725"/>
          <p14:tracePt t="11955" x="8358188" y="4268788"/>
          <p14:tracePt t="11972" x="8340725" y="4259263"/>
          <p14:tracePt t="11988" x="8323263" y="4241800"/>
          <p14:tracePt t="12004" x="8313738" y="4232275"/>
          <p14:tracePt t="12022" x="8313738" y="4224338"/>
          <p14:tracePt t="12039" x="8304213" y="4214813"/>
          <p14:tracePt t="12054" x="8296275" y="4187825"/>
          <p14:tracePt t="12071" x="8296275" y="4179888"/>
          <p14:tracePt t="12087" x="8286750" y="4160838"/>
          <p14:tracePt t="12104" x="8286750" y="4143375"/>
          <p14:tracePt t="12120" x="8277225" y="4133850"/>
          <p14:tracePt t="12137" x="8277225" y="4125913"/>
          <p14:tracePt t="12154" x="8277225" y="4116388"/>
          <p14:tracePt t="12170" x="8277225" y="4108450"/>
          <p14:tracePt t="12187" x="8277225" y="4098925"/>
          <p14:tracePt t="12203" x="8277225" y="4089400"/>
          <p14:tracePt t="12220" x="8277225" y="4062413"/>
          <p14:tracePt t="12237" x="8277225" y="4054475"/>
          <p14:tracePt t="12254" x="8277225" y="4044950"/>
          <p14:tracePt t="12270" x="8286750" y="3990975"/>
          <p14:tracePt t="12288" x="8296275" y="3956050"/>
          <p14:tracePt t="12304" x="8296275" y="3946525"/>
          <p14:tracePt t="12320" x="8304213" y="3929063"/>
          <p14:tracePt t="12337" x="8313738" y="3911600"/>
          <p14:tracePt t="12354" x="8323263" y="3902075"/>
          <p14:tracePt t="12370" x="8331200" y="3894138"/>
          <p14:tracePt t="12389" x="8331200" y="3884613"/>
          <p14:tracePt t="12404" x="8331200" y="3875088"/>
          <p14:tracePt t="12453" x="8340725" y="3875088"/>
          <p14:tracePt t="12465" x="8340725" y="3867150"/>
          <p14:tracePt t="12491" x="8348663" y="3867150"/>
          <p14:tracePt t="12504" x="8348663" y="3848100"/>
          <p14:tracePt t="12516" x="8358188" y="3848100"/>
          <p14:tracePt t="12530" x="8367713" y="3840163"/>
          <p14:tracePt t="12541" x="8375650" y="3830638"/>
          <p14:tracePt t="12554" x="8385175" y="3830638"/>
          <p14:tracePt t="12570" x="8394700" y="3822700"/>
          <p14:tracePt t="12587" x="8412163" y="3813175"/>
          <p14:tracePt t="12604" x="8456613" y="3803650"/>
          <p14:tracePt t="12620" x="8483600" y="3795713"/>
          <p14:tracePt t="12636" x="8501063" y="3786188"/>
          <p14:tracePt t="12653" x="8537575" y="3786188"/>
          <p14:tracePt t="12670" x="8562975" y="3776663"/>
          <p14:tracePt t="12686" x="8589963" y="3768725"/>
          <p14:tracePt t="12703" x="8724900" y="3759200"/>
          <p14:tracePt t="12720" x="8796338" y="3751263"/>
          <p14:tracePt t="12736" x="8840788" y="3751263"/>
          <p14:tracePt t="12753" x="8885238" y="3751263"/>
          <p14:tracePt t="12770" x="8902700" y="3751263"/>
          <p14:tracePt t="12786" x="8920163" y="3751263"/>
          <p14:tracePt t="12803" x="8939213" y="3751263"/>
          <p14:tracePt t="12819" x="8983663" y="3751263"/>
          <p14:tracePt t="12836" x="9001125" y="3751263"/>
          <p14:tracePt t="12853" x="9010650" y="3759200"/>
          <p14:tracePt t="12870" x="9037638" y="3776663"/>
          <p14:tracePt t="12887" x="9045575" y="3803650"/>
          <p14:tracePt t="12903" x="9063038" y="3857625"/>
          <p14:tracePt t="12920" x="9090025" y="3965575"/>
          <p14:tracePt t="12937" x="9090025" y="4010025"/>
          <p14:tracePt t="12953" x="9090025" y="4054475"/>
          <p14:tracePt t="12969" x="9037638" y="4205288"/>
          <p14:tracePt t="12987" x="9028113" y="4232275"/>
          <p14:tracePt t="13003" x="9010650" y="4251325"/>
          <p14:tracePt t="13020" x="8974138" y="4286250"/>
          <p14:tracePt t="13037" x="8947150" y="4286250"/>
          <p14:tracePt t="13053" x="8912225" y="4295775"/>
          <p14:tracePt t="13069" x="8823325" y="4303713"/>
          <p14:tracePt t="13086" x="8609013" y="4313238"/>
          <p14:tracePt t="13104" x="8466138" y="4303713"/>
          <p14:tracePt t="13120" x="8358188" y="4276725"/>
          <p14:tracePt t="13136" x="8224838" y="4214813"/>
          <p14:tracePt t="13153" x="8180388" y="4187825"/>
          <p14:tracePt t="13170" x="8134350" y="4170363"/>
          <p14:tracePt t="13186" x="8089900" y="4125913"/>
          <p14:tracePt t="13203" x="8072438" y="4089400"/>
          <p14:tracePt t="13220" x="8054975" y="4062413"/>
          <p14:tracePt t="13236" x="8037513" y="4037013"/>
          <p14:tracePt t="13236" x="8027988" y="4017963"/>
          <p14:tracePt t="13253" x="8018463" y="4010025"/>
          <p14:tracePt t="13270" x="8018463" y="4000500"/>
          <p14:tracePt t="13286" x="8018463" y="3990975"/>
          <p14:tracePt t="13303" x="8018463" y="3983038"/>
          <p14:tracePt t="13319" x="8018463" y="3973513"/>
          <p14:tracePt t="13336" x="8018463" y="3965575"/>
          <p14:tracePt t="13368" x="8010525" y="3965575"/>
          <p14:tracePt t="13712" x="8010525" y="3956050"/>
          <p14:tracePt t="15829" x="8001000" y="3946525"/>
          <p14:tracePt t="16190" x="7983538" y="3938588"/>
          <p14:tracePt t="16204" x="7947025" y="3911600"/>
          <p14:tracePt t="16216" x="7920038" y="3867150"/>
          <p14:tracePt t="16228" x="7885113" y="3803650"/>
          <p14:tracePt t="16242" x="7858125" y="3714750"/>
          <p14:tracePt t="16255" x="7823200" y="3625850"/>
          <p14:tracePt t="16271" x="7804150" y="3554413"/>
          <p14:tracePt t="16288" x="7786688" y="3357563"/>
          <p14:tracePt t="16306" x="7786688" y="3232150"/>
          <p14:tracePt t="16322" x="7786688" y="3133725"/>
          <p14:tracePt t="16338" x="7786688" y="3036888"/>
          <p14:tracePt t="16356" x="7875588" y="2847975"/>
          <p14:tracePt t="16372" x="7991475" y="2724150"/>
          <p14:tracePt t="16389" x="8205788" y="2544763"/>
          <p14:tracePt t="16405" x="8599488" y="2438400"/>
          <p14:tracePt t="16422" x="8742363" y="2419350"/>
          <p14:tracePt t="16438" x="8885238" y="2384425"/>
          <p14:tracePt t="16455" x="9072563" y="2357438"/>
          <p14:tracePt t="16472" x="9205913" y="2357438"/>
          <p14:tracePt t="16488" x="9304338" y="2357438"/>
          <p14:tracePt t="16505" x="9439275" y="2357438"/>
          <p14:tracePt t="16523" x="9528175" y="2357438"/>
          <p14:tracePt t="16539" x="9599613" y="2374900"/>
          <p14:tracePt t="16554" x="9653588" y="2393950"/>
          <p14:tracePt t="16570" x="9725025" y="2517775"/>
          <p14:tracePt t="16588" x="9752013" y="2652713"/>
          <p14:tracePt t="16604" x="9742488" y="3000375"/>
          <p14:tracePt t="16620" x="9510713" y="3571875"/>
          <p14:tracePt t="16638" x="9313863" y="3983038"/>
          <p14:tracePt t="16654" x="9126538" y="4170363"/>
          <p14:tracePt t="16671" x="8510588" y="4679950"/>
          <p14:tracePt t="16688" x="8072438" y="4894263"/>
          <p14:tracePt t="16704" x="7724775" y="5018088"/>
          <p14:tracePt t="16720" x="7089775" y="5108575"/>
          <p14:tracePt t="16737" x="6483350" y="5153025"/>
          <p14:tracePt t="16755" x="6394450" y="5180013"/>
          <p14:tracePt t="16770" x="6313488" y="5180013"/>
          <p14:tracePt t="16787" x="6205538" y="5153025"/>
          <p14:tracePt t="16804" x="6161088" y="5116513"/>
          <p14:tracePt t="16820" x="6126163" y="5072063"/>
          <p14:tracePt t="16837" x="6081713" y="4965700"/>
          <p14:tracePt t="16855" x="6072188" y="4830763"/>
          <p14:tracePt t="16871" x="6072188" y="4705350"/>
          <p14:tracePt t="16887" x="6170613" y="4384675"/>
          <p14:tracePt t="16905" x="6269038" y="4170363"/>
          <p14:tracePt t="16920" x="6330950" y="4054475"/>
          <p14:tracePt t="16937" x="6394450" y="3973513"/>
          <p14:tracePt t="16937" x="6456363" y="3857625"/>
          <p14:tracePt t="16955" x="6510338" y="3786188"/>
          <p14:tracePt t="16971" x="6562725" y="3732213"/>
          <p14:tracePt t="16987" x="6680200" y="3670300"/>
          <p14:tracePt t="17005" x="7224713" y="3536950"/>
          <p14:tracePt t="17022" x="7358063" y="3482975"/>
          <p14:tracePt t="17038" x="7456488" y="3446463"/>
          <p14:tracePt t="17054" x="7715250" y="3419475"/>
          <p14:tracePt t="17071" x="7823200" y="3419475"/>
          <p14:tracePt t="17087" x="7939088" y="3419475"/>
          <p14:tracePt t="17104" x="8126413" y="3419475"/>
          <p14:tracePt t="17121" x="8205788" y="3419475"/>
          <p14:tracePt t="17138" x="8277225" y="3446463"/>
          <p14:tracePt t="17154" x="8367713" y="3527425"/>
          <p14:tracePt t="17171" x="8412163" y="3562350"/>
          <p14:tracePt t="17187" x="8439150" y="3616325"/>
          <p14:tracePt t="17204" x="8456613" y="3670300"/>
          <p14:tracePt t="17204" x="8483600" y="3759200"/>
          <p14:tracePt t="17222" x="8518525" y="3857625"/>
          <p14:tracePt t="17237" x="8537575" y="3919538"/>
          <p14:tracePt t="17254" x="8545513" y="3973513"/>
          <p14:tracePt t="17271" x="8555038" y="4037013"/>
          <p14:tracePt t="17288" x="8562975" y="4062413"/>
          <p14:tracePt t="17304" x="8562975" y="4071938"/>
          <p14:tracePt t="17321" x="8572500" y="4125913"/>
          <p14:tracePt t="17338" x="8572500" y="4143375"/>
          <p14:tracePt t="17354" x="8572500" y="4152900"/>
          <p14:tracePt t="17371" x="8572500" y="4170363"/>
          <p14:tracePt t="17387" x="8572500" y="4179888"/>
          <p14:tracePt t="17405" x="8562975" y="4179888"/>
          <p14:tracePt t="17438" x="8545513" y="4179888"/>
          <p14:tracePt t="17464" x="8545513" y="4187825"/>
          <p14:tracePt t="17489" x="8537575" y="4187825"/>
          <p14:tracePt t="17502" x="8518525" y="4187825"/>
          <p14:tracePt t="18037" x="8510588" y="4197350"/>
          <p14:tracePt t="18050" x="8501063" y="4197350"/>
          <p14:tracePt t="18063" x="8466138" y="4205288"/>
          <p14:tracePt t="18075" x="8412163" y="4232275"/>
          <p14:tracePt t="18088" x="8304213" y="4268788"/>
          <p14:tracePt t="18105" x="8188325" y="4295775"/>
          <p14:tracePt t="18121" x="8089900" y="4340225"/>
          <p14:tracePt t="18138" x="7786688" y="4429125"/>
          <p14:tracePt t="18155" x="7688263" y="4456113"/>
          <p14:tracePt t="18171" x="7616825" y="4465638"/>
          <p14:tracePt t="18188" x="7412038" y="4483100"/>
          <p14:tracePt t="18205" x="7296150" y="4491038"/>
          <p14:tracePt t="18221" x="7197725" y="4491038"/>
          <p14:tracePt t="18238" x="7054850" y="4491038"/>
          <p14:tracePt t="18255" x="7037388" y="4491038"/>
          <p14:tracePt t="18271" x="7018338" y="4483100"/>
          <p14:tracePt t="18288" x="7010400" y="4473575"/>
          <p14:tracePt t="18305" x="7000875" y="4473575"/>
          <p14:tracePt t="18321" x="7000875" y="4465638"/>
          <p14:tracePt t="18338" x="7000875" y="4456113"/>
          <p14:tracePt t="18355" x="7000875" y="4419600"/>
          <p14:tracePt t="18372" x="7000875" y="4394200"/>
          <p14:tracePt t="18388" x="7000875" y="4375150"/>
          <p14:tracePt t="18405" x="7000875" y="4340225"/>
          <p14:tracePt t="18422" x="7018338" y="4322763"/>
          <p14:tracePt t="18438" x="7027863" y="4295775"/>
          <p14:tracePt t="18454" x="7108825" y="4160838"/>
          <p14:tracePt t="18471" x="7161213" y="4071938"/>
          <p14:tracePt t="18488" x="7232650" y="3983038"/>
          <p14:tracePt t="18504" x="7412038" y="3830638"/>
          <p14:tracePt t="18522" x="7483475" y="3732213"/>
          <p14:tracePt t="18538" x="7537450" y="3687763"/>
          <p14:tracePt t="18554" x="7572375" y="3652838"/>
          <p14:tracePt t="18571" x="7688263" y="3598863"/>
          <p14:tracePt t="18588" x="7769225" y="3571875"/>
          <p14:tracePt t="18604" x="7831138" y="3554413"/>
          <p14:tracePt t="18621" x="7966075" y="3536950"/>
          <p14:tracePt t="18638" x="8045450" y="3536950"/>
          <p14:tracePt t="18655" x="8089900" y="3536950"/>
          <p14:tracePt t="18672" x="8153400" y="3536950"/>
          <p14:tracePt t="18688" x="8180388" y="3536950"/>
          <p14:tracePt t="18704" x="8215313" y="3536950"/>
          <p14:tracePt t="18721" x="8269288" y="3544888"/>
          <p14:tracePt t="18738" x="8304213" y="3554413"/>
          <p14:tracePt t="18755" x="8348663" y="3571875"/>
          <p14:tracePt t="18771" x="8420100" y="3625850"/>
          <p14:tracePt t="18789" x="8447088" y="3652838"/>
          <p14:tracePt t="18804" x="8466138" y="3679825"/>
          <p14:tracePt t="18821" x="8483600" y="3732213"/>
          <p14:tracePt t="18838" x="8518525" y="3894138"/>
          <p14:tracePt t="18856" x="8518525" y="3956050"/>
          <p14:tracePt t="18871" x="8518525" y="4027488"/>
          <p14:tracePt t="18888" x="8518525" y="4276725"/>
          <p14:tracePt t="18905" x="8510588" y="4348163"/>
          <p14:tracePt t="18921" x="8491538" y="4402138"/>
          <p14:tracePt t="18938" x="8466138" y="4500563"/>
          <p14:tracePt t="18955" x="8439150" y="4527550"/>
          <p14:tracePt t="18971" x="8429625" y="4545013"/>
          <p14:tracePt t="18988" x="8420100" y="4554538"/>
          <p14:tracePt t="19006" x="8412163" y="4562475"/>
          <p14:tracePt t="19030" x="8402638" y="4562475"/>
          <p14:tracePt t="19043" x="8394700" y="4562475"/>
          <p14:tracePt t="19056" x="8375650" y="4562475"/>
          <p14:tracePt t="19081" x="8367713" y="4562475"/>
          <p14:tracePt t="19107" x="8358188" y="4562475"/>
          <p14:tracePt t="19120" x="8348663" y="4562475"/>
          <p14:tracePt t="19132" x="8340725" y="4562475"/>
          <p14:tracePt t="19145" x="8331200" y="4562475"/>
          <p14:tracePt t="19157" x="8323263" y="4562475"/>
          <p14:tracePt t="19171" x="8313738" y="4554538"/>
          <p14:tracePt t="19195" x="8304213" y="4554538"/>
          <p14:tracePt t="19208" x="8296275" y="4554538"/>
          <p14:tracePt t="19222" x="8286750" y="4554538"/>
          <p14:tracePt t="19238" x="8259763" y="4554538"/>
          <p14:tracePt t="19255" x="8232775" y="4554538"/>
          <p14:tracePt t="19255" x="8205788" y="4545013"/>
          <p14:tracePt t="19272" x="8180388" y="4545013"/>
          <p14:tracePt t="19288" x="8153400" y="4537075"/>
          <p14:tracePt t="19305" x="8143875" y="4537075"/>
          <p14:tracePt t="19321" x="8116888" y="4527550"/>
          <p14:tracePt t="19338" x="8108950" y="4518025"/>
          <p14:tracePt t="19355" x="8099425" y="4510088"/>
          <p14:tracePt t="19371" x="8089900" y="4473575"/>
          <p14:tracePt t="19388" x="8081963" y="4456113"/>
          <p14:tracePt t="19405" x="8072438" y="4438650"/>
          <p14:tracePt t="19421" x="8062913" y="4367213"/>
          <p14:tracePt t="19439" x="8062913" y="4330700"/>
          <p14:tracePt t="19455" x="8062913" y="4259263"/>
          <p14:tracePt t="19471" x="8062913" y="4197350"/>
          <p14:tracePt t="19488" x="8089900" y="4037013"/>
          <p14:tracePt t="19505" x="8126413" y="3965575"/>
          <p14:tracePt t="19521" x="8188325" y="3867150"/>
          <p14:tracePt t="19539" x="8375650" y="3724275"/>
          <p14:tracePt t="19555" x="8466138" y="3660775"/>
          <p14:tracePt t="19571" x="8528050" y="3633788"/>
          <p14:tracePt t="19588" x="8688388" y="3589338"/>
          <p14:tracePt t="19605" x="8777288" y="3581400"/>
          <p14:tracePt t="19621" x="8840788" y="3571875"/>
          <p14:tracePt t="19638" x="8939213" y="3571875"/>
          <p14:tracePt t="19655" x="8983663" y="3571875"/>
          <p14:tracePt t="19671" x="9028113" y="3598863"/>
          <p14:tracePt t="19688" x="9072563" y="3633788"/>
          <p14:tracePt t="19705" x="9090025" y="3660775"/>
          <p14:tracePt t="19721" x="9099550" y="3679825"/>
          <p14:tracePt t="19738" x="9109075" y="3705225"/>
          <p14:tracePt t="19755" x="9117013" y="3867150"/>
          <p14:tracePt t="19772" x="9090025" y="3956050"/>
          <p14:tracePt t="19788" x="9055100" y="4017963"/>
          <p14:tracePt t="19805" x="8929688" y="4205288"/>
          <p14:tracePt t="19822" x="8848725" y="4286250"/>
          <p14:tracePt t="19838" x="8732838" y="4367213"/>
          <p14:tracePt t="19855" x="8518525" y="4446588"/>
          <p14:tracePt t="19872" x="8420100" y="4465638"/>
          <p14:tracePt t="19888" x="8296275" y="4473575"/>
          <p14:tracePt t="19905" x="8099425" y="4491038"/>
          <p14:tracePt t="19922" x="8001000" y="4491038"/>
          <p14:tracePt t="19938" x="7894638" y="4491038"/>
          <p14:tracePt t="19955" x="7796213" y="4491038"/>
          <p14:tracePt t="19971" x="7661275" y="4473575"/>
          <p14:tracePt t="19988" x="7589838" y="4438650"/>
          <p14:tracePt t="20005" x="7527925" y="4411663"/>
          <p14:tracePt t="20021" x="7456488" y="4367213"/>
          <p14:tracePt t="20040" x="7419975" y="4357688"/>
          <p14:tracePt t="20055" x="7402513" y="4348163"/>
          <p14:tracePt t="20072" x="7375525" y="4330700"/>
          <p14:tracePt t="20089" x="7375525" y="4322763"/>
          <p14:tracePt t="20126" x="7367588" y="4322763"/>
          <p14:tracePt t="20139" x="7358063" y="4322763"/>
          <p14:tracePt t="20650" x="7340600" y="4322763"/>
          <p14:tracePt t="20663" x="7304088" y="4322763"/>
          <p14:tracePt t="20675" x="7180263" y="4322763"/>
          <p14:tracePt t="20689" x="6867525" y="4322763"/>
          <p14:tracePt t="20706" x="6286500" y="4348163"/>
          <p14:tracePt t="20723" x="5759450" y="4456113"/>
          <p14:tracePt t="20740" x="5419725" y="4500563"/>
          <p14:tracePt t="20756" x="5180013" y="4545013"/>
          <p14:tracePt t="20772" x="4919663" y="4572000"/>
          <p14:tracePt t="20789" x="4598988" y="4608513"/>
          <p14:tracePt t="20807" x="4322763" y="4608513"/>
          <p14:tracePt t="20823" x="4143375" y="4616450"/>
          <p14:tracePt t="20839" x="3848100" y="4616450"/>
          <p14:tracePt t="20857" x="3803650" y="4616450"/>
          <p14:tracePt t="20872" x="3776663" y="4616450"/>
          <p14:tracePt t="20889" x="3759200" y="4616450"/>
          <p14:tracePt t="20907" x="3741738" y="4616450"/>
          <p14:tracePt t="20922" x="3732213" y="4616450"/>
          <p14:tracePt t="20943" x="3724275" y="4616450"/>
          <p14:tracePt t="20981" x="3705225" y="4616450"/>
          <p14:tracePt t="21274" x="3652838" y="4616450"/>
          <p14:tracePt t="21288" x="3571875" y="4608513"/>
          <p14:tracePt t="21300" x="3303588" y="4581525"/>
          <p14:tracePt t="21313" x="2847975" y="4510088"/>
          <p14:tracePt t="21326" x="2679700" y="4473575"/>
          <p14:tracePt t="21340" x="2581275" y="4456113"/>
          <p14:tracePt t="21356" x="2465388" y="4429125"/>
          <p14:tracePt t="21373" x="2374900" y="4402138"/>
          <p14:tracePt t="21389" x="2276475" y="4357688"/>
          <p14:tracePt t="21407" x="2232025" y="4357688"/>
          <p14:tracePt t="21423" x="2205038" y="4340225"/>
          <p14:tracePt t="21423" x="2170113" y="4322763"/>
          <p14:tracePt t="21440" x="2143125" y="4303713"/>
          <p14:tracePt t="21456" x="2116138" y="4303713"/>
          <p14:tracePt t="21473" x="2098675" y="4295775"/>
          <p14:tracePt t="21490" x="2071688" y="4286250"/>
          <p14:tracePt t="21507" x="2054225" y="4276725"/>
          <p14:tracePt t="21523" x="2036763" y="4268788"/>
          <p14:tracePt t="21540" x="2000250" y="4259263"/>
          <p14:tracePt t="21556" x="1973263" y="4251325"/>
          <p14:tracePt t="21572" x="1946275" y="4241800"/>
          <p14:tracePt t="21588" x="1919288" y="4232275"/>
          <p14:tracePt t="21605" x="1866900" y="4224338"/>
          <p14:tracePt t="21622" x="1839913" y="4214813"/>
          <p14:tracePt t="21639" x="1822450" y="4205288"/>
          <p14:tracePt t="21655" x="1803400" y="4205288"/>
          <p14:tracePt t="21673" x="1795463" y="4197350"/>
          <p14:tracePt t="21695" x="1795463" y="4187825"/>
          <p14:tracePt t="21733" x="1822450" y="4179888"/>
          <p14:tracePt t="21797" x="1857375" y="4179888"/>
          <p14:tracePt t="21809" x="1893888" y="4179888"/>
          <p14:tracePt t="21822" x="1965325" y="4179888"/>
          <p14:tracePt t="21834" x="2017713" y="4179888"/>
          <p14:tracePt t="21848" x="2062163" y="4179888"/>
          <p14:tracePt t="21860" x="2125663" y="4179888"/>
          <p14:tracePt t="21873" x="2179638" y="4179888"/>
          <p14:tracePt t="21889" x="2224088" y="4179888"/>
          <p14:tracePt t="21905" x="2259013" y="4179888"/>
          <p14:tracePt t="21923" x="2347913" y="4179888"/>
          <p14:tracePt t="21939" x="2401888" y="4179888"/>
          <p14:tracePt t="21955" x="2446338" y="4179888"/>
          <p14:tracePt t="21972" x="2554288" y="4170363"/>
          <p14:tracePt t="21989" x="2598738" y="4160838"/>
          <p14:tracePt t="22006" x="2679700" y="4152900"/>
          <p14:tracePt t="22022" x="2803525" y="4133850"/>
          <p14:tracePt t="22040" x="2830513" y="4133850"/>
          <p14:tracePt t="22056" x="2867025" y="4125913"/>
          <p14:tracePt t="22074" x="2919413" y="4125913"/>
          <p14:tracePt t="22090" x="2955925" y="4116388"/>
          <p14:tracePt t="22106" x="2982913" y="4116388"/>
          <p14:tracePt t="22122" x="3009900" y="4108450"/>
          <p14:tracePt t="22139" x="3062288" y="4108450"/>
          <p14:tracePt t="22156" x="3081338" y="4108450"/>
          <p14:tracePt t="22172" x="3098800" y="4108450"/>
          <p14:tracePt t="22189" x="3143250" y="4098925"/>
          <p14:tracePt t="22206" x="3152775" y="4098925"/>
          <p14:tracePt t="22222" x="3160713" y="4098925"/>
          <p14:tracePt t="22239" x="3170238" y="4098925"/>
          <p14:tracePt t="22256" x="3152775" y="4098925"/>
          <p14:tracePt t="22433" x="3108325" y="4116388"/>
          <p14:tracePt t="22446" x="3017838" y="4133850"/>
          <p14:tracePt t="22459" x="2928938" y="4143375"/>
          <p14:tracePt t="22474" x="2840038" y="4160838"/>
          <p14:tracePt t="22490" x="2768600" y="4179888"/>
          <p14:tracePt t="22507" x="2616200" y="4205288"/>
          <p14:tracePt t="22525" x="2581275" y="4205288"/>
          <p14:tracePt t="22540" x="2562225" y="4214813"/>
          <p14:tracePt t="22555" x="2544763" y="4214813"/>
          <p14:tracePt t="22572" x="2536825" y="4214813"/>
          <p14:tracePt t="22589" x="2527300" y="4214813"/>
          <p14:tracePt t="22625" x="2536825" y="4214813"/>
          <p14:tracePt t="23440" x="2544763" y="4214813"/>
          <p14:tracePt t="23478" x="2554288" y="4214813"/>
          <p14:tracePt t="23491" x="2589213" y="4214813"/>
          <p14:tracePt t="23505" x="2643188" y="4214813"/>
          <p14:tracePt t="23517" x="2751138" y="4214813"/>
          <p14:tracePt t="23530" x="2901950" y="4214813"/>
          <p14:tracePt t="23543" x="3017838" y="4214813"/>
          <p14:tracePt t="23557" x="3081338" y="4214813"/>
          <p14:tracePt t="23573" x="3133725" y="4214813"/>
          <p14:tracePt t="23590" x="3187700" y="4224338"/>
          <p14:tracePt t="23609" x="3214688" y="4232275"/>
          <p14:tracePt t="23623" x="3224213" y="4241800"/>
          <p14:tracePt t="23640" x="3232150" y="4241800"/>
          <p14:tracePt t="23657" x="3241675" y="425132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Plane </a:t>
            </a:r>
            <a:r>
              <a:rPr lang="en-US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warts</a:t>
            </a:r>
          </a:p>
          <a:p>
            <a:pPr algn="l" rtl="0"/>
            <a:endParaRPr lang="en-US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en-US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HPV  3, 10</a:t>
            </a:r>
          </a:p>
          <a:p>
            <a:pPr algn="l" rtl="0"/>
            <a:endParaRPr lang="en-US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en-US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Koebner</a:t>
            </a:r>
            <a:r>
              <a:rPr lang="en-US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phenomena</a:t>
            </a:r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650" y="830486"/>
            <a:ext cx="4468969" cy="2608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49" y="3590306"/>
            <a:ext cx="5635850" cy="275897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3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91"/>
    </mc:Choice>
    <mc:Fallback>
      <p:transition spd="slow" advTm="4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" x="3232150" y="4251325"/>
          <p14:tracePt t="671" x="3224213" y="4251325"/>
          <p14:tracePt t="684" x="3197225" y="4251325"/>
          <p14:tracePt t="697" x="3170238" y="4241800"/>
          <p14:tracePt t="714" x="3125788" y="4214813"/>
          <p14:tracePt t="731" x="2919413" y="4125913"/>
          <p14:tracePt t="749" x="2803525" y="4062413"/>
          <p14:tracePt t="764" x="2732088" y="4000500"/>
          <p14:tracePt t="781" x="2679700" y="3946525"/>
          <p14:tracePt t="798" x="2598738" y="3840163"/>
          <p14:tracePt t="815" x="2571750" y="3786188"/>
          <p14:tracePt t="831" x="2562225" y="3697288"/>
          <p14:tracePt t="848" x="2554288" y="3536950"/>
          <p14:tracePt t="865" x="2571750" y="3455988"/>
          <p14:tracePt t="881" x="2608263" y="3357563"/>
          <p14:tracePt t="898" x="2813050" y="3054350"/>
          <p14:tracePt t="915" x="2874963" y="2965450"/>
          <p14:tracePt t="931" x="2946400" y="2894013"/>
          <p14:tracePt t="948" x="3071813" y="2724150"/>
          <p14:tracePt t="965" x="3108325" y="2679700"/>
          <p14:tracePt t="981" x="3143250" y="2643188"/>
          <p14:tracePt t="998" x="3179763" y="2616200"/>
          <p14:tracePt t="1015" x="3214688" y="2608263"/>
          <p14:tracePt t="1032" x="3214688" y="2598738"/>
          <p14:tracePt t="1049" x="3224213" y="2598738"/>
          <p14:tracePt t="1079" x="3214688" y="2598738"/>
          <p14:tracePt t="1781" x="3205163" y="2598738"/>
          <p14:tracePt t="1794" x="3205163" y="2608263"/>
          <p14:tracePt t="1806" x="3197225" y="2608263"/>
          <p14:tracePt t="1819" x="3187700" y="2616200"/>
          <p14:tracePt t="1845" x="3179763" y="2616200"/>
          <p14:tracePt t="1869" x="3170238" y="2616200"/>
          <p14:tracePt t="1908" x="3205163" y="2616200"/>
          <p14:tracePt t="1958" x="3340100" y="2616200"/>
          <p14:tracePt t="1971" x="3822700" y="2625725"/>
          <p14:tracePt t="1984" x="4394200" y="2643188"/>
          <p14:tracePt t="1998" x="4660900" y="2643188"/>
          <p14:tracePt t="2016" x="4768850" y="2670175"/>
          <p14:tracePt t="2030" x="4875213" y="2687638"/>
          <p14:tracePt t="2048" x="4875213" y="2705100"/>
          <p14:tracePt t="2064" x="4894263" y="2705100"/>
          <p14:tracePt t="2081" x="4894263" y="2724150"/>
          <p14:tracePt t="2097" x="4902200" y="2741613"/>
          <p14:tracePt t="2114" x="4929188" y="2741613"/>
          <p14:tracePt t="2468" x="5000625" y="2741613"/>
          <p14:tracePt t="2481" x="5402263" y="2705100"/>
          <p14:tracePt t="2494" x="6188075" y="2562225"/>
          <p14:tracePt t="2507" x="6823075" y="2428875"/>
          <p14:tracePt t="2519" x="7205663" y="2366963"/>
          <p14:tracePt t="2532" x="7804150" y="2187575"/>
          <p14:tracePt t="2548" x="8180388" y="2071688"/>
          <p14:tracePt t="2566" x="8572500" y="1955800"/>
          <p14:tracePt t="2581" x="9109075" y="1847850"/>
          <p14:tracePt t="2599" x="9205913" y="1847850"/>
          <p14:tracePt t="2615" x="9277350" y="1847850"/>
          <p14:tracePt t="2631" x="9367838" y="1847850"/>
          <p14:tracePt t="2649" x="9375775" y="1847850"/>
          <p14:tracePt t="2672" x="9375775" y="1857375"/>
          <p14:tracePt t="2812" x="9375775" y="1874838"/>
          <p14:tracePt t="2825" x="9375775" y="1893888"/>
          <p14:tracePt t="2837" x="9375775" y="1919288"/>
          <p14:tracePt t="2850" x="9375775" y="1965325"/>
          <p14:tracePt t="2865" x="9340850" y="2027238"/>
          <p14:tracePt t="2881" x="9259888" y="2143125"/>
          <p14:tracePt t="2898" x="9126538" y="2339975"/>
          <p14:tracePt t="2916" x="9063038" y="2384425"/>
          <p14:tracePt t="2932" x="8966200" y="2455863"/>
          <p14:tracePt t="2948" x="8813800" y="2544763"/>
          <p14:tracePt t="2966" x="8777288" y="2562225"/>
          <p14:tracePt t="2982" x="8759825" y="2589213"/>
          <p14:tracePt t="2998" x="8732838" y="2598738"/>
          <p14:tracePt t="3016" x="8724900" y="2598738"/>
          <p14:tracePt t="3053" x="8715375" y="2598738"/>
          <p14:tracePt t="3105" x="8715375" y="2608263"/>
          <p14:tracePt t="3156" x="8705850" y="2608263"/>
          <p14:tracePt t="3603" x="8688388" y="2633663"/>
          <p14:tracePt t="3615" x="8661400" y="2652713"/>
          <p14:tracePt t="3628" x="8643938" y="2670175"/>
          <p14:tracePt t="3641" x="8616950" y="2705100"/>
          <p14:tracePt t="3653" x="8616950" y="2724150"/>
          <p14:tracePt t="3667" x="8609013" y="2732088"/>
          <p14:tracePt t="3682" x="8599488" y="2732088"/>
          <p14:tracePt t="3698" x="8599488" y="2741613"/>
          <p14:tracePt t="3716" x="8599488" y="2751138"/>
          <p14:tracePt t="3732" x="8599488" y="2759075"/>
          <p14:tracePt t="3755" x="8609013" y="2759075"/>
          <p14:tracePt t="3781" x="8599488" y="2759075"/>
          <p14:tracePt t="3921" x="8589963" y="2759075"/>
          <p14:tracePt t="3933" x="8555038" y="2759075"/>
          <p14:tracePt t="3947" x="8518525" y="2759075"/>
          <p14:tracePt t="3959" x="8474075" y="2759075"/>
          <p14:tracePt t="3972" x="8412163" y="2759075"/>
          <p14:tracePt t="3984" x="8358188" y="2759075"/>
          <p14:tracePt t="3999" x="8331200" y="2759075"/>
          <p14:tracePt t="4015" x="8296275" y="2759075"/>
          <p14:tracePt t="4032" x="8251825" y="2759075"/>
          <p14:tracePt t="4049" x="8242300" y="2759075"/>
          <p14:tracePt t="4065" x="8224838" y="2759075"/>
          <p14:tracePt t="4082" x="8215313" y="2759075"/>
          <p14:tracePt t="4112" x="8215313" y="2751138"/>
          <p14:tracePt t="4610" x="8215313" y="2741613"/>
          <p14:tracePt t="4622" x="8215313" y="2732088"/>
          <p14:tracePt t="4648" x="8205788" y="2724150"/>
          <p14:tracePt t="4673" x="8197850" y="2724150"/>
          <p14:tracePt t="4686" x="8197850" y="2714625"/>
          <p14:tracePt t="4699" x="8188325" y="2705100"/>
          <p14:tracePt t="4712" x="8180388" y="2705100"/>
          <p14:tracePt t="4737" x="8170863" y="2697163"/>
          <p14:tracePt t="4750" x="8153400" y="2687638"/>
          <p14:tracePt t="4762" x="8126413" y="2687638"/>
          <p14:tracePt t="4775" x="8089900" y="2679700"/>
          <p14:tracePt t="4788" x="8037513" y="2670175"/>
          <p14:tracePt t="4801" x="7991475" y="2660650"/>
          <p14:tracePt t="4815" x="7947025" y="2652713"/>
          <p14:tracePt t="4832" x="7920038" y="2652713"/>
          <p14:tracePt t="4849" x="7894638" y="2652713"/>
          <p14:tracePt t="4867" x="7875588" y="2652713"/>
          <p14:tracePt t="4882" x="7867650" y="2652713"/>
          <p14:tracePt t="4904" x="7867650" y="2643188"/>
          <p14:tracePt t="4979" x="7867650" y="2633663"/>
          <p14:tracePt t="5081" x="7867650" y="2625725"/>
          <p14:tracePt t="5477" x="7867650" y="2616200"/>
          <p14:tracePt t="5566" x="7875588" y="2616200"/>
          <p14:tracePt t="5592" x="7885113" y="2616200"/>
          <p14:tracePt t="5604" x="7902575" y="2616200"/>
          <p14:tracePt t="5617" x="7929563" y="2616200"/>
          <p14:tracePt t="5630" x="7974013" y="2616200"/>
          <p14:tracePt t="5642" x="8045450" y="2625725"/>
          <p14:tracePt t="5655" x="8099425" y="2633663"/>
          <p14:tracePt t="5668" x="8126413" y="2643188"/>
          <p14:tracePt t="5682" x="8170863" y="2660650"/>
          <p14:tracePt t="5699" x="8197850" y="2679700"/>
          <p14:tracePt t="5717" x="8232775" y="2714625"/>
          <p14:tracePt t="5734" x="8251825" y="2724150"/>
          <p14:tracePt t="5749" x="8259763" y="2751138"/>
          <p14:tracePt t="5766" x="8277225" y="2776538"/>
          <p14:tracePt t="5784" x="8277225" y="2786063"/>
          <p14:tracePt t="5800" x="8277225" y="2795588"/>
          <p14:tracePt t="5817" x="8277225" y="2803525"/>
          <p14:tracePt t="5833" x="8269288" y="2813050"/>
          <p14:tracePt t="5850" x="8259763" y="2822575"/>
          <p14:tracePt t="5867" x="8242300" y="2822575"/>
          <p14:tracePt t="5883" x="8161338" y="2857500"/>
          <p14:tracePt t="5900" x="8108950" y="2874963"/>
          <p14:tracePt t="5917" x="8045450" y="2884488"/>
          <p14:tracePt t="5933" x="7983538" y="2901950"/>
          <p14:tracePt t="5951" x="7966075" y="2901950"/>
          <p14:tracePt t="5967" x="7947025" y="2911475"/>
          <p14:tracePt t="5984" x="7929563" y="2911475"/>
          <p14:tracePt t="6001" x="7920038" y="2911475"/>
          <p14:tracePt t="6026" x="7912100" y="2911475"/>
          <p14:tracePt t="6038" x="7902575" y="2911475"/>
          <p14:tracePt t="6051" x="7894638" y="2911475"/>
          <p14:tracePt t="6066" x="7875588" y="2911475"/>
          <p14:tracePt t="6089" x="7875588" y="2894013"/>
          <p14:tracePt t="6102" x="7867650" y="2894013"/>
          <p14:tracePt t="6116" x="7858125" y="2884488"/>
          <p14:tracePt t="6132" x="7858125" y="2847975"/>
          <p14:tracePt t="6149" x="7858125" y="2803525"/>
          <p14:tracePt t="6167" x="7858125" y="2786063"/>
          <p14:tracePt t="6183" x="7858125" y="2768600"/>
          <p14:tracePt t="6199" x="7858125" y="2732088"/>
          <p14:tracePt t="6217" x="7858125" y="2724150"/>
          <p14:tracePt t="6232" x="7858125" y="2714625"/>
          <p14:tracePt t="6250" x="7858125" y="2705100"/>
          <p14:tracePt t="6266" x="7858125" y="2687638"/>
          <p14:tracePt t="6283" x="7867650" y="2679700"/>
          <p14:tracePt t="6305" x="7875588" y="2670175"/>
          <p14:tracePt t="6318" x="7894638" y="2660650"/>
          <p14:tracePt t="6332" x="7902575" y="2652713"/>
          <p14:tracePt t="6349" x="7920038" y="2643188"/>
          <p14:tracePt t="6366" x="7983538" y="2625725"/>
          <p14:tracePt t="6384" x="8027988" y="2616200"/>
          <p14:tracePt t="6399" x="8054975" y="2616200"/>
          <p14:tracePt t="6416" x="8116888" y="2616200"/>
          <p14:tracePt t="6433" x="8143875" y="2616200"/>
          <p14:tracePt t="6450" x="8180388" y="2633663"/>
          <p14:tracePt t="6466" x="8215313" y="2652713"/>
          <p14:tracePt t="6483" x="8277225" y="2679700"/>
          <p14:tracePt t="6499" x="8286750" y="2687638"/>
          <p14:tracePt t="6516" x="8313738" y="2697163"/>
          <p14:tracePt t="6533" x="8340725" y="2714625"/>
          <p14:tracePt t="6550" x="8348663" y="2714625"/>
          <p14:tracePt t="6566" x="8358188" y="2724150"/>
          <p14:tracePt t="6583" x="8375650" y="2732088"/>
          <p14:tracePt t="6600" x="8375650" y="2741613"/>
          <p14:tracePt t="6624" x="8385175" y="2741613"/>
          <p14:tracePt t="6649" x="8385175" y="2724150"/>
          <p14:tracePt t="7262" x="8375650" y="2705100"/>
          <p14:tracePt t="7275" x="8367713" y="2679700"/>
          <p14:tracePt t="7288" x="8348663" y="2652713"/>
          <p14:tracePt t="7301" x="8331200" y="2608263"/>
          <p14:tracePt t="7317" x="8313738" y="2581275"/>
          <p14:tracePt t="7334" x="8313738" y="2544763"/>
          <p14:tracePt t="7351" x="8296275" y="2509838"/>
          <p14:tracePt t="7369" x="8296275" y="2500313"/>
          <p14:tracePt t="7384" x="8296275" y="2490788"/>
          <p14:tracePt t="7401" x="8296275" y="2482850"/>
          <p14:tracePt t="7417" x="8296275" y="2473325"/>
          <p14:tracePt t="7434" x="8296275" y="2482850"/>
          <p14:tracePt t="7733" x="8296275" y="2490788"/>
          <p14:tracePt t="7759" x="8277225" y="2500313"/>
          <p14:tracePt t="7784" x="8269288" y="2500313"/>
          <p14:tracePt t="7810" x="8259763" y="2500313"/>
          <p14:tracePt t="7823" x="8251825" y="2500313"/>
          <p14:tracePt t="7836" x="8232775" y="2500313"/>
          <p14:tracePt t="7851" x="8224838" y="2500313"/>
          <p14:tracePt t="7867" x="8205788" y="2500313"/>
          <p14:tracePt t="7884" x="8161338" y="2500313"/>
          <p14:tracePt t="7901" x="8143875" y="2500313"/>
          <p14:tracePt t="7917" x="8134350" y="2500313"/>
          <p14:tracePt t="7934" x="8116888" y="2509838"/>
          <p14:tracePt t="7952" x="8108950" y="2517775"/>
          <p14:tracePt t="7967" x="8099425" y="2517775"/>
          <p14:tracePt t="7984" x="8099425" y="2527300"/>
          <p14:tracePt t="8002" x="8089900" y="2527300"/>
          <p14:tracePt t="8018" x="8081963" y="2536825"/>
          <p14:tracePt t="8035" x="8081963" y="2544763"/>
          <p14:tracePt t="8050" x="8054975" y="2608263"/>
          <p14:tracePt t="8067" x="8045450" y="2633663"/>
          <p14:tracePt t="8083" x="8037513" y="2687638"/>
          <p14:tracePt t="8100" x="8018463" y="2768600"/>
          <p14:tracePt t="8117" x="8001000" y="2822575"/>
          <p14:tracePt t="8133" x="7991475" y="2867025"/>
          <p14:tracePt t="8150" x="7983538" y="2911475"/>
          <p14:tracePt t="8168" x="7983538" y="2919413"/>
          <p14:tracePt t="8183" x="7983538" y="2938463"/>
          <p14:tracePt t="8200" x="7974013" y="2946400"/>
          <p14:tracePt t="8218" x="7966075" y="2955925"/>
          <p14:tracePt t="8243" x="7966075" y="2965450"/>
          <p14:tracePt t="8256" x="7966075" y="2982913"/>
          <p14:tracePt t="8269" x="7956550" y="3000375"/>
          <p14:tracePt t="8283" x="7947025" y="3009900"/>
          <p14:tracePt t="8300" x="7939088" y="3036888"/>
          <p14:tracePt t="8317" x="7902575" y="3089275"/>
          <p14:tracePt t="8333" x="7902575" y="3108325"/>
          <p14:tracePt t="8350" x="7894638" y="3143250"/>
          <p14:tracePt t="8366" x="7867650" y="3179763"/>
          <p14:tracePt t="8384" x="7848600" y="3205163"/>
          <p14:tracePt t="8400" x="7831138" y="3241675"/>
          <p14:tracePt t="8417" x="7831138" y="3268663"/>
          <p14:tracePt t="8433" x="7813675" y="3313113"/>
          <p14:tracePt t="8450" x="7813675" y="3322638"/>
          <p14:tracePt t="8473" x="7823200" y="3322638"/>
          <p14:tracePt t="8550" x="7823200" y="3340100"/>
          <p14:tracePt t="8919" x="7804150" y="3394075"/>
          <p14:tracePt t="8933" x="7777163" y="3544888"/>
          <p14:tracePt t="8946" x="7751763" y="3732213"/>
          <p14:tracePt t="8958" x="7732713" y="3894138"/>
          <p14:tracePt t="8971" x="7732713" y="4027488"/>
          <p14:tracePt t="8985" x="7732713" y="4116388"/>
          <p14:tracePt t="9001" x="7732713" y="4160838"/>
          <p14:tracePt t="9018" x="7742238" y="4224338"/>
          <p14:tracePt t="9036" x="7751763" y="4251325"/>
          <p14:tracePt t="9050" x="7751763" y="4276725"/>
          <p14:tracePt t="9067" x="7759700" y="4303713"/>
          <p14:tracePt t="9084" x="7777163" y="4419600"/>
          <p14:tracePt t="9100" x="7777163" y="4446588"/>
          <p14:tracePt t="9116" x="7777163" y="4456113"/>
          <p14:tracePt t="9133" x="7777163" y="4473575"/>
          <p14:tracePt t="9150" x="7777163" y="4483100"/>
          <p14:tracePt t="9167" x="7777163" y="4491038"/>
          <p14:tracePt t="9187" x="7777163" y="4500563"/>
          <p14:tracePt t="9225" x="7813675" y="4500563"/>
          <p14:tracePt t="9493" x="7858125" y="4500563"/>
          <p14:tracePt t="9506" x="7929563" y="4500563"/>
          <p14:tracePt t="9518" x="8001000" y="4500563"/>
          <p14:tracePt t="9533" x="8054975" y="4500563"/>
          <p14:tracePt t="9544" x="8081963" y="4510088"/>
          <p14:tracePt t="9556" x="8099425" y="4518025"/>
          <p14:tracePt t="9569" x="8108950" y="4527550"/>
          <p14:tracePt t="9584" x="8116888" y="4537075"/>
          <p14:tracePt t="9601" x="8134350" y="4545013"/>
          <p14:tracePt t="9617" x="8153400" y="4589463"/>
          <p14:tracePt t="9634" x="8161338" y="4616450"/>
          <p14:tracePt t="9650" x="8161338" y="4625975"/>
          <p14:tracePt t="9668" x="8161338" y="4633913"/>
          <p14:tracePt t="9684" x="8161338" y="4643438"/>
          <p14:tracePt t="9709" x="8153400" y="4616450"/>
          <p14:tracePt t="9773" x="8134350" y="4581525"/>
          <p14:tracePt t="9786" x="8099425" y="4465638"/>
          <p14:tracePt t="9799" x="8062913" y="4232275"/>
          <p14:tracePt t="9812" x="8037513" y="3973513"/>
          <p14:tracePt t="9824" x="8018463" y="3822700"/>
          <p14:tracePt t="9837" x="8018463" y="3598863"/>
          <p14:tracePt t="9852" x="8037513" y="3429000"/>
          <p14:tracePt t="9868" x="8081963" y="3322638"/>
          <p14:tracePt t="9885" x="8170863" y="3125788"/>
          <p14:tracePt t="9902" x="8197850" y="3089275"/>
          <p14:tracePt t="9918" x="8197850" y="3081338"/>
          <p14:tracePt t="9934" x="8205788" y="3071813"/>
          <p14:tracePt t="9951" x="8215313" y="3071813"/>
          <p14:tracePt t="9977" x="8224838" y="3062288"/>
          <p14:tracePt t="9990" x="8232775" y="3062288"/>
          <p14:tracePt t="10003" x="8242300" y="3062288"/>
          <p14:tracePt t="10028" x="8251825" y="3062288"/>
          <p14:tracePt t="10041" x="8259763" y="3062288"/>
          <p14:tracePt t="10053" x="8269288" y="3062288"/>
          <p14:tracePt t="10079" x="8277225" y="3062288"/>
          <p14:tracePt t="10104" x="8269288" y="3062288"/>
          <p14:tracePt t="10181" x="8242300" y="3062288"/>
          <p14:tracePt t="10194" x="8197850" y="3062288"/>
          <p14:tracePt t="10207" x="8116888" y="3062288"/>
          <p14:tracePt t="10219" x="8018463" y="3062288"/>
          <p14:tracePt t="10235" x="7939088" y="3062288"/>
          <p14:tracePt t="10252" x="7867650" y="3054350"/>
          <p14:tracePt t="10268" x="7796213" y="3036888"/>
          <p14:tracePt t="10285" x="7777163" y="3027363"/>
          <p14:tracePt t="10301" x="7777163" y="3017838"/>
          <p14:tracePt t="10318" x="7769225" y="3017838"/>
          <p14:tracePt t="10334" x="7769225" y="3009900"/>
          <p14:tracePt t="10352" x="7769225" y="3000375"/>
          <p14:tracePt t="10368" x="7769225" y="2990850"/>
          <p14:tracePt t="10385" x="7777163" y="2990850"/>
          <p14:tracePt t="10410" x="7786688" y="2990850"/>
          <p14:tracePt t="10423" x="7813675" y="2982913"/>
          <p14:tracePt t="10435" x="7912100" y="2965450"/>
          <p14:tracePt t="10451" x="8054975" y="2938463"/>
          <p14:tracePt t="10468" x="8170863" y="2928938"/>
          <p14:tracePt t="10484" x="8331200" y="2919413"/>
          <p14:tracePt t="10502" x="8385175" y="2919413"/>
          <p14:tracePt t="10519" x="8412163" y="2919413"/>
          <p14:tracePt t="10536" x="8466138" y="2919413"/>
          <p14:tracePt t="10551" x="8483600" y="2928938"/>
          <p14:tracePt t="10567" x="8501063" y="2928938"/>
          <p14:tracePt t="10584" x="8518525" y="2946400"/>
          <p14:tracePt t="10602" x="8537575" y="2946400"/>
          <p14:tracePt t="10618" x="8537575" y="2955925"/>
          <p14:tracePt t="10639" x="8545513" y="2955925"/>
          <p14:tracePt t="10665" x="8545513" y="2965450"/>
          <p14:tracePt t="10703" x="8518525" y="2982913"/>
          <p14:tracePt t="10716" x="8491538" y="3000375"/>
          <p14:tracePt t="10728" x="8466138" y="3017838"/>
          <p14:tracePt t="10741" x="8447088" y="3027363"/>
          <p14:tracePt t="10754" x="8420100" y="3044825"/>
          <p14:tracePt t="10768" x="8402638" y="3054350"/>
          <p14:tracePt t="10785" x="8385175" y="3071813"/>
          <p14:tracePt t="10801" x="8331200" y="3108325"/>
          <p14:tracePt t="10819" x="8296275" y="3133725"/>
          <p14:tracePt t="10835" x="8232775" y="3179763"/>
          <p14:tracePt t="10851" x="8126413" y="3251200"/>
          <p14:tracePt t="10869" x="8072438" y="3295650"/>
          <p14:tracePt t="10885" x="8001000" y="3375025"/>
          <p14:tracePt t="10901" x="7920038" y="3473450"/>
          <p14:tracePt t="10918" x="7759700" y="3633788"/>
          <p14:tracePt t="10935" x="7688263" y="3705225"/>
          <p14:tracePt t="10952" x="7634288" y="3795713"/>
          <p14:tracePt t="10968" x="7537450" y="3946525"/>
          <p14:tracePt t="10986" x="7510463" y="4000500"/>
          <p14:tracePt t="11001" x="7483475" y="4044950"/>
          <p14:tracePt t="11019" x="7429500" y="4152900"/>
          <p14:tracePt t="11036" x="7412038" y="4214813"/>
          <p14:tracePt t="11051" x="7394575" y="4268788"/>
          <p14:tracePt t="11067" x="7385050" y="4322763"/>
          <p14:tracePt t="11084" x="7385050" y="4375150"/>
          <p14:tracePt t="11101" x="7385050" y="4411663"/>
          <p14:tracePt t="11117" x="7385050" y="4438650"/>
          <p14:tracePt t="11134" x="7385050" y="4545013"/>
          <p14:tracePt t="11151" x="7385050" y="4572000"/>
          <p14:tracePt t="11167" x="7385050" y="4598988"/>
          <p14:tracePt t="11184" x="7385050" y="4643438"/>
          <p14:tracePt t="11200" x="7394575" y="4660900"/>
          <p14:tracePt t="11216" x="7402513" y="4670425"/>
          <p14:tracePt t="11233" x="7402513" y="4679950"/>
          <p14:tracePt t="11233" x="7402513" y="4687888"/>
          <p14:tracePt t="11250" x="7412038" y="4687888"/>
          <p14:tracePt t="12237" x="7412038" y="4697413"/>
          <p14:tracePt t="12283" x="7394575" y="4714875"/>
          <p14:tracePt t="12334" x="7340600" y="4732338"/>
          <p14:tracePt t="12347" x="7232650" y="4759325"/>
          <p14:tracePt t="12359" x="6769100" y="4822825"/>
          <p14:tracePt t="12372" x="5875338" y="4857750"/>
          <p14:tracePt t="12385" x="5634038" y="4830763"/>
          <p14:tracePt t="12400" x="4929188" y="4732338"/>
          <p14:tracePt t="12418" x="4214813" y="4687888"/>
          <p14:tracePt t="12434" x="3929063" y="4687888"/>
          <p14:tracePt t="12451" x="3822700" y="4687888"/>
          <p14:tracePt t="12468" x="3660775" y="4741863"/>
          <p14:tracePt t="12484" x="3473450" y="4776788"/>
          <p14:tracePt t="12502" x="3419475" y="4786313"/>
          <p14:tracePt t="12518" x="3411538" y="4795838"/>
          <p14:tracePt t="12533" x="3384550" y="4803775"/>
          <p14:tracePt t="12552" x="3357563" y="4813300"/>
          <p14:tracePt t="12959" x="3286125" y="4840288"/>
          <p14:tracePt t="12972" x="3098800" y="4929188"/>
          <p14:tracePt t="12985" x="2847975" y="5018088"/>
          <p14:tracePt t="12998" x="2643188" y="5099050"/>
          <p14:tracePt t="13011" x="2393950" y="5180013"/>
          <p14:tracePt t="13023" x="2187575" y="5241925"/>
          <p14:tracePt t="13036" x="2017713" y="5295900"/>
          <p14:tracePt t="13052" x="1901825" y="5322888"/>
          <p14:tracePt t="13068" x="1839913" y="5340350"/>
          <p14:tracePt t="13084" x="1768475" y="5348288"/>
          <p14:tracePt t="13103" x="1758950" y="5357813"/>
          <p14:tracePt t="13119" x="1751013" y="5357813"/>
          <p14:tracePt t="13136" x="1731963" y="5357813"/>
          <p14:tracePt t="13152" x="1724025" y="5357813"/>
          <p14:tracePt t="13168" x="1724025" y="5348288"/>
          <p14:tracePt t="13265" x="1724025" y="5340350"/>
          <p14:tracePt t="13290" x="1768475" y="5330825"/>
          <p14:tracePt t="13303" x="1839913" y="5313363"/>
          <p14:tracePt t="13316" x="2000250" y="5295900"/>
          <p14:tracePt t="13328" x="2232025" y="5259388"/>
          <p14:tracePt t="13341" x="2393950" y="5241925"/>
          <p14:tracePt t="13354" x="2490788" y="5241925"/>
          <p14:tracePt t="13370" x="2554288" y="5232400"/>
          <p14:tracePt t="13385" x="2625725" y="5232400"/>
          <p14:tracePt t="13402" x="2830513" y="5232400"/>
          <p14:tracePt t="13420" x="2919413" y="5232400"/>
          <p14:tracePt t="13435" x="2990850" y="5232400"/>
          <p14:tracePt t="13452" x="3152775" y="5232400"/>
          <p14:tracePt t="13470" x="3214688" y="5232400"/>
          <p14:tracePt t="13486" x="3268663" y="5232400"/>
          <p14:tracePt t="13502" x="3295650" y="5241925"/>
          <p14:tracePt t="13519" x="3322638" y="5241925"/>
          <p14:tracePt t="13537" x="3330575" y="5241925"/>
          <p14:tracePt t="13551" x="3330575" y="5251450"/>
          <p14:tracePt t="13597" x="3322638" y="5259388"/>
          <p14:tracePt t="13622" x="3241675" y="5259388"/>
          <p14:tracePt t="13635" x="3017838" y="5259388"/>
          <p14:tracePt t="13648" x="2571750" y="5276850"/>
          <p14:tracePt t="13661" x="2347913" y="5276850"/>
          <p14:tracePt t="13674" x="2251075" y="5276850"/>
          <p14:tracePt t="13686" x="2152650" y="5276850"/>
          <p14:tracePt t="13702" x="2017713" y="5268913"/>
          <p14:tracePt t="13720" x="1946275" y="5259388"/>
          <p14:tracePt t="13735" x="1884363" y="5259388"/>
          <p14:tracePt t="13752" x="1874838" y="5259388"/>
          <p14:tracePt t="13769" x="1866900" y="5259388"/>
          <p14:tracePt t="13786" x="1857375" y="5259388"/>
          <p14:tracePt t="13814" x="1857375" y="5251450"/>
          <p14:tracePt t="13877" x="1866900" y="5251450"/>
          <p14:tracePt t="13890" x="1901825" y="5241925"/>
          <p14:tracePt t="13903" x="1946275" y="5241925"/>
          <p14:tracePt t="13917" x="2062163" y="5224463"/>
          <p14:tracePt t="13929" x="2232025" y="5214938"/>
          <p14:tracePt t="13941" x="2527300" y="5197475"/>
          <p14:tracePt t="13954" x="2759075" y="5197475"/>
          <p14:tracePt t="13969" x="2894013" y="5187950"/>
          <p14:tracePt t="13986" x="3017838" y="5187950"/>
          <p14:tracePt t="14002" x="3197225" y="5187950"/>
          <p14:tracePt t="14020" x="3276600" y="5187950"/>
          <p14:tracePt t="14036" x="3367088" y="5187950"/>
          <p14:tracePt t="14052" x="3473450" y="5187950"/>
          <p14:tracePt t="14069" x="3500438" y="5187950"/>
          <p14:tracePt t="14085" x="3517900" y="5187950"/>
          <p14:tracePt t="14101" x="3527425" y="5187950"/>
          <p14:tracePt t="14132" x="3517900" y="5187950"/>
          <p14:tracePt t="14260" x="3482975" y="5187950"/>
          <p14:tracePt t="14272" x="3419475" y="5187950"/>
          <p14:tracePt t="14286" x="3286125" y="5187950"/>
          <p14:tracePt t="14298" x="3116263" y="5197475"/>
          <p14:tracePt t="14311" x="2938463" y="5197475"/>
          <p14:tracePt t="14324" x="2847975" y="5197475"/>
          <p14:tracePt t="14337" x="2795588" y="5197475"/>
          <p14:tracePt t="14352" x="2732088" y="5197475"/>
          <p14:tracePt t="14369" x="2670175" y="5197475"/>
          <p14:tracePt t="14386" x="2625725" y="5205413"/>
          <p14:tracePt t="14403" x="2616200" y="5205413"/>
          <p14:tracePt t="14419" x="2608263" y="5205413"/>
          <p14:tracePt t="14436" x="2598738" y="5205413"/>
          <p14:tracePt t="14452" x="2608263" y="5205413"/>
          <p14:tracePt t="14489" x="2625725" y="5205413"/>
          <p14:tracePt t="14502" x="2768600" y="5170488"/>
          <p14:tracePt t="14515" x="3402013" y="5037138"/>
          <p14:tracePt t="14527" x="4313238" y="4813300"/>
          <p14:tracePt t="14540" x="4581525" y="4751388"/>
          <p14:tracePt t="14553" x="5018088" y="4697413"/>
          <p14:tracePt t="14569" x="5224463" y="4687888"/>
          <p14:tracePt t="14586" x="5375275" y="4687888"/>
          <p14:tracePt t="14602" x="5402263" y="4687888"/>
          <p14:tracePt t="14619" x="5429250" y="4687888"/>
          <p14:tracePt t="15025" x="5491163" y="4687888"/>
          <p14:tracePt t="15038" x="5715000" y="4687888"/>
          <p14:tracePt t="15051" x="5991225" y="4687888"/>
          <p14:tracePt t="15063" x="6143625" y="4687888"/>
          <p14:tracePt t="15076" x="6232525" y="4687888"/>
          <p14:tracePt t="15089" x="6402388" y="4687888"/>
          <p14:tracePt t="15102" x="6537325" y="4687888"/>
          <p14:tracePt t="15118" x="6670675" y="4687888"/>
          <p14:tracePt t="15135" x="6813550" y="4687888"/>
          <p14:tracePt t="15151" x="6983413" y="4705350"/>
          <p14:tracePt t="15169" x="7045325" y="4724400"/>
          <p14:tracePt t="15185" x="7108825" y="4732338"/>
          <p14:tracePt t="15202" x="7224713" y="4759325"/>
          <p14:tracePt t="15219" x="7269163" y="4768850"/>
          <p14:tracePt t="15235" x="7313613" y="4776788"/>
          <p14:tracePt t="15251" x="7358063" y="4786313"/>
          <p14:tracePt t="15269" x="7385050" y="4786313"/>
          <p14:tracePt t="15285" x="7412038" y="4795838"/>
          <p14:tracePt t="15302" x="7429500" y="4803775"/>
          <p14:tracePt t="15318" x="7439025" y="4803775"/>
          <p14:tracePt t="15342" x="7439025" y="4786313"/>
          <p14:tracePt t="16403" x="7456488" y="4741863"/>
          <p14:tracePt t="16416" x="7491413" y="4652963"/>
          <p14:tracePt t="16429" x="7643813" y="4419600"/>
          <p14:tracePt t="16442" x="8045450" y="3946525"/>
          <p14:tracePt t="16455" x="8394700" y="3660775"/>
          <p14:tracePt t="16469" x="8697913" y="3446463"/>
          <p14:tracePt t="16486" x="8831263" y="3340100"/>
          <p14:tracePt t="16503" x="9055100" y="3133725"/>
          <p14:tracePt t="16521" x="9269413" y="3036888"/>
          <p14:tracePt t="16536" x="9447213" y="2973388"/>
          <p14:tracePt t="16552" x="9752013" y="2874963"/>
          <p14:tracePt t="16570" x="9840913" y="2847975"/>
          <p14:tracePt t="16586" x="9929813" y="2813050"/>
          <p14:tracePt t="16601" x="10018713" y="2776538"/>
          <p14:tracePt t="16618" x="10198100" y="2697163"/>
          <p14:tracePt t="16635" x="10252075" y="2670175"/>
          <p14:tracePt t="16651" x="10287000" y="2670175"/>
          <p14:tracePt t="16668" x="10340975" y="2643188"/>
          <p14:tracePt t="16685" x="10348913" y="2633663"/>
          <p14:tracePt t="16701" x="10358438" y="2633663"/>
          <p14:tracePt t="16718" x="10375900" y="2625725"/>
          <p14:tracePt t="16735" x="10385425" y="2625725"/>
          <p14:tracePt t="16785" x="10385425" y="2616200"/>
          <p14:tracePt t="16861" x="10385425" y="2608263"/>
          <p14:tracePt t="16925" x="10385425" y="2598738"/>
          <p14:tracePt t="16937" x="10385425" y="2589213"/>
          <p14:tracePt t="16951" x="10385425" y="2581275"/>
          <p14:tracePt t="16963" x="10394950" y="2571750"/>
          <p14:tracePt t="16976" x="10394950" y="2562225"/>
          <p14:tracePt t="16989" x="10402888" y="2562225"/>
          <p14:tracePt t="17002" x="10412413" y="2554288"/>
          <p14:tracePt t="17027" x="10420350" y="2554288"/>
          <p14:tracePt t="17065" x="10429875" y="2554288"/>
          <p14:tracePt t="17090" x="10420350" y="2554288"/>
          <p14:tracePt t="17180" x="10358438" y="2581275"/>
          <p14:tracePt t="17193" x="10252075" y="2679700"/>
          <p14:tracePt t="17205" x="10090150" y="2830513"/>
          <p14:tracePt t="17219" x="9894888" y="3081338"/>
          <p14:tracePt t="17236" x="9769475" y="3276600"/>
          <p14:tracePt t="17252" x="9644063" y="3482975"/>
          <p14:tracePt t="17272" x="9572625" y="3652838"/>
          <p14:tracePt t="17286" x="9528175" y="3741738"/>
          <p14:tracePt t="17303" x="9491663" y="3803650"/>
          <p14:tracePt t="17319" x="9412288" y="3938588"/>
          <p14:tracePt t="17336" x="9367838" y="4010025"/>
          <p14:tracePt t="17352" x="9323388" y="4054475"/>
          <p14:tracePt t="17369" x="9277350" y="4098925"/>
          <p14:tracePt t="17386" x="9251950" y="4116388"/>
          <p14:tracePt t="17402" x="9215438" y="4133850"/>
          <p14:tracePt t="17419" x="9134475" y="4160838"/>
          <p14:tracePt t="17436" x="9109075" y="4170363"/>
          <p14:tracePt t="17452" x="9072563" y="4179888"/>
          <p14:tracePt t="17469" x="9001125" y="4214813"/>
          <p14:tracePt t="17487" x="8974138" y="4232275"/>
          <p14:tracePt t="17503" x="8920163" y="4259263"/>
          <p14:tracePt t="17519" x="8831263" y="4330700"/>
          <p14:tracePt t="17535" x="8582025" y="4446588"/>
          <p14:tracePt t="17553" x="8348663" y="4518025"/>
          <p14:tracePt t="17569" x="8277225" y="4554538"/>
          <p14:tracePt t="17585" x="8180388" y="4598988"/>
          <p14:tracePt t="17603" x="8143875" y="4625975"/>
          <p14:tracePt t="17619" x="8099425" y="4679950"/>
          <p14:tracePt t="17635" x="8037513" y="4732338"/>
          <p14:tracePt t="17653" x="8018463" y="4751388"/>
          <p14:tracePt t="17669" x="8001000" y="4759325"/>
          <p14:tracePt t="17686" x="7991475" y="4768850"/>
          <p14:tracePt t="17716" x="7983538" y="4768850"/>
          <p14:tracePt t="17882" x="7983538" y="4759325"/>
          <p14:tracePt t="17894" x="7983538" y="4751388"/>
          <p14:tracePt t="17907" x="7974013" y="4732338"/>
          <p14:tracePt t="17920" x="7974013" y="4714875"/>
          <p14:tracePt t="17935" x="7974013" y="4687888"/>
          <p14:tracePt t="17952" x="7966075" y="4652963"/>
          <p14:tracePt t="17969" x="7966075" y="4483100"/>
          <p14:tracePt t="17986" x="7966075" y="4419600"/>
          <p14:tracePt t="18002" x="7966075" y="4394200"/>
          <p14:tracePt t="18019" x="7966075" y="4375150"/>
          <p14:tracePt t="18039" x="7966075" y="4367213"/>
          <p14:tracePt t="18051" x="7966075" y="4357688"/>
          <p14:tracePt t="18068" x="7956550" y="4348163"/>
          <p14:tracePt t="18085" x="7947025" y="4340225"/>
          <p14:tracePt t="18137" x="7939088" y="4340225"/>
          <p14:tracePt t="18149" x="7939088" y="4330700"/>
          <p14:tracePt t="18175" x="7929563" y="4330700"/>
          <p14:tracePt t="18201" x="7929563" y="4322763"/>
          <p14:tracePt t="18213" x="7929563" y="4313238"/>
          <p14:tracePt t="18251" x="7947025" y="4313238"/>
          <p14:tracePt t="18353" x="7966075" y="4322763"/>
          <p14:tracePt t="18367" x="7983538" y="4330700"/>
          <p14:tracePt t="18379" x="8001000" y="4340225"/>
          <p14:tracePt t="18391" x="8018463" y="4357688"/>
          <p14:tracePt t="18404" x="8037513" y="4367213"/>
          <p14:tracePt t="18419" x="8045450" y="4384675"/>
          <p14:tracePt t="18436" x="8062913" y="4402138"/>
          <p14:tracePt t="18452" x="8108950" y="4438650"/>
          <p14:tracePt t="18470" x="8126413" y="4473575"/>
          <p14:tracePt t="18486" x="8161338" y="4491038"/>
          <p14:tracePt t="18503" x="8224838" y="4527550"/>
          <p14:tracePt t="18521" x="8277225" y="4572000"/>
          <p14:tracePt t="18536" x="8331200" y="4581525"/>
          <p14:tracePt t="18551" x="8385175" y="4589463"/>
          <p14:tracePt t="18568" x="8483600" y="4625975"/>
          <p14:tracePt t="18585" x="8537575" y="4633913"/>
          <p14:tracePt t="18601" x="8582025" y="4652963"/>
          <p14:tracePt t="18618" x="8634413" y="4660900"/>
          <p14:tracePt t="18635" x="8653463" y="4670425"/>
          <p14:tracePt t="18651" x="8680450" y="4679950"/>
          <p14:tracePt t="18668" x="8732838" y="4679950"/>
          <p14:tracePt t="18685" x="8759825" y="4679950"/>
          <p14:tracePt t="18702" x="8804275" y="4679950"/>
          <p14:tracePt t="18718" x="8939213" y="4687888"/>
          <p14:tracePt t="18736" x="8991600" y="4687888"/>
          <p14:tracePt t="18752" x="9028113" y="4697413"/>
          <p14:tracePt t="18768" x="9055100" y="4705350"/>
          <p14:tracePt t="18785" x="9072563" y="4714875"/>
          <p14:tracePt t="18802" x="9063038" y="4714875"/>
          <p14:tracePt t="18863" x="9018588" y="4724400"/>
          <p14:tracePt t="18876" x="8894763" y="4741863"/>
          <p14:tracePt t="18888" x="8705850" y="4830763"/>
          <p14:tracePt t="18903" x="8510588" y="4902200"/>
          <p14:tracePt t="18919" x="8143875" y="4983163"/>
          <p14:tracePt t="18936" x="7537450" y="5072063"/>
          <p14:tracePt t="18953" x="7456488" y="5099050"/>
          <p14:tracePt t="18969" x="7394575" y="5108575"/>
          <p14:tracePt t="18986" x="7286625" y="5126038"/>
          <p14:tracePt t="19004" x="7251700" y="5126038"/>
          <p14:tracePt t="19019" x="7197725" y="5133975"/>
          <p14:tracePt t="19036" x="7161213" y="5133975"/>
          <p14:tracePt t="19053" x="7081838" y="5153025"/>
          <p14:tracePt t="19070" x="7027863" y="5153025"/>
          <p14:tracePt t="19086" x="7000875" y="5160963"/>
          <p14:tracePt t="19103" x="6965950" y="5160963"/>
          <p14:tracePt t="19120" x="6956425" y="5160963"/>
          <p14:tracePt t="19136" x="6946900" y="5160963"/>
          <p14:tracePt t="19169" x="6946900" y="5153025"/>
          <p14:tracePt t="19310" x="6965950" y="5143500"/>
          <p14:tracePt t="19322" x="7037388" y="5116513"/>
          <p14:tracePt t="19336" x="7143750" y="5072063"/>
          <p14:tracePt t="19348" x="7224713" y="5045075"/>
          <p14:tracePt t="19360" x="7286625" y="5018088"/>
          <p14:tracePt t="19373" x="7313613" y="5010150"/>
          <p14:tracePt t="19386" x="7358063" y="5010150"/>
          <p14:tracePt t="19402" x="7385050" y="5000625"/>
          <p14:tracePt t="19418" x="7412038" y="5000625"/>
          <p14:tracePt t="19435" x="7518400" y="5000625"/>
          <p14:tracePt t="19452" x="7589838" y="5000625"/>
          <p14:tracePt t="19468" x="7653338" y="5000625"/>
          <p14:tracePt t="19485" x="7777163" y="5018088"/>
          <p14:tracePt t="19502" x="7831138" y="5037138"/>
          <p14:tracePt t="19519" x="7867650" y="5062538"/>
          <p14:tracePt t="19536" x="7902575" y="5099050"/>
          <p14:tracePt t="19552" x="7920038" y="5116513"/>
          <p14:tracePt t="19568" x="7929563" y="5133975"/>
          <p14:tracePt t="19585" x="7939088" y="5160963"/>
          <p14:tracePt t="19602" x="7956550" y="5197475"/>
          <p14:tracePt t="19619" x="7974013" y="5214938"/>
          <p14:tracePt t="19635" x="7991475" y="5241925"/>
          <p14:tracePt t="19652" x="8010525" y="5276850"/>
          <p14:tracePt t="19669" x="8027988" y="5313363"/>
          <p14:tracePt t="19685" x="8045450" y="5330825"/>
          <p14:tracePt t="19702" x="8153400" y="5394325"/>
          <p14:tracePt t="19719" x="8232775" y="5411788"/>
          <p14:tracePt t="19735" x="8296275" y="5429250"/>
          <p14:tracePt t="19752" x="8375650" y="5446713"/>
          <p14:tracePt t="19769" x="8385175" y="5446713"/>
          <p14:tracePt t="19793" x="8394700" y="5446713"/>
          <p14:tracePt t="19819" x="8375650" y="5446713"/>
          <p14:tracePt t="20023" x="8348663" y="5446713"/>
          <p14:tracePt t="20036" x="8323263" y="5446713"/>
          <p14:tracePt t="20049" x="8232775" y="5438775"/>
          <p14:tracePt t="20061" x="8161338" y="5429250"/>
          <p14:tracePt t="20074" x="8081963" y="5402263"/>
          <p14:tracePt t="20087" x="8001000" y="5367338"/>
          <p14:tracePt t="20103" x="7939088" y="5340350"/>
          <p14:tracePt t="20119" x="7858125" y="5303838"/>
          <p14:tracePt t="20136" x="7724775" y="5251450"/>
          <p14:tracePt t="20153" x="7653338" y="5224463"/>
          <p14:tracePt t="20170" x="7599363" y="5205413"/>
          <p14:tracePt t="20186" x="7510463" y="5170488"/>
          <p14:tracePt t="20204" x="7473950" y="5143500"/>
          <p14:tracePt t="20219" x="7466013" y="5143500"/>
          <p14:tracePt t="20236" x="7446963" y="5126038"/>
          <p14:tracePt t="20254" x="7439025" y="5126038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Filiform</a:t>
            </a:r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warts</a:t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en-US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 rtl="0">
              <a:buNone/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en-US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090" y="669702"/>
            <a:ext cx="6104585" cy="488109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0"/>
    </mc:Choice>
    <mc:Fallback>
      <p:transition spd="slow" advTm="4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1" x="7394575" y="5126038"/>
          <p14:tracePt t="1226" x="7296150" y="5126038"/>
          <p14:tracePt t="1238" x="7170738" y="5153025"/>
          <p14:tracePt t="1251" x="6946900" y="5259388"/>
          <p14:tracePt t="1264" x="6688138" y="5384800"/>
          <p14:tracePt t="1277" x="6599238" y="5446713"/>
          <p14:tracePt t="1293" x="6518275" y="5500688"/>
          <p14:tracePt t="1309" x="6446838" y="5599113"/>
          <p14:tracePt t="1326" x="6375400" y="5741988"/>
          <p14:tracePt t="1343" x="6357938" y="5795963"/>
          <p14:tracePt t="1359" x="6348413" y="5822950"/>
          <p14:tracePt t="1376" x="6340475" y="5875338"/>
          <p14:tracePt t="1393" x="6340475" y="5894388"/>
          <p14:tracePt t="1409" x="6348413" y="5902325"/>
          <p14:tracePt t="1429" x="6375400" y="5902325"/>
          <p14:tracePt t="1443" x="6419850" y="5902325"/>
          <p14:tracePt t="1459" x="6500813" y="5875338"/>
          <p14:tracePt t="1476" x="6688138" y="5732463"/>
          <p14:tracePt t="1494" x="6813550" y="5589588"/>
          <p14:tracePt t="1510" x="6902450" y="5456238"/>
          <p14:tracePt t="1525" x="6973888" y="5375275"/>
          <p14:tracePt t="1541" x="7170738" y="5214938"/>
          <p14:tracePt t="1558" x="7251700" y="5160963"/>
          <p14:tracePt t="1575" x="7313613" y="5126038"/>
          <p14:tracePt t="1592" x="7473950" y="5037138"/>
          <p14:tracePt t="1609" x="7562850" y="5010150"/>
          <p14:tracePt t="1625" x="7562850" y="4983163"/>
          <p14:tracePt t="1914" x="7562850" y="4919663"/>
          <p14:tracePt t="1927" x="7562850" y="4776788"/>
          <p14:tracePt t="1940" x="7545388" y="4179888"/>
          <p14:tracePt t="1952" x="7545388" y="3679825"/>
          <p14:tracePt t="1965" x="7545388" y="3455988"/>
          <p14:tracePt t="1978" x="7545388" y="3232150"/>
          <p14:tracePt t="1993" x="7581900" y="3116263"/>
          <p14:tracePt t="2010" x="7599363" y="3044825"/>
          <p14:tracePt t="2025" x="7680325" y="2867025"/>
          <p14:tracePt t="2043" x="7705725" y="2813050"/>
          <p14:tracePt t="2058" x="7724775" y="2776538"/>
          <p14:tracePt t="2075" x="7751763" y="2759075"/>
          <p14:tracePt t="2075" x="7769225" y="2741613"/>
          <p14:tracePt t="2094" x="7804150" y="2732088"/>
          <p14:tracePt t="2108" x="7858125" y="2714625"/>
          <p14:tracePt t="2125" x="7912100" y="2705100"/>
          <p14:tracePt t="2142" x="8037513" y="2687638"/>
          <p14:tracePt t="2159" x="8108950" y="2687638"/>
          <p14:tracePt t="2175" x="8188325" y="2687638"/>
          <p14:tracePt t="2191" x="8304213" y="2687638"/>
          <p14:tracePt t="2209" x="8367713" y="2687638"/>
          <p14:tracePt t="2225" x="8412163" y="2697163"/>
          <p14:tracePt t="2242" x="8510588" y="2741613"/>
          <p14:tracePt t="2259" x="8518525" y="2751138"/>
          <p14:tracePt t="2275" x="8528050" y="2759075"/>
          <p14:tracePt t="2292" x="8491538" y="2884488"/>
          <p14:tracePt t="2309" x="8412163" y="3017838"/>
          <p14:tracePt t="2325" x="8340725" y="3125788"/>
          <p14:tracePt t="2341" x="8304213" y="3170238"/>
          <p14:tracePt t="2358" x="8197850" y="3241675"/>
          <p14:tracePt t="2376" x="8116888" y="3268663"/>
          <p14:tracePt t="2392" x="8045450" y="3295650"/>
          <p14:tracePt t="2408" x="7902575" y="3330575"/>
          <p14:tracePt t="2426" x="7831138" y="3330575"/>
          <p14:tracePt t="2442" x="7751763" y="3330575"/>
          <p14:tracePt t="2458" x="7661275" y="3303588"/>
          <p14:tracePt t="2476" x="7634288" y="3286125"/>
          <p14:tracePt t="2492" x="7616825" y="3268663"/>
          <p14:tracePt t="2508" x="7599363" y="3205163"/>
          <p14:tracePt t="2526" x="7589838" y="3179763"/>
          <p14:tracePt t="2541" x="7589838" y="3143250"/>
          <p14:tracePt t="2558" x="7589838" y="3071813"/>
          <p14:tracePt t="2575" x="7626350" y="2919413"/>
          <p14:tracePt t="2593" x="7653338" y="2867025"/>
          <p14:tracePt t="2608" x="7697788" y="2830513"/>
          <p14:tracePt t="2625" x="7777163" y="2751138"/>
          <p14:tracePt t="2642" x="7831138" y="2741613"/>
          <p14:tracePt t="2658" x="7902575" y="2732088"/>
          <p14:tracePt t="2675" x="8099425" y="2724150"/>
          <p14:tracePt t="2693" x="8161338" y="2714625"/>
          <p14:tracePt t="2708" x="8197850" y="2714625"/>
          <p14:tracePt t="2725" x="8286750" y="2714625"/>
          <p14:tracePt t="2742" x="8323263" y="2714625"/>
          <p14:tracePt t="2758" x="8375650" y="2714625"/>
          <p14:tracePt t="2775" x="8412163" y="2714625"/>
          <p14:tracePt t="2775" x="8456613" y="2732088"/>
          <p14:tracePt t="2793" x="8483600" y="2732088"/>
          <p14:tracePt t="2808" x="8528050" y="2768600"/>
          <p14:tracePt t="2825" x="8555038" y="2803525"/>
          <p14:tracePt t="2842" x="8609013" y="2867025"/>
          <p14:tracePt t="2859" x="8626475" y="2894013"/>
          <p14:tracePt t="2875" x="8634413" y="2928938"/>
          <p14:tracePt t="2892" x="8634413" y="2973388"/>
          <p14:tracePt t="2909" x="8626475" y="3071813"/>
          <p14:tracePt t="2925" x="8562975" y="3170238"/>
          <p14:tracePt t="2942" x="8367713" y="3322638"/>
          <p14:tracePt t="2959" x="8269288" y="3375025"/>
          <p14:tracePt t="2975" x="8116888" y="3455988"/>
          <p14:tracePt t="2992" x="7939088" y="3509963"/>
          <p14:tracePt t="3009" x="7697788" y="3536950"/>
          <p14:tracePt t="3026" x="7562850" y="3536950"/>
          <p14:tracePt t="3042" x="7473950" y="3536950"/>
          <p14:tracePt t="3059" x="7313613" y="3465513"/>
          <p14:tracePt t="3076" x="7269163" y="3438525"/>
          <p14:tracePt t="3092" x="7232650" y="3394075"/>
          <p14:tracePt t="3110" x="7188200" y="3295650"/>
          <p14:tracePt t="3126" x="7180263" y="3241675"/>
          <p14:tracePt t="3142" x="7170738" y="3160713"/>
          <p14:tracePt t="3158" x="7188200" y="3009900"/>
          <p14:tracePt t="3176" x="7215188" y="2938463"/>
          <p14:tracePt t="3192" x="7251700" y="2874963"/>
          <p14:tracePt t="3209" x="7296150" y="2830513"/>
          <p14:tracePt t="3209" x="7375525" y="2776538"/>
          <p14:tracePt t="3226" x="7466013" y="2751138"/>
          <p14:tracePt t="3242" x="7581900" y="2724150"/>
          <p14:tracePt t="3259" x="7751763" y="2687638"/>
          <p14:tracePt t="3275" x="8001000" y="2660650"/>
          <p14:tracePt t="3292" x="8089900" y="2652713"/>
          <p14:tracePt t="3308" x="8153400" y="2652713"/>
          <p14:tracePt t="3325" x="8232775" y="2652713"/>
          <p14:tracePt t="3343" x="8259763" y="2652713"/>
          <p14:tracePt t="3358" x="8269288" y="2652713"/>
          <p14:tracePt t="3375" x="8286750" y="2660650"/>
          <p14:tracePt t="3393" x="8296275" y="2670175"/>
          <p14:tracePt t="3408" x="8304213" y="2714625"/>
          <p14:tracePt t="3425" x="8304213" y="2813050"/>
          <p14:tracePt t="3443" x="8296275" y="2874963"/>
          <p14:tracePt t="3458" x="8251825" y="2955925"/>
          <p14:tracePt t="3475" x="8170863" y="3089275"/>
          <p14:tracePt t="3475" x="8108950" y="3179763"/>
          <p14:tracePt t="3494" x="8045450" y="3251200"/>
          <p14:tracePt t="3509" x="7939088" y="3313113"/>
          <p14:tracePt t="3526" x="7831138" y="3348038"/>
          <p14:tracePt t="3543" x="7643813" y="3384550"/>
          <p14:tracePt t="3560" x="7545388" y="3394075"/>
          <p14:tracePt t="3576" x="7456488" y="3394075"/>
          <p14:tracePt t="3593" x="7323138" y="3394075"/>
          <p14:tracePt t="3610" x="7269163" y="3367088"/>
          <p14:tracePt t="3626" x="7232650" y="3330575"/>
          <p14:tracePt t="3643" x="7188200" y="3268663"/>
          <p14:tracePt t="3660" x="7180263" y="3224213"/>
          <p14:tracePt t="3676" x="7161213" y="3152775"/>
          <p14:tracePt t="3693" x="7161213" y="3062288"/>
          <p14:tracePt t="3711" x="7170738" y="3017838"/>
          <p14:tracePt t="3726" x="7188200" y="3000375"/>
          <p14:tracePt t="3743" x="7224713" y="2973388"/>
          <p14:tracePt t="3760" x="7375525" y="2901950"/>
          <p14:tracePt t="3777" x="7491413" y="2847975"/>
          <p14:tracePt t="3793" x="7643813" y="2813050"/>
          <p14:tracePt t="3810" x="7920038" y="2786063"/>
          <p14:tracePt t="3828" x="7991475" y="2776538"/>
          <p14:tracePt t="3843" x="8062913" y="2776538"/>
          <p14:tracePt t="3859" x="8215313" y="2776538"/>
          <p14:tracePt t="3877" x="8277225" y="2776538"/>
          <p14:tracePt t="3893" x="8340725" y="2776538"/>
          <p14:tracePt t="3910" x="8447088" y="2830513"/>
          <p14:tracePt t="3927" x="8483600" y="2857500"/>
          <p14:tracePt t="3943" x="8501063" y="2874963"/>
          <p14:tracePt t="3960" x="8518525" y="2901950"/>
          <p14:tracePt t="3976" x="8545513" y="2928938"/>
          <p14:tracePt t="3993" x="8555038" y="2938463"/>
          <p14:tracePt t="4010" x="8562975" y="2946400"/>
          <p14:tracePt t="4027" x="8562975" y="2982913"/>
          <p14:tracePt t="4043" x="8545513" y="3000375"/>
          <p14:tracePt t="4058" x="8501063" y="3054350"/>
          <p14:tracePt t="4075" x="8286750" y="3160713"/>
          <p14:tracePt t="4093" x="8180388" y="3197225"/>
          <p14:tracePt t="4109" x="8081963" y="3205163"/>
          <p14:tracePt t="4125" x="7885113" y="3205163"/>
          <p14:tracePt t="4143" x="7786688" y="3187700"/>
          <p14:tracePt t="4158" x="7715250" y="3160713"/>
          <p14:tracePt t="4175" x="7653338" y="3133725"/>
          <p14:tracePt t="4192" x="7616825" y="3116263"/>
          <p14:tracePt t="4209" x="7599363" y="3098800"/>
          <p14:tracePt t="4225" x="7589838" y="3081338"/>
          <p14:tracePt t="4243" x="7581900" y="3054350"/>
          <p14:tracePt t="4260" x="7581900" y="3044825"/>
          <p14:tracePt t="4276" x="7581900" y="3027363"/>
          <p14:tracePt t="4293" x="7599363" y="2982913"/>
          <p14:tracePt t="4310" x="7653338" y="2919413"/>
          <p14:tracePt t="4326" x="7751763" y="2857500"/>
          <p14:tracePt t="4343" x="7947025" y="2786063"/>
          <p14:tracePt t="4360" x="8045450" y="2759075"/>
          <p14:tracePt t="4376" x="8116888" y="2751138"/>
          <p14:tracePt t="4393" x="8224838" y="2732088"/>
          <p14:tracePt t="4411" x="8251825" y="2732088"/>
          <p14:tracePt t="4426" x="8277225" y="2732088"/>
          <p14:tracePt t="4443" x="8304213" y="2732088"/>
          <p14:tracePt t="4460" x="8323263" y="2732088"/>
          <p14:tracePt t="4477" x="8340725" y="2732088"/>
          <p14:tracePt t="4493" x="8313738" y="2732088"/>
          <p14:tracePt t="4614" x="8296275" y="2732088"/>
          <p14:tracePt t="4626" x="8277225" y="2732088"/>
          <p14:tracePt t="4639" x="8269288" y="2732088"/>
          <p14:tracePt t="4652" x="8259763" y="2732088"/>
          <p14:tracePt t="4664" x="8251825" y="2732088"/>
          <p14:tracePt t="4691" x="8242300" y="2732088"/>
          <p14:tracePt t="4715" x="8251825" y="2732088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mtClean="0">
                <a:latin typeface="Tahoma" panose="020B0604030504040204" pitchFamily="34" charset="0"/>
                <a:cs typeface="Tahoma" panose="020B0604030504040204" pitchFamily="34" charset="0"/>
              </a:rPr>
              <a:t>Plantar 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warts</a:t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en-US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endParaRPr lang="en-US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368" y="1120060"/>
            <a:ext cx="5249482" cy="45148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1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9"/>
    </mc:Choice>
    <mc:Fallback>
      <p:transition spd="slow" advTm="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8" x="8242300" y="2732088"/>
          <p14:tracePt t="978" x="8232775" y="2732088"/>
          <p14:tracePt t="990" x="8215313" y="2732088"/>
          <p14:tracePt t="1003" x="8188325" y="2732088"/>
          <p14:tracePt t="1017" x="8143875" y="2732088"/>
          <p14:tracePt t="1029" x="8062913" y="2732088"/>
          <p14:tracePt t="1041" x="7956550" y="2732088"/>
          <p14:tracePt t="1054" x="7894638" y="2732088"/>
          <p14:tracePt t="1068" x="7858125" y="2732088"/>
          <p14:tracePt t="1084" x="7796213" y="2732088"/>
          <p14:tracePt t="1101" x="7634288" y="2732088"/>
          <p14:tracePt t="1119" x="7572375" y="2741613"/>
          <p14:tracePt t="1134" x="7537450" y="2759075"/>
          <p14:tracePt t="1150" x="7491413" y="2776538"/>
          <p14:tracePt t="1167" x="7429500" y="2813050"/>
          <p14:tracePt t="1184" x="7402513" y="2830513"/>
          <p14:tracePt t="1200" x="7367588" y="2847975"/>
          <p14:tracePt t="1217" x="7323138" y="2874963"/>
          <p14:tracePt t="1234" x="7296150" y="2894013"/>
          <p14:tracePt t="1250" x="7277100" y="2919413"/>
          <p14:tracePt t="1267" x="7215188" y="3081338"/>
          <p14:tracePt t="1284" x="7197725" y="3133725"/>
          <p14:tracePt t="1300" x="7197725" y="3187700"/>
          <p14:tracePt t="1317" x="7180263" y="3286125"/>
          <p14:tracePt t="1334" x="7180263" y="3375025"/>
          <p14:tracePt t="1350" x="7180263" y="3438525"/>
          <p14:tracePt t="1367" x="7180263" y="3490913"/>
          <p14:tracePt t="1383" x="7180263" y="3581400"/>
          <p14:tracePt t="1401" x="7180263" y="3616325"/>
          <p14:tracePt t="1416" x="7180263" y="3697288"/>
          <p14:tracePt t="1435" x="7188200" y="3803650"/>
          <p14:tracePt t="1451" x="7197725" y="3875088"/>
          <p14:tracePt t="1467" x="7224713" y="3929063"/>
          <p14:tracePt t="1483" x="7259638" y="4010025"/>
          <p14:tracePt t="1501" x="7296150" y="4098925"/>
          <p14:tracePt t="1517" x="7331075" y="4160838"/>
          <p14:tracePt t="1533" x="7394575" y="4276725"/>
          <p14:tracePt t="1550" x="7419975" y="4303713"/>
          <p14:tracePt t="1567" x="7456488" y="4322763"/>
          <p14:tracePt t="1583" x="7473950" y="4340225"/>
          <p14:tracePt t="1600" x="7518400" y="4348163"/>
          <p14:tracePt t="1617" x="7527925" y="4357688"/>
          <p14:tracePt t="1633" x="7537450" y="4357688"/>
          <p14:tracePt t="1650" x="7554913" y="4357688"/>
          <p14:tracePt t="1667" x="7562850" y="4357688"/>
          <p14:tracePt t="1683" x="7572375" y="4357688"/>
          <p14:tracePt t="1767" x="7581900" y="4357688"/>
          <p14:tracePt t="1805" x="7589838" y="4357688"/>
          <p14:tracePt t="1882" x="7581900" y="4357688"/>
          <p14:tracePt t="2124" x="7562850" y="4367213"/>
          <p14:tracePt t="2136" x="7537450" y="4375150"/>
          <p14:tracePt t="2150" x="7473950" y="4375150"/>
          <p14:tracePt t="2162" x="7375525" y="4375150"/>
          <p14:tracePt t="2174" x="7304088" y="4375150"/>
          <p14:tracePt t="2187" x="7224713" y="4375150"/>
          <p14:tracePt t="2201" x="7180263" y="4375150"/>
          <p14:tracePt t="2217" x="7126288" y="4375150"/>
          <p14:tracePt t="2234" x="7000875" y="4375150"/>
          <p14:tracePt t="2252" x="6956425" y="4375150"/>
          <p14:tracePt t="2267" x="6919913" y="4375150"/>
          <p14:tracePt t="2284" x="6875463" y="4375150"/>
          <p14:tracePt t="2300" x="6796088" y="4375150"/>
          <p14:tracePt t="2318" x="6742113" y="4375150"/>
          <p14:tracePt t="2334" x="6724650" y="4375150"/>
          <p14:tracePt t="2351" x="6688138" y="4375150"/>
          <p14:tracePt t="2368" x="6661150" y="4375150"/>
          <p14:tracePt t="2384" x="6653213" y="4375150"/>
          <p14:tracePt t="2401" x="6634163" y="4375150"/>
          <p14:tracePt t="2418" x="6626225" y="4375150"/>
          <p14:tracePt t="2468" x="6616700" y="4375150"/>
          <p14:tracePt t="2749" x="6599238" y="4375150"/>
          <p14:tracePt t="2774" x="6581775" y="4375150"/>
          <p14:tracePt t="2787" x="6545263" y="4375150"/>
          <p14:tracePt t="2800" x="6491288" y="4375150"/>
          <p14:tracePt t="2813" x="6394450" y="4375150"/>
          <p14:tracePt t="2825" x="6286500" y="4375150"/>
          <p14:tracePt t="2838" x="6215063" y="4375150"/>
          <p14:tracePt t="2852" x="6161088" y="4375150"/>
          <p14:tracePt t="2868" x="6126163" y="4375150"/>
          <p14:tracePt t="2884" x="6089650" y="4384675"/>
          <p14:tracePt t="2902" x="6010275" y="4411663"/>
          <p14:tracePt t="2919" x="5973763" y="4411663"/>
          <p14:tracePt t="2935" x="5965825" y="4411663"/>
          <p14:tracePt t="3195" x="5929313" y="4402138"/>
          <p14:tracePt t="3208" x="5813425" y="4348163"/>
          <p14:tracePt t="3221" x="5411788" y="4170363"/>
          <p14:tracePt t="3235" x="4732338" y="3911600"/>
          <p14:tracePt t="3251" x="4357688" y="3759200"/>
          <p14:tracePt t="3268" x="4017963" y="3633788"/>
          <p14:tracePt t="3286" x="3902075" y="3589338"/>
          <p14:tracePt t="3302" x="3813175" y="3554413"/>
          <p14:tracePt t="3318" x="3751263" y="3527425"/>
          <p14:tracePt t="3335" x="3616325" y="3473450"/>
          <p14:tracePt t="3352" x="3554413" y="3455988"/>
          <p14:tracePt t="3368" x="3500438" y="3438525"/>
          <p14:tracePt t="3385" x="3419475" y="3411538"/>
          <p14:tracePt t="3402" x="3394075" y="3394075"/>
          <p14:tracePt t="3418" x="3367088" y="3375025"/>
          <p14:tracePt t="3435" x="3340100" y="3348038"/>
          <p14:tracePt t="3453" x="3313113" y="3330575"/>
          <p14:tracePt t="3468" x="3295650" y="3313113"/>
          <p14:tracePt t="3489" x="3295650" y="3303588"/>
          <p14:tracePt t="3514" x="3286125" y="3303588"/>
          <p14:tracePt t="3527" x="3286125" y="3295650"/>
          <p14:tracePt t="3565" x="3286125" y="3286125"/>
          <p14:tracePt t="3578" x="3286125" y="3276600"/>
          <p14:tracePt t="3603" x="3330575" y="3276600"/>
          <p14:tracePt t="3616" x="3544888" y="3303588"/>
          <p14:tracePt t="3628" x="3990975" y="3446463"/>
          <p14:tracePt t="3641" x="4394200" y="3589338"/>
          <p14:tracePt t="3654" x="4768850" y="3724275"/>
          <p14:tracePt t="3667" x="4973638" y="3795713"/>
          <p14:tracePt t="3684" x="5348288" y="3929063"/>
          <p14:tracePt t="3701" x="5626100" y="4037013"/>
          <p14:tracePt t="3717" x="6153150" y="4286250"/>
          <p14:tracePt t="3734" x="6323013" y="4375150"/>
          <p14:tracePt t="3751" x="6456363" y="4429125"/>
          <p14:tracePt t="3767" x="6742113" y="4500563"/>
          <p14:tracePt t="3784" x="6840538" y="4527550"/>
          <p14:tracePt t="3801" x="6991350" y="4545013"/>
          <p14:tracePt t="3817" x="7251700" y="4572000"/>
          <p14:tracePt t="3835" x="7348538" y="4572000"/>
          <p14:tracePt t="3851" x="7466013" y="4572000"/>
          <p14:tracePt t="3867" x="7653338" y="4572000"/>
          <p14:tracePt t="3885" x="7724775" y="4572000"/>
          <p14:tracePt t="3900" x="7751763" y="4572000"/>
          <p14:tracePt t="3917" x="7796213" y="4572000"/>
          <p14:tracePt t="3935" x="7823200" y="4562475"/>
          <p14:tracePt t="3951" x="7831138" y="4562475"/>
          <p14:tracePt t="3967" x="7840663" y="4554538"/>
          <p14:tracePt t="3984" x="7840663" y="4545013"/>
          <p14:tracePt t="4002" x="7848600" y="4545013"/>
          <p14:tracePt t="4024" x="7848600" y="4527550"/>
          <p14:tracePt t="4330" x="7831138" y="4491038"/>
          <p14:tracePt t="4343" x="7804150" y="4438650"/>
          <p14:tracePt t="4355" x="7751763" y="4313238"/>
          <p14:tracePt t="4369" x="7670800" y="4125913"/>
          <p14:tracePt t="4385" x="7626350" y="4010025"/>
          <p14:tracePt t="4402" x="7608888" y="3938588"/>
          <p14:tracePt t="4419" x="7581900" y="3795713"/>
          <p14:tracePt t="4436" x="7572375" y="3724275"/>
          <p14:tracePt t="4453" x="7562850" y="3660775"/>
          <p14:tracePt t="4468" x="7562850" y="3562350"/>
          <p14:tracePt t="4486" x="7562850" y="3536950"/>
          <p14:tracePt t="4502" x="7599363" y="3465513"/>
          <p14:tracePt t="4519" x="7724775" y="3322638"/>
          <p14:tracePt t="4536" x="7831138" y="3232150"/>
          <p14:tracePt t="4551" x="8099425" y="3089275"/>
          <p14:tracePt t="4568" x="8348663" y="3000375"/>
          <p14:tracePt t="4584" x="8582025" y="2965450"/>
          <p14:tracePt t="4602" x="8643938" y="2965450"/>
          <p14:tracePt t="4617" x="8697913" y="2965450"/>
          <p14:tracePt t="4634" x="8777288" y="3044825"/>
          <p14:tracePt t="4651" x="8831263" y="3133725"/>
          <p14:tracePt t="4667" x="8885238" y="3259138"/>
          <p14:tracePt t="4684" x="8929688" y="3473450"/>
          <p14:tracePt t="4701" x="8956675" y="3581400"/>
          <p14:tracePt t="4717" x="8966200" y="3697288"/>
          <p14:tracePt t="4734" x="8974138" y="3857625"/>
          <p14:tracePt t="4752" x="8966200" y="3919538"/>
          <p14:tracePt t="4768" x="8920163" y="3990975"/>
          <p14:tracePt t="4785" x="8804275" y="4133850"/>
          <p14:tracePt t="4803" x="8634413" y="4214813"/>
          <p14:tracePt t="4818" x="8439150" y="4286250"/>
          <p14:tracePt t="4835" x="8161338" y="4375150"/>
          <p14:tracePt t="4835" x="7894638" y="4419600"/>
          <p14:tracePt t="4853" x="7697788" y="4456113"/>
          <p14:tracePt t="4869" x="7466013" y="4483100"/>
          <p14:tracePt t="4885" x="7340600" y="4483100"/>
          <p14:tracePt t="4902" x="7197725" y="4483100"/>
          <p14:tracePt t="4919" x="7143750" y="4483100"/>
          <p14:tracePt t="4935" x="7108825" y="4456113"/>
          <p14:tracePt t="4952" x="7072313" y="4402138"/>
          <p14:tracePt t="4971" x="7062788" y="4357688"/>
          <p14:tracePt t="4985" x="7054850" y="4286250"/>
          <p14:tracePt t="5002" x="7062788" y="4081463"/>
          <p14:tracePt t="5019" x="7108825" y="3990975"/>
          <p14:tracePt t="5035" x="7153275" y="3857625"/>
          <p14:tracePt t="5051" x="7215188" y="3741738"/>
          <p14:tracePt t="5068" x="7375525" y="3544888"/>
          <p14:tracePt t="5085" x="7518400" y="3384550"/>
          <p14:tracePt t="5101" x="7680325" y="3232150"/>
          <p14:tracePt t="5118" x="8116888" y="3017838"/>
          <p14:tracePt t="5134" x="8242300" y="2973388"/>
          <p14:tracePt t="5151" x="8348663" y="2955925"/>
          <p14:tracePt t="5167" x="8572500" y="2946400"/>
          <p14:tracePt t="5185" x="8661400" y="2955925"/>
          <p14:tracePt t="5201" x="8742363" y="3009900"/>
          <p14:tracePt t="5217" x="8804275" y="3054350"/>
          <p14:tracePt t="5217" x="8875713" y="3143250"/>
          <p14:tracePt t="5235" x="8947150" y="3251200"/>
          <p14:tracePt t="5251" x="8983663" y="3340100"/>
          <p14:tracePt t="5268" x="9028113" y="3429000"/>
          <p14:tracePt t="5284" x="9055100" y="3589338"/>
          <p14:tracePt t="5302" x="9063038" y="3660775"/>
          <p14:tracePt t="5319" x="9063038" y="3714750"/>
          <p14:tracePt t="5336" x="9018588" y="3822700"/>
          <p14:tracePt t="5353" x="8947150" y="3875088"/>
          <p14:tracePt t="5369" x="8831263" y="3956050"/>
          <p14:tracePt t="5385" x="8232775" y="4143375"/>
          <p14:tracePt t="5403" x="8062913" y="4170363"/>
          <p14:tracePt t="5418" x="7920038" y="4170363"/>
          <p14:tracePt t="5435" x="7769225" y="4179888"/>
          <p14:tracePt t="5453" x="7715250" y="4179888"/>
          <p14:tracePt t="5468" x="7697788" y="4179888"/>
          <p14:tracePt t="5486" x="7680325" y="4170363"/>
          <p14:tracePt t="5502" x="7661275" y="4143375"/>
          <p14:tracePt t="5519" x="7643813" y="4133850"/>
          <p14:tracePt t="5535" x="7643813" y="4116388"/>
          <p14:tracePt t="5552" x="7643813" y="4081463"/>
          <p14:tracePt t="5569" x="7643813" y="4062413"/>
          <p14:tracePt t="5585" x="7643813" y="4054475"/>
          <p14:tracePt t="5602" x="7643813" y="4010025"/>
          <p14:tracePt t="5619" x="7680325" y="3990975"/>
          <p14:tracePt t="5635" x="7769225" y="3919538"/>
          <p14:tracePt t="5652" x="7956550" y="3803650"/>
          <p14:tracePt t="5669" x="8286750" y="3697288"/>
          <p14:tracePt t="5686" x="8394700" y="3679825"/>
          <p14:tracePt t="5702" x="8474075" y="3679825"/>
          <p14:tracePt t="5719" x="8562975" y="3705225"/>
          <p14:tracePt t="5736" x="8589963" y="3724275"/>
          <p14:tracePt t="5752" x="8626475" y="3768725"/>
          <p14:tracePt t="5769" x="8653463" y="3840163"/>
          <p14:tracePt t="5786" x="8661400" y="3884613"/>
          <p14:tracePt t="5802" x="8661400" y="3919538"/>
          <p14:tracePt t="5819" x="8661400" y="3956050"/>
          <p14:tracePt t="5836" x="8643938" y="3965575"/>
          <p14:tracePt t="5852" x="8616950" y="3983038"/>
          <p14:tracePt t="5869" x="8456613" y="4010025"/>
          <p14:tracePt t="5886" x="8340725" y="4017963"/>
          <p14:tracePt t="5902" x="8242300" y="4017963"/>
          <p14:tracePt t="5919" x="8170863" y="4010025"/>
          <p14:tracePt t="5935" x="8072438" y="3956050"/>
          <p14:tracePt t="5953" x="8054975" y="3938588"/>
          <p14:tracePt t="5968" x="8054975" y="3919538"/>
          <p14:tracePt t="5985" x="8045450" y="390207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Anogenital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warts </a:t>
            </a:r>
          </a:p>
          <a:p>
            <a:pPr marL="0" indent="0" algn="l" rtl="0">
              <a:buNone/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Condylomata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acuminata</a:t>
            </a:r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l" rtl="0"/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HPV   6, 11</a:t>
            </a:r>
            <a:endParaRPr lang="en-US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 rtl="0">
              <a:buNone/>
            </a:pP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Sexually transmitted infection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ar-EG" dirty="0"/>
          </a:p>
          <a:p>
            <a:pPr algn="l" rtl="0"/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664" y="982133"/>
            <a:ext cx="6019800" cy="48937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54"/>
    </mc:Choice>
    <mc:Fallback>
      <p:transition spd="slow" advTm="17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3" x="8037513" y="3902075"/>
          <p14:tracePt t="1298" x="8018463" y="3902075"/>
          <p14:tracePt t="1310" x="7983538" y="3884613"/>
          <p14:tracePt t="1323" x="7920038" y="3857625"/>
          <p14:tracePt t="1335" x="7732713" y="3795713"/>
          <p14:tracePt t="1347" x="7358063" y="3660775"/>
          <p14:tracePt t="1360" x="6911975" y="3490913"/>
          <p14:tracePt t="1374" x="6634163" y="3419475"/>
          <p14:tracePt t="1390" x="6367463" y="3357563"/>
          <p14:tracePt t="1407" x="6153150" y="3322638"/>
          <p14:tracePt t="1407" x="5938838" y="3295650"/>
          <p14:tracePt t="1424" x="5759450" y="3276600"/>
          <p14:tracePt t="1440" x="5581650" y="3276600"/>
          <p14:tracePt t="1457" x="5429250" y="3286125"/>
          <p14:tracePt t="1474" x="5232400" y="3367088"/>
          <p14:tracePt t="1491" x="5170488" y="3402013"/>
          <p14:tracePt t="1507" x="5126038" y="3419475"/>
          <p14:tracePt t="1523" x="5089525" y="3438525"/>
          <p14:tracePt t="1540" x="5081588" y="3438525"/>
          <p14:tracePt t="1556" x="5108575" y="3438525"/>
          <p14:tracePt t="1667" x="5205413" y="3438525"/>
          <p14:tracePt t="1679" x="5483225" y="3438525"/>
          <p14:tracePt t="1692" x="5973763" y="3438525"/>
          <p14:tracePt t="1707" x="6402388" y="3419475"/>
          <p14:tracePt t="1724" x="6732588" y="3375025"/>
          <p14:tracePt t="1740" x="7466013" y="3322638"/>
          <p14:tracePt t="1758" x="7813675" y="3303588"/>
          <p14:tracePt t="1773" x="7991475" y="3303588"/>
          <p14:tracePt t="1790" x="8447088" y="3303588"/>
          <p14:tracePt t="1809" x="8599488" y="3303588"/>
          <p14:tracePt t="1824" x="8742363" y="3330575"/>
          <p14:tracePt t="1840" x="8875713" y="3384550"/>
          <p14:tracePt t="1858" x="8902700" y="3402013"/>
          <p14:tracePt t="1873" x="8920163" y="3411538"/>
          <p14:tracePt t="1890" x="8947150" y="3419475"/>
          <p14:tracePt t="1907" x="8966200" y="3438525"/>
          <p14:tracePt t="1924" x="8966200" y="3446463"/>
          <p14:tracePt t="1940" x="8966200" y="3455988"/>
          <p14:tracePt t="1957" x="8974138" y="3455988"/>
          <p14:tracePt t="1973" x="8983663" y="3455988"/>
          <p14:tracePt t="2265" x="8983663" y="3465513"/>
          <p14:tracePt t="2291" x="8991600" y="3465513"/>
          <p14:tracePt t="2342" x="8983663" y="3465513"/>
          <p14:tracePt t="2419" x="8974138" y="3465513"/>
          <p14:tracePt t="2432" x="8939213" y="3465513"/>
          <p14:tracePt t="2444" x="8912225" y="3465513"/>
          <p14:tracePt t="2458" x="8867775" y="3465513"/>
          <p14:tracePt t="2474" x="8823325" y="3455988"/>
          <p14:tracePt t="2490" x="8786813" y="3446463"/>
          <p14:tracePt t="2508" x="8759825" y="3438525"/>
          <p14:tracePt t="2524" x="8751888" y="3438525"/>
          <p14:tracePt t="2541" x="8751888" y="3429000"/>
          <p14:tracePt t="2557" x="8751888" y="3419475"/>
          <p14:tracePt t="2584" x="8751888" y="3411538"/>
          <p14:tracePt t="2623" x="8751888" y="3402013"/>
          <p14:tracePt t="2674" x="8759825" y="3402013"/>
          <p14:tracePt t="2686" x="8769350" y="3394075"/>
          <p14:tracePt t="2699" x="8796338" y="3384550"/>
          <p14:tracePt t="2712" x="8840788" y="3375025"/>
          <p14:tracePt t="2725" x="8885238" y="3367088"/>
          <p14:tracePt t="2741" x="8939213" y="3348038"/>
          <p14:tracePt t="2757" x="8991600" y="3348038"/>
          <p14:tracePt t="2774" x="9018588" y="3348038"/>
          <p14:tracePt t="2791" x="9028113" y="3348038"/>
          <p14:tracePt t="2807" x="9028113" y="3357563"/>
          <p14:tracePt t="2840" x="9028113" y="3375025"/>
          <p14:tracePt t="2852" x="9010650" y="3402013"/>
          <p14:tracePt t="2865" x="8974138" y="3446463"/>
          <p14:tracePt t="2877" x="8920163" y="3500438"/>
          <p14:tracePt t="2891" x="8823325" y="3562350"/>
          <p14:tracePt t="2907" x="8634413" y="3652838"/>
          <p14:tracePt t="2924" x="8385175" y="3724275"/>
          <p14:tracePt t="2924" x="8072438" y="3759200"/>
          <p14:tracePt t="2941" x="7751763" y="3759200"/>
          <p14:tracePt t="2957" x="7143750" y="3652838"/>
          <p14:tracePt t="2974" x="6554788" y="3500438"/>
          <p14:tracePt t="2990" x="5545138" y="3259138"/>
          <p14:tracePt t="3008" x="5205413" y="3179763"/>
          <p14:tracePt t="3025" x="5037138" y="3152775"/>
          <p14:tracePt t="3041" x="4867275" y="3108325"/>
          <p14:tracePt t="3057" x="4813300" y="3081338"/>
          <p14:tracePt t="3073" x="4776788" y="3054350"/>
          <p14:tracePt t="3090" x="4741863" y="3027363"/>
          <p14:tracePt t="3108" x="4741863" y="3017838"/>
          <p14:tracePt t="3123" x="4732338" y="3017838"/>
          <p14:tracePt t="3139" x="4724400" y="3017838"/>
          <p14:tracePt t="3156" x="4714875" y="3017838"/>
          <p14:tracePt t="3503" x="4697413" y="3017838"/>
          <p14:tracePt t="3516" x="4670425" y="3017838"/>
          <p14:tracePt t="3528" x="4598988" y="3017838"/>
          <p14:tracePt t="3543" x="4348163" y="3044825"/>
          <p14:tracePt t="3557" x="3990975" y="3089275"/>
          <p14:tracePt t="3573" x="3660775" y="3125788"/>
          <p14:tracePt t="3590" x="3394075" y="3143250"/>
          <p14:tracePt t="3607" x="3268663" y="3143250"/>
          <p14:tracePt t="3623" x="3152775" y="3152775"/>
          <p14:tracePt t="3640" x="2990850" y="3152775"/>
          <p14:tracePt t="3658" x="2901950" y="3152775"/>
          <p14:tracePt t="3673" x="2847975" y="3152775"/>
          <p14:tracePt t="3690" x="2768600" y="3152775"/>
          <p14:tracePt t="3708" x="2751138" y="3152775"/>
          <p14:tracePt t="3723" x="2732088" y="3143250"/>
          <p14:tracePt t="3740" x="2705100" y="3125788"/>
          <p14:tracePt t="3756" x="2687638" y="3098800"/>
          <p14:tracePt t="3774" x="2679700" y="3098800"/>
          <p14:tracePt t="3790" x="2679700" y="3089275"/>
          <p14:tracePt t="3807" x="2670175" y="3089275"/>
          <p14:tracePt t="3823" x="2670175" y="3081338"/>
          <p14:tracePt t="3840" x="2670175" y="3125788"/>
          <p14:tracePt t="3910" x="2652713" y="3205163"/>
          <p14:tracePt t="3924" x="2633663" y="3482975"/>
          <p14:tracePt t="3936" x="2616200" y="3813175"/>
          <p14:tracePt t="3948" x="2616200" y="4062413"/>
          <p14:tracePt t="3961" x="2616200" y="4357688"/>
          <p14:tracePt t="3975" x="2616200" y="4537075"/>
          <p14:tracePt t="3990" x="2616200" y="4786313"/>
          <p14:tracePt t="4006" x="2633663" y="5018088"/>
          <p14:tracePt t="4023" x="2643188" y="5232400"/>
          <p14:tracePt t="4040" x="2643188" y="5303838"/>
          <p14:tracePt t="4057" x="2643188" y="5330825"/>
          <p14:tracePt t="4073" x="2652713" y="5367338"/>
          <p14:tracePt t="4090" x="2660650" y="5384800"/>
          <p14:tracePt t="4106" x="2660650" y="5394325"/>
          <p14:tracePt t="4123" x="2670175" y="5402263"/>
          <p14:tracePt t="4140" x="2679700" y="5402263"/>
          <p14:tracePt t="4408" x="2687638" y="5402263"/>
          <p14:tracePt t="4420" x="2732088" y="5402263"/>
          <p14:tracePt t="4434" x="2901950" y="5384800"/>
          <p14:tracePt t="4446" x="3152775" y="5384800"/>
          <p14:tracePt t="4459" x="3509963" y="5375275"/>
          <p14:tracePt t="4474" x="3705225" y="5375275"/>
          <p14:tracePt t="4491" x="3786188" y="5375275"/>
          <p14:tracePt t="4508" x="4017963" y="5375275"/>
          <p14:tracePt t="4526" x="4116388" y="5375275"/>
          <p14:tracePt t="4540" x="4214813" y="5394325"/>
          <p14:tracePt t="4557" x="4483100" y="5438775"/>
          <p14:tracePt t="4574" x="4554538" y="5456238"/>
          <p14:tracePt t="4590" x="4581525" y="5456238"/>
          <p14:tracePt t="4607" x="4598988" y="5465763"/>
          <p14:tracePt t="4623" x="4608513" y="5465763"/>
          <p14:tracePt t="4650" x="4616450" y="5465763"/>
          <p14:tracePt t="6654" x="4616450" y="5456238"/>
          <p14:tracePt t="7088" x="4625975" y="5411788"/>
          <p14:tracePt t="7101" x="4697413" y="5276850"/>
          <p14:tracePt t="7114" x="4946650" y="4867275"/>
          <p14:tracePt t="7126" x="5268913" y="4394200"/>
          <p14:tracePt t="7142" x="5554663" y="3990975"/>
          <p14:tracePt t="7159" x="5911850" y="3714750"/>
          <p14:tracePt t="7175" x="6902450" y="3071813"/>
          <p14:tracePt t="7193" x="7304088" y="2911475"/>
          <p14:tracePt t="7208" x="7724775" y="2786063"/>
          <p14:tracePt t="7225" x="8491538" y="2705100"/>
          <p14:tracePt t="7243" x="8715375" y="2705100"/>
          <p14:tracePt t="7258" x="8912225" y="2705100"/>
          <p14:tracePt t="7276" x="9072563" y="2741613"/>
          <p14:tracePt t="7293" x="9144000" y="2759075"/>
          <p14:tracePt t="7308" x="9188450" y="2795588"/>
          <p14:tracePt t="7325" x="9232900" y="2857500"/>
          <p14:tracePt t="7342" x="9313863" y="2973388"/>
          <p14:tracePt t="7360" x="9340850" y="3027363"/>
          <p14:tracePt t="7376" x="9367838" y="3062288"/>
          <p14:tracePt t="7392" x="9385300" y="3116263"/>
          <p14:tracePt t="7410" x="9402763" y="3133725"/>
          <p14:tracePt t="7426" x="9412288" y="3170238"/>
          <p14:tracePt t="7442" x="9466263" y="3276600"/>
          <p14:tracePt t="7459" x="9491663" y="3322638"/>
          <p14:tracePt t="7475" x="9501188" y="3348038"/>
          <p14:tracePt t="7492" x="9518650" y="3375025"/>
          <p14:tracePt t="7509" x="9528175" y="3384550"/>
          <p14:tracePt t="7526" x="9537700" y="3384550"/>
          <p14:tracePt t="7542" x="9537700" y="3394075"/>
          <p14:tracePt t="7572" x="9528175" y="3394075"/>
          <p14:tracePt t="7636" x="9510713" y="3402013"/>
          <p14:tracePt t="7649" x="9501188" y="3402013"/>
          <p14:tracePt t="7661" x="9483725" y="3402013"/>
          <p14:tracePt t="7676" x="9456738" y="3402013"/>
          <p14:tracePt t="7692" x="9439275" y="3402013"/>
          <p14:tracePt t="7709" x="9367838" y="3402013"/>
          <p14:tracePt t="7726" x="9313863" y="3402013"/>
          <p14:tracePt t="7741" x="9277350" y="3402013"/>
          <p14:tracePt t="7758" x="9242425" y="3402013"/>
          <p14:tracePt t="7774" x="9197975" y="3402013"/>
          <p14:tracePt t="7792" x="9180513" y="3402013"/>
          <p14:tracePt t="7808" x="9161463" y="3402013"/>
          <p14:tracePt t="7824" x="9134475" y="3402013"/>
          <p14:tracePt t="7842" x="9117013" y="3402013"/>
          <p14:tracePt t="7858" x="9109075" y="3394075"/>
          <p14:tracePt t="7874" x="9090025" y="3357563"/>
          <p14:tracePt t="7892" x="9072563" y="3348038"/>
          <p14:tracePt t="7908" x="9072563" y="3330575"/>
          <p14:tracePt t="7925" x="9055100" y="3303588"/>
          <p14:tracePt t="7942" x="9045575" y="3286125"/>
          <p14:tracePt t="7958" x="9045575" y="3251200"/>
          <p14:tracePt t="7974" x="9028113" y="3232150"/>
          <p14:tracePt t="7991" x="9010650" y="3187700"/>
          <p14:tracePt t="8008" x="8991600" y="3160713"/>
          <p14:tracePt t="8026" x="8983663" y="3143250"/>
          <p14:tracePt t="8042" x="8974138" y="3108325"/>
          <p14:tracePt t="8058" x="8966200" y="3081338"/>
          <p14:tracePt t="8074" x="8956675" y="3062288"/>
          <p14:tracePt t="8091" x="8956675" y="3036888"/>
          <p14:tracePt t="8108" x="8956675" y="3017838"/>
          <p14:tracePt t="8124" x="8956675" y="3009900"/>
          <p14:tracePt t="8145" x="8956675" y="3000375"/>
          <p14:tracePt t="8183" x="8966200" y="3009900"/>
          <p14:tracePt t="8222" x="8983663" y="3044825"/>
          <p14:tracePt t="8235" x="9010650" y="3089275"/>
          <p14:tracePt t="8248" x="9018588" y="3133725"/>
          <p14:tracePt t="8261" x="9037638" y="3187700"/>
          <p14:tracePt t="8277" x="9045575" y="3241675"/>
          <p14:tracePt t="8293" x="9055100" y="3276600"/>
          <p14:tracePt t="8309" x="9055100" y="3313113"/>
          <p14:tracePt t="8326" x="9055100" y="3322638"/>
          <p14:tracePt t="8342" x="9055100" y="3330575"/>
          <p14:tracePt t="8387" x="9045575" y="3330575"/>
          <p14:tracePt t="8400" x="9037638" y="3330575"/>
          <p14:tracePt t="8413" x="9028113" y="3330575"/>
          <p14:tracePt t="8427" x="9018588" y="3330575"/>
          <p14:tracePt t="8442" x="9001125" y="3322638"/>
          <p14:tracePt t="8459" x="8983663" y="3313113"/>
          <p14:tracePt t="8459" x="8966200" y="3286125"/>
          <p14:tracePt t="8476" x="8947150" y="3276600"/>
          <p14:tracePt t="8492" x="8947150" y="3268663"/>
          <p14:tracePt t="8509" x="8939213" y="3241675"/>
          <p14:tracePt t="8525" x="8929688" y="3224213"/>
          <p14:tracePt t="8543" x="8929688" y="3214688"/>
          <p14:tracePt t="8559" x="8929688" y="3205163"/>
          <p14:tracePt t="8575" x="8929688" y="3197225"/>
          <p14:tracePt t="8604" x="8929688" y="3205163"/>
          <p14:tracePt t="8655" x="8939213" y="3268663"/>
          <p14:tracePt t="8667" x="8947150" y="3473450"/>
          <p14:tracePt t="8680" x="8939213" y="3822700"/>
          <p14:tracePt t="8693" x="8885238" y="4089400"/>
          <p14:tracePt t="8709" x="8831263" y="4205288"/>
          <p14:tracePt t="8725" x="8769350" y="4286250"/>
          <p14:tracePt t="8742" x="8626475" y="4456113"/>
          <p14:tracePt t="8760" x="8545513" y="4527550"/>
          <p14:tracePt t="8776" x="8483600" y="4589463"/>
          <p14:tracePt t="8792" x="8394700" y="4660900"/>
          <p14:tracePt t="8810" x="8385175" y="4679950"/>
          <p14:tracePt t="8825" x="8375650" y="4679950"/>
          <p14:tracePt t="8847" x="8375650" y="4687888"/>
          <p14:tracePt t="9166" x="8367713" y="4697413"/>
          <p14:tracePt t="9179" x="8367713" y="4732338"/>
          <p14:tracePt t="9192" x="8358188" y="4786313"/>
          <p14:tracePt t="9204" x="8348663" y="4848225"/>
          <p14:tracePt t="9218" x="8348663" y="4902200"/>
          <p14:tracePt t="9230" x="8348663" y="4929188"/>
          <p14:tracePt t="9244" x="8348663" y="4946650"/>
          <p14:tracePt t="9260" x="8348663" y="4956175"/>
          <p14:tracePt t="9281" x="8358188" y="4965700"/>
          <p14:tracePt t="9294" x="8367713" y="4965700"/>
          <p14:tracePt t="9319" x="8385175" y="4973638"/>
          <p14:tracePt t="9332" x="8394700" y="4983163"/>
          <p14:tracePt t="9344" x="8412163" y="4983163"/>
          <p14:tracePt t="9362" x="8420100" y="4991100"/>
          <p14:tracePt t="9382" x="8420100" y="5000625"/>
          <p14:tracePt t="9395" x="8429625" y="5018088"/>
          <p14:tracePt t="9411" x="8429625" y="5037138"/>
          <p14:tracePt t="9427" x="8429625" y="5054600"/>
          <p14:tracePt t="9443" x="8429625" y="5089525"/>
          <p14:tracePt t="9461" x="8429625" y="5116513"/>
          <p14:tracePt t="9477" x="8420100" y="5126038"/>
          <p14:tracePt t="9494" x="8375650" y="5153025"/>
          <p14:tracePt t="9511" x="8348663" y="5180013"/>
          <p14:tracePt t="9526" x="8304213" y="5197475"/>
          <p14:tracePt t="9542" x="8259763" y="5232400"/>
          <p14:tracePt t="9559" x="8215313" y="5268913"/>
          <p14:tracePt t="9576" x="8197850" y="5268913"/>
          <p14:tracePt t="9593" x="8188325" y="5276850"/>
          <p14:tracePt t="9612" x="8180388" y="5276850"/>
          <p14:tracePt t="9626" x="8180388" y="5259388"/>
          <p14:tracePt t="9751" x="8180388" y="5232400"/>
          <p14:tracePt t="9764" x="8180388" y="5160963"/>
          <p14:tracePt t="9777" x="8180388" y="4965700"/>
          <p14:tracePt t="9790" x="8197850" y="4705350"/>
          <p14:tracePt t="9802" x="8259763" y="4518025"/>
          <p14:tracePt t="9815" x="8340725" y="4357688"/>
          <p14:tracePt t="9828" x="8394700" y="4259263"/>
          <p14:tracePt t="9844" x="8456613" y="4179888"/>
          <p14:tracePt t="9860" x="8545513" y="4108450"/>
          <p14:tracePt t="9876" x="8715375" y="4044950"/>
          <p14:tracePt t="9893" x="8777288" y="4027488"/>
          <p14:tracePt t="9909" x="8867775" y="4017963"/>
          <p14:tracePt t="9926" x="8966200" y="4000500"/>
          <p14:tracePt t="9944" x="8983663" y="4000500"/>
          <p14:tracePt t="9959" x="9010650" y="4000500"/>
          <p14:tracePt t="9976" x="9028113" y="4000500"/>
          <p14:tracePt t="9995" x="9045575" y="4000500"/>
          <p14:tracePt t="10011" x="9055100" y="4000500"/>
          <p14:tracePt t="10027" x="9063038" y="4000500"/>
          <p14:tracePt t="10043" x="9072563" y="4000500"/>
          <p14:tracePt t="10059" x="9082088" y="4000500"/>
          <p14:tracePt t="10076" x="9090025" y="4000500"/>
          <p14:tracePt t="10108" x="9099550" y="4000500"/>
          <p14:tracePt t="10120" x="9117013" y="4000500"/>
          <p14:tracePt t="10133" x="9126538" y="4000500"/>
          <p14:tracePt t="10146" x="9134475" y="4000500"/>
          <p14:tracePt t="10160" x="9153525" y="4000500"/>
          <p14:tracePt t="10176" x="9180513" y="4000500"/>
          <p14:tracePt t="10192" x="9197975" y="4000500"/>
          <p14:tracePt t="10210" x="9215438" y="4000500"/>
          <p14:tracePt t="10226" x="9224963" y="4000500"/>
          <p14:tracePt t="10243" x="9232900" y="4000500"/>
          <p14:tracePt t="10259" x="9242425" y="4000500"/>
          <p14:tracePt t="10276" x="9251950" y="4000500"/>
          <p14:tracePt t="10298" x="9259888" y="4000500"/>
          <p14:tracePt t="10337" x="9259888" y="3983038"/>
          <p14:tracePt t="10605" x="9277350" y="3956050"/>
          <p14:tracePt t="10617" x="9304338" y="3911600"/>
          <p14:tracePt t="10631" x="9348788" y="3830638"/>
          <p14:tracePt t="10643" x="9420225" y="3732213"/>
          <p14:tracePt t="10660" x="9491663" y="3625850"/>
          <p14:tracePt t="10676" x="9518650" y="3571875"/>
          <p14:tracePt t="10693" x="9555163" y="3527425"/>
          <p14:tracePt t="10710" x="9555163" y="3517900"/>
          <p14:tracePt t="10726" x="9572625" y="3509963"/>
          <p14:tracePt t="10743" x="9599613" y="3482975"/>
          <p14:tracePt t="10761" x="9617075" y="3473450"/>
          <p14:tracePt t="10776" x="9644063" y="3446463"/>
          <p14:tracePt t="10793" x="9698038" y="3402013"/>
          <p14:tracePt t="10810" x="9705975" y="3394075"/>
          <p14:tracePt t="10826" x="9715500" y="3384550"/>
          <p14:tracePt t="10843" x="9732963" y="3357563"/>
          <p14:tracePt t="10860" x="9742488" y="3340100"/>
          <p14:tracePt t="10877" x="9742488" y="3330575"/>
          <p14:tracePt t="10892" x="9752013" y="3313113"/>
          <p14:tracePt t="10909" x="9759950" y="3295650"/>
          <p14:tracePt t="10926" x="9769475" y="3286125"/>
          <p14:tracePt t="10943" x="9769475" y="3276600"/>
          <p14:tracePt t="10959" x="9752013" y="3276600"/>
          <p14:tracePt t="11649" x="9725025" y="3276600"/>
          <p14:tracePt t="11662" x="9671050" y="3286125"/>
          <p14:tracePt t="11676" x="9555163" y="3313113"/>
          <p14:tracePt t="11687" x="9456738" y="3340100"/>
          <p14:tracePt t="11700" x="9348788" y="3348038"/>
          <p14:tracePt t="11713" x="9259888" y="3357563"/>
          <p14:tracePt t="11727" x="9197975" y="3375025"/>
          <p14:tracePt t="11743" x="9161463" y="3375025"/>
          <p14:tracePt t="11760" x="9134475" y="3384550"/>
          <p14:tracePt t="11776" x="9090025" y="3384550"/>
          <p14:tracePt t="11794" x="9082088" y="3384550"/>
          <p14:tracePt t="11810" x="9072563" y="3384550"/>
          <p14:tracePt t="11828" x="9063038" y="3384550"/>
          <p14:tracePt t="11980" x="9045575" y="3384550"/>
          <p14:tracePt t="12008" x="9028113" y="3394075"/>
          <p14:tracePt t="12019" x="9010650" y="3394075"/>
          <p14:tracePt t="12032" x="8983663" y="3394075"/>
          <p14:tracePt t="12046" x="8956675" y="3402013"/>
          <p14:tracePt t="12059" x="8929688" y="3411538"/>
          <p14:tracePt t="12075" x="8912225" y="3419475"/>
          <p14:tracePt t="12092" x="8885238" y="3419475"/>
          <p14:tracePt t="12110" x="8875713" y="3429000"/>
          <p14:tracePt t="12133" x="8867775" y="3429000"/>
          <p14:tracePt t="12171" x="8867775" y="3419475"/>
          <p14:tracePt t="12554" x="8875713" y="3419475"/>
          <p14:tracePt t="12580" x="8875713" y="3411538"/>
          <p14:tracePt t="12618" x="8894763" y="3411538"/>
          <p14:tracePt t="12631" x="8939213" y="3402013"/>
          <p14:tracePt t="12644" x="9045575" y="3375025"/>
          <p14:tracePt t="12657" x="9170988" y="3340100"/>
          <p14:tracePt t="12669" x="9296400" y="3322638"/>
          <p14:tracePt t="12682" x="9394825" y="3303588"/>
          <p14:tracePt t="12695" x="9466263" y="3295650"/>
          <p14:tracePt t="12711" x="9518650" y="3295650"/>
          <p14:tracePt t="12727" x="9545638" y="3286125"/>
          <p14:tracePt t="12744" x="9582150" y="3276600"/>
          <p14:tracePt t="12761" x="9599613" y="3276600"/>
          <p14:tracePt t="12777" x="9609138" y="3276600"/>
          <p14:tracePt t="12797" x="9609138" y="3286125"/>
          <p14:tracePt t="13678" x="9590088" y="3313113"/>
          <p14:tracePt t="13690" x="9572625" y="3348038"/>
          <p14:tracePt t="13703" x="9537700" y="3375025"/>
          <p14:tracePt t="13716" x="9528175" y="3384550"/>
          <p14:tracePt t="13729" x="9518650" y="3394075"/>
          <p14:tracePt t="13744" x="9510713" y="3394075"/>
          <p14:tracePt t="13760" x="9510713" y="3402013"/>
          <p14:tracePt t="13777" x="9501188" y="3411538"/>
          <p14:tracePt t="13794" x="9501188" y="3429000"/>
          <p14:tracePt t="14009" x="9474200" y="3482975"/>
          <p14:tracePt t="14022" x="9412288" y="3679825"/>
          <p14:tracePt t="14035" x="9259888" y="4062413"/>
          <p14:tracePt t="14047" x="9045575" y="4500563"/>
          <p14:tracePt t="14060" x="8867775" y="4768850"/>
          <p14:tracePt t="14076" x="8759825" y="4965700"/>
          <p14:tracePt t="14093" x="8643938" y="5160963"/>
          <p14:tracePt t="14109" x="8518525" y="5313363"/>
          <p14:tracePt t="14126" x="8429625" y="5375275"/>
          <p14:tracePt t="14143" x="8323263" y="5411788"/>
          <p14:tracePt t="14159" x="8072438" y="5473700"/>
          <p14:tracePt t="14178" x="7769225" y="5483225"/>
          <p14:tracePt t="14194" x="7518400" y="5483225"/>
          <p14:tracePt t="14210" x="6777038" y="5313363"/>
          <p14:tracePt t="14228" x="6483350" y="5214938"/>
          <p14:tracePt t="14244" x="6367463" y="5160963"/>
          <p14:tracePt t="14261" x="6205538" y="5037138"/>
          <p14:tracePt t="14278" x="6161088" y="5000625"/>
          <p14:tracePt t="14294" x="6143625" y="4983163"/>
          <p14:tracePt t="14310" x="6126163" y="4973638"/>
          <p14:tracePt t="14310" x="6126163" y="4956175"/>
          <p14:tracePt t="14328" x="6116638" y="4956175"/>
          <p14:tracePt t="14344" x="6108700" y="4946650"/>
          <p14:tracePt t="14360" x="6108700" y="4938713"/>
          <p14:tracePt t="14379" x="6099175" y="4929188"/>
          <p14:tracePt t="14672" x="6054725" y="4929188"/>
          <p14:tracePt t="14686" x="5857875" y="4884738"/>
          <p14:tracePt t="14698" x="5153025" y="4795838"/>
          <p14:tracePt t="14711" x="4429125" y="4670425"/>
          <p14:tracePt t="14727" x="3822700" y="4633913"/>
          <p14:tracePt t="14744" x="3348038" y="4581525"/>
          <p14:tracePt t="14761" x="2517775" y="4429125"/>
          <p14:tracePt t="14778" x="2347913" y="4375150"/>
          <p14:tracePt t="14794" x="2241550" y="4348163"/>
          <p14:tracePt t="14811" x="2116138" y="4303713"/>
          <p14:tracePt t="14828" x="2098675" y="4295775"/>
          <p14:tracePt t="14844" x="2081213" y="4286250"/>
          <p14:tracePt t="14860" x="2071688" y="4286250"/>
          <p14:tracePt t="14878" x="2062163" y="4286250"/>
          <p14:tracePt t="14992" x="2054225" y="4286250"/>
          <p14:tracePt t="15030" x="2044700" y="4276725"/>
          <p14:tracePt t="15043" x="2036763" y="4268788"/>
          <p14:tracePt t="15055" x="2027238" y="4259263"/>
          <p14:tracePt t="15068" x="2009775" y="4224338"/>
          <p14:tracePt t="15081" x="2000250" y="4187825"/>
          <p14:tracePt t="15094" x="1990725" y="4143375"/>
          <p14:tracePt t="15110" x="1990725" y="4116388"/>
          <p14:tracePt t="15126" x="1990725" y="4108450"/>
          <p14:tracePt t="15143" x="1990725" y="4081463"/>
          <p14:tracePt t="15160" x="1990725" y="4071938"/>
          <p14:tracePt t="15183" x="2000250" y="4071938"/>
          <p14:tracePt t="15566" x="2009775" y="4071938"/>
          <p14:tracePt t="15732" x="2027238" y="4071938"/>
          <p14:tracePt t="15745" x="2054225" y="4071938"/>
          <p14:tracePt t="15758" x="2108200" y="4071938"/>
          <p14:tracePt t="15770" x="2179638" y="4071938"/>
          <p14:tracePt t="15783" x="2251075" y="4071938"/>
          <p14:tracePt t="15796" x="2303463" y="4071938"/>
          <p14:tracePt t="15811" x="2339975" y="4071938"/>
          <p14:tracePt t="15828" x="2366963" y="4071938"/>
          <p14:tracePt t="15844" x="2411413" y="4071938"/>
          <p14:tracePt t="15862" x="2428875" y="4071938"/>
          <p14:tracePt t="15878" x="2438400" y="4071938"/>
          <p14:tracePt t="15894" x="2482850" y="4071938"/>
          <p14:tracePt t="15912" x="2490788" y="4071938"/>
          <p14:tracePt t="15927" x="2509838" y="4071938"/>
          <p14:tracePt t="15946" x="2544763" y="4071938"/>
          <p14:tracePt t="15962" x="2554288" y="4071938"/>
          <p14:tracePt t="15987" x="2562225" y="4071938"/>
          <p14:tracePt t="16012" x="2581275" y="4071938"/>
          <p14:tracePt t="16357" x="2589213" y="4071938"/>
          <p14:tracePt t="16370" x="2598738" y="4071938"/>
          <p14:tracePt t="16382" x="2625725" y="4071938"/>
          <p14:tracePt t="16395" x="2660650" y="4071938"/>
          <p14:tracePt t="16411" x="2697163" y="4071938"/>
          <p14:tracePt t="16428" x="2724150" y="4071938"/>
          <p14:tracePt t="16444" x="2795588" y="4071938"/>
          <p14:tracePt t="16463" x="2822575" y="4071938"/>
          <p14:tracePt t="16478" x="2840038" y="4071938"/>
          <p14:tracePt t="16494" x="2874963" y="4071938"/>
          <p14:tracePt t="16512" x="2894013" y="4071938"/>
          <p14:tracePt t="16529" x="2901950" y="4071938"/>
          <p14:tracePt t="16545" x="2911475" y="4071938"/>
          <p14:tracePt t="16560" x="2919413" y="4071938"/>
          <p14:tracePt t="16577" x="2928938" y="4071938"/>
          <p14:tracePt t="16594" x="2938463" y="4071938"/>
          <p14:tracePt t="16612" x="2946400" y="4071938"/>
          <p14:tracePt t="16637" x="2955925" y="4071938"/>
          <p14:tracePt t="16675" x="2965450" y="40719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Herpes Virus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03808" y="2285999"/>
            <a:ext cx="6400800" cy="39344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5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35"/>
    </mc:Choice>
    <mc:Fallback>
      <p:transition spd="slow" advTm="18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0" x="8643938" y="3679825"/>
          <p14:tracePt t="3616" x="8626475" y="3679825"/>
          <p14:tracePt t="3796" x="8572500" y="3679825"/>
          <p14:tracePt t="3810" x="8483600" y="3679825"/>
          <p14:tracePt t="3821" x="8099425" y="3751263"/>
          <p14:tracePt t="3834" x="7581900" y="3919538"/>
          <p14:tracePt t="3847" x="7313613" y="4062413"/>
          <p14:tracePt t="3861" x="7170738" y="4143375"/>
          <p14:tracePt t="3877" x="7027863" y="4232275"/>
          <p14:tracePt t="3895" x="6946900" y="4286250"/>
          <p14:tracePt t="3895" x="6867525" y="4348163"/>
          <p14:tracePt t="3911" x="6796088" y="4394200"/>
          <p14:tracePt t="3927" x="6751638" y="4438650"/>
          <p14:tracePt t="3944" x="6724650" y="4465638"/>
          <p14:tracePt t="3960" x="6643688" y="4527550"/>
          <p14:tracePt t="3977" x="6616700" y="4527550"/>
          <p14:tracePt t="3993" x="6608763" y="4545013"/>
          <p14:tracePt t="4009" x="6545263" y="4562475"/>
          <p14:tracePt t="4026" x="6527800" y="4572000"/>
          <p14:tracePt t="4043" x="6510338" y="4581525"/>
          <p14:tracePt t="4059" x="6446838" y="4598988"/>
          <p14:tracePt t="4077" x="6411913" y="4608513"/>
          <p14:tracePt t="4093" x="6340475" y="4625975"/>
          <p14:tracePt t="4109" x="6269038" y="4633913"/>
          <p14:tracePt t="4127" x="6215063" y="4643438"/>
          <p14:tracePt t="4144" x="6197600" y="4643438"/>
          <p14:tracePt t="4160" x="6180138" y="4643438"/>
          <p14:tracePt t="4177" x="6153150" y="4643438"/>
          <p14:tracePt t="4194" x="6143625" y="4616450"/>
          <p14:tracePt t="4211" x="6134100" y="4608513"/>
          <p14:tracePt t="4227" x="6116638" y="4581525"/>
          <p14:tracePt t="4246" x="6116638" y="4572000"/>
          <p14:tracePt t="4261" x="6116638" y="4554538"/>
          <p14:tracePt t="4277" x="6116638" y="4537075"/>
          <p14:tracePt t="4277" x="6116638" y="4518025"/>
          <p14:tracePt t="4294" x="6116638" y="4491038"/>
          <p14:tracePt t="4310" x="6116638" y="4465638"/>
          <p14:tracePt t="4327" x="6116638" y="4446588"/>
          <p14:tracePt t="4344" x="6116638" y="4375150"/>
          <p14:tracePt t="4361" x="6116638" y="4348163"/>
          <p14:tracePt t="4377" x="6126163" y="4313238"/>
          <p14:tracePt t="4394" x="6153150" y="4268788"/>
          <p14:tracePt t="4411" x="6161088" y="4251325"/>
          <p14:tracePt t="4427" x="6180138" y="4232275"/>
          <p14:tracePt t="4445" x="6224588" y="4205288"/>
          <p14:tracePt t="4461" x="6242050" y="4197350"/>
          <p14:tracePt t="4477" x="6269038" y="4197350"/>
          <p14:tracePt t="4494" x="6303963" y="4197350"/>
          <p14:tracePt t="4494" x="6330950" y="4197350"/>
          <p14:tracePt t="4512" x="6357938" y="4197350"/>
          <p14:tracePt t="4527" x="6384925" y="4197350"/>
          <p14:tracePt t="4544" x="6402388" y="4205288"/>
          <p14:tracePt t="4560" x="6456363" y="4232275"/>
          <p14:tracePt t="4578" x="6483350" y="4259263"/>
          <p14:tracePt t="4594" x="6510338" y="4286250"/>
          <p14:tracePt t="4610" x="6589713" y="4348163"/>
          <p14:tracePt t="4628" x="6616700" y="4384675"/>
          <p14:tracePt t="4644" x="6643688" y="4411663"/>
          <p14:tracePt t="4660" x="6670675" y="4456113"/>
          <p14:tracePt t="4678" x="6680200" y="4483100"/>
          <p14:tracePt t="4694" x="6688138" y="4510088"/>
          <p14:tracePt t="4710" x="6688138" y="4589463"/>
          <p14:tracePt t="4729" x="6688138" y="4616450"/>
          <p14:tracePt t="4745" x="6688138" y="4633913"/>
          <p14:tracePt t="4761" x="6688138" y="4643438"/>
          <p14:tracePt t="4778" x="6688138" y="4660900"/>
          <p14:tracePt t="4795" x="6653213" y="4670425"/>
          <p14:tracePt t="4811" x="6626225" y="4679950"/>
          <p14:tracePt t="4829" x="6465888" y="4697413"/>
          <p14:tracePt t="4846" x="6402388" y="4697413"/>
          <p14:tracePt t="4861" x="6357938" y="4697413"/>
          <p14:tracePt t="4878" x="6205538" y="4687888"/>
          <p14:tracePt t="4896" x="6180138" y="4670425"/>
          <p14:tracePt t="4912" x="6161088" y="4670425"/>
          <p14:tracePt t="4928" x="6143625" y="4643438"/>
          <p14:tracePt t="4946" x="6143625" y="4616450"/>
          <p14:tracePt t="4961" x="6134100" y="4598988"/>
          <p14:tracePt t="4978" x="6134100" y="4572000"/>
          <p14:tracePt t="4996" x="6134100" y="4554538"/>
          <p14:tracePt t="5011" x="6134100" y="4545013"/>
          <p14:tracePt t="5028" x="6134100" y="4527550"/>
          <p14:tracePt t="5045" x="6170613" y="4491038"/>
          <p14:tracePt t="5062" x="6205538" y="4446588"/>
          <p14:tracePt t="5079" x="6269038" y="4411663"/>
          <p14:tracePt t="5095" x="6375400" y="4340225"/>
          <p14:tracePt t="5112" x="6419850" y="4313238"/>
          <p14:tracePt t="5128" x="6446838" y="4313238"/>
          <p14:tracePt t="5145" x="6491288" y="4295775"/>
          <p14:tracePt t="5162" x="6500813" y="4286250"/>
          <p14:tracePt t="5178" x="6527800" y="4286250"/>
          <p14:tracePt t="5195" x="6545263" y="4286250"/>
          <p14:tracePt t="5212" x="6599238" y="4322763"/>
          <p14:tracePt t="5229" x="6616700" y="4330700"/>
          <p14:tracePt t="5245" x="6634163" y="4367213"/>
          <p14:tracePt t="5245" x="6653213" y="4375150"/>
          <p14:tracePt t="5264" x="6661150" y="4402138"/>
          <p14:tracePt t="5279" x="6670675" y="4419600"/>
          <p14:tracePt t="5295" x="6670675" y="4429125"/>
          <p14:tracePt t="5315" x="6680200" y="4438650"/>
          <p14:tracePt t="5329" x="6680200" y="4446588"/>
          <p14:tracePt t="5392" x="6670675" y="4446588"/>
          <p14:tracePt t="5583" x="6653213" y="4446588"/>
          <p14:tracePt t="5609" x="6634163" y="4446588"/>
          <p14:tracePt t="5622" x="6608763" y="4446588"/>
          <p14:tracePt t="5634" x="6581775" y="4446588"/>
          <p14:tracePt t="5647" x="6537325" y="4446588"/>
          <p14:tracePt t="5662" x="6500813" y="4446588"/>
          <p14:tracePt t="5679" x="6473825" y="4446588"/>
          <p14:tracePt t="5697" x="6411913" y="4446588"/>
          <p14:tracePt t="5714" x="6384925" y="4438650"/>
          <p14:tracePt t="5728" x="6375400" y="4429125"/>
          <p14:tracePt t="5745" x="6313488" y="4402138"/>
          <p14:tracePt t="5763" x="6303963" y="4394200"/>
          <p14:tracePt t="5778" x="6276975" y="4367213"/>
          <p14:tracePt t="5795" x="6276975" y="4357688"/>
          <p14:tracePt t="5795" x="6269038" y="4330700"/>
          <p14:tracePt t="5813" x="6259513" y="4303713"/>
          <p14:tracePt t="5828" x="6251575" y="4276725"/>
          <p14:tracePt t="5845" x="6251575" y="4259263"/>
          <p14:tracePt t="5862" x="6251575" y="4224338"/>
          <p14:tracePt t="5879" x="6259513" y="4205288"/>
          <p14:tracePt t="5895" x="6259513" y="4197350"/>
          <p14:tracePt t="5912" x="6340475" y="4152900"/>
          <p14:tracePt t="5930" x="6375400" y="4125913"/>
          <p14:tracePt t="5946" x="6419850" y="4098925"/>
          <p14:tracePt t="5962" x="6438900" y="4081463"/>
          <p14:tracePt t="5977" x="6500813" y="4071938"/>
          <p14:tracePt t="5995" x="6510338" y="4062413"/>
          <p14:tracePt t="6011" x="6527800" y="4062413"/>
          <p14:tracePt t="6027" x="6554788" y="4062413"/>
          <p14:tracePt t="6045" x="6562725" y="4062413"/>
          <p14:tracePt t="6062" x="6589713" y="4062413"/>
          <p14:tracePt t="6077" x="6616700" y="4071938"/>
          <p14:tracePt t="6095" x="6626225" y="4089400"/>
          <p14:tracePt t="6111" x="6634163" y="4089400"/>
          <p14:tracePt t="6131" x="6634163" y="4098925"/>
          <p14:tracePt t="6145" x="6643688" y="4108450"/>
          <p14:tracePt t="6169" x="6643688" y="4116388"/>
          <p14:tracePt t="6233" x="6643688" y="4125913"/>
          <p14:tracePt t="6246" x="6643688" y="4133850"/>
          <p14:tracePt t="6284" x="6643688" y="4143375"/>
          <p14:tracePt t="6310" x="6643688" y="4152900"/>
          <p14:tracePt t="6322" x="6643688" y="4160838"/>
          <p14:tracePt t="6361" x="6653213" y="4160838"/>
          <p14:tracePt t="6387" x="6653213" y="4170363"/>
          <p14:tracePt t="6399" x="6653213" y="4179888"/>
          <p14:tracePt t="6450" x="6653213" y="4187825"/>
          <p14:tracePt t="6463" x="6661150" y="4187825"/>
          <p14:tracePt t="6488" x="6661150" y="4197350"/>
          <p14:tracePt t="6501" x="6670675" y="4197350"/>
          <p14:tracePt t="6527" x="6670675" y="4205288"/>
          <p14:tracePt t="6539" x="6670675" y="4214813"/>
          <p14:tracePt t="6552" x="6670675" y="4224338"/>
          <p14:tracePt t="6590" x="6670675" y="4214813"/>
          <p14:tracePt t="7012" x="6680200" y="4205288"/>
          <p14:tracePt t="7037" x="6724650" y="4197350"/>
          <p14:tracePt t="7050" x="6796088" y="4160838"/>
          <p14:tracePt t="7063" x="6938963" y="4116388"/>
          <p14:tracePt t="7075" x="7081838" y="4089400"/>
          <p14:tracePt t="7088" x="7161213" y="4071938"/>
          <p14:tracePt t="7101" x="7197725" y="4062413"/>
          <p14:tracePt t="7114" x="7215188" y="4062413"/>
          <p14:tracePt t="7129" x="7242175" y="4062413"/>
          <p14:tracePt t="7145" x="7259638" y="4062413"/>
          <p14:tracePt t="7162" x="7277100" y="4062413"/>
          <p14:tracePt t="7180" x="7286625" y="4062413"/>
          <p14:tracePt t="7203" x="7296150" y="4062413"/>
          <p14:tracePt t="7229" x="7304088" y="4062413"/>
          <p14:tracePt t="7254" x="7313613" y="4062413"/>
          <p14:tracePt t="7292" x="7323138" y="4062413"/>
          <p14:tracePt t="7356" x="7340600" y="4062413"/>
          <p14:tracePt t="7381" x="7348538" y="4062413"/>
          <p14:tracePt t="7406" x="7358063" y="4062413"/>
          <p14:tracePt t="7419" x="7367588" y="4071938"/>
          <p14:tracePt t="7445" x="7367588" y="4081463"/>
          <p14:tracePt t="7457" x="7375525" y="4089400"/>
          <p14:tracePt t="7470" x="7385050" y="4098925"/>
          <p14:tracePt t="7483" x="7394575" y="4116388"/>
          <p14:tracePt t="7496" x="7402513" y="4125913"/>
          <p14:tracePt t="7511" x="7412038" y="4133850"/>
          <p14:tracePt t="7528" x="7419975" y="4143375"/>
          <p14:tracePt t="7545" x="7429500" y="4152900"/>
          <p14:tracePt t="7561" x="7429500" y="4160838"/>
          <p14:tracePt t="7578" x="7429500" y="4170363"/>
          <p14:tracePt t="7597" x="7439025" y="4170363"/>
          <p14:tracePt t="7611" x="7439025" y="4179888"/>
          <p14:tracePt t="7628" x="7446963" y="4187825"/>
          <p14:tracePt t="7645" x="7456488" y="4197350"/>
          <p14:tracePt t="7662" x="7466013" y="4224338"/>
          <p14:tracePt t="7678" x="7473950" y="4232275"/>
          <p14:tracePt t="7695" x="7473950" y="4241800"/>
          <p14:tracePt t="7711" x="7473950" y="4259263"/>
          <p14:tracePt t="7728" x="7483475" y="4276725"/>
          <p14:tracePt t="7744" x="7483475" y="4295775"/>
          <p14:tracePt t="7761" x="7491413" y="4322763"/>
          <p14:tracePt t="7778" x="7491413" y="4330700"/>
          <p14:tracePt t="7801" x="7491413" y="4340225"/>
          <p14:tracePt t="7827" x="7483475" y="4340225"/>
          <p14:tracePt t="10035" x="7491413" y="4340225"/>
          <p14:tracePt t="10039" x="7510463" y="4340225"/>
          <p14:tracePt t="10051" x="7537450" y="4340225"/>
          <p14:tracePt t="10064" x="7572375" y="4340225"/>
          <p14:tracePt t="10079" x="7616825" y="4348163"/>
          <p14:tracePt t="10097" x="7661275" y="4357688"/>
          <p14:tracePt t="10113" x="7697788" y="4375150"/>
          <p14:tracePt t="10130" x="7715250" y="4375150"/>
          <p14:tracePt t="10146" x="7715250" y="4384675"/>
          <p14:tracePt t="10163" x="7732713" y="4394200"/>
          <p14:tracePt t="10180" x="7742238" y="4394200"/>
          <p14:tracePt t="10204" x="7751763" y="4402138"/>
          <p14:tracePt t="10217" x="7759700" y="4411663"/>
          <p14:tracePt t="10230" x="7777163" y="4411663"/>
          <p14:tracePt t="10246" x="7796213" y="4419600"/>
          <p14:tracePt t="10263" x="7831138" y="4429125"/>
          <p14:tracePt t="10281" x="7840663" y="4438650"/>
          <p14:tracePt t="10306" x="7848600" y="4438650"/>
          <p14:tracePt t="10357" x="7831138" y="4438650"/>
          <p14:tracePt t="10447" x="7813675" y="4438650"/>
          <p14:tracePt t="10459" x="7777163" y="4429125"/>
          <p14:tracePt t="10472" x="7751763" y="4419600"/>
          <p14:tracePt t="10485" x="7742238" y="4411663"/>
          <p14:tracePt t="10498" x="7715250" y="4402138"/>
          <p14:tracePt t="10513" x="7715250" y="4394200"/>
          <p14:tracePt t="10536" x="7705725" y="4394200"/>
          <p14:tracePt t="10548" x="7705725" y="4384675"/>
          <p14:tracePt t="10612" x="7705725" y="4375150"/>
          <p14:tracePt t="10652" x="7705725" y="4357688"/>
          <p14:tracePt t="10664" x="7705725" y="4322763"/>
          <p14:tracePt t="10677" x="7715250" y="4286250"/>
          <p14:tracePt t="10690" x="7732713" y="4241800"/>
          <p14:tracePt t="10702" x="7742238" y="4214813"/>
          <p14:tracePt t="10715" x="7742238" y="4205288"/>
          <p14:tracePt t="10729" x="7742238" y="4197350"/>
          <p14:tracePt t="10753" x="7751763" y="4197350"/>
          <p14:tracePt t="10766" x="7759700" y="4197350"/>
          <p14:tracePt t="10842" x="7777163" y="4224338"/>
          <p14:tracePt t="10855" x="7804150" y="4286250"/>
          <p14:tracePt t="10868" x="7831138" y="4367213"/>
          <p14:tracePt t="10881" x="7848600" y="4419600"/>
          <p14:tracePt t="10896" x="7858125" y="4446588"/>
          <p14:tracePt t="10913" x="7867650" y="4491038"/>
          <p14:tracePt t="10931" x="7867650" y="4510088"/>
          <p14:tracePt t="10948" x="7867650" y="4527550"/>
          <p14:tracePt t="10963" x="7867650" y="4554538"/>
          <p14:tracePt t="10979" x="7796213" y="4633913"/>
          <p14:tracePt t="10997" x="7759700" y="4679950"/>
          <p14:tracePt t="11012" x="7715250" y="4705350"/>
          <p14:tracePt t="11029" x="7626350" y="4768850"/>
          <p14:tracePt t="11046" x="7562850" y="4795838"/>
          <p14:tracePt t="11062" x="7510463" y="4822825"/>
          <p14:tracePt t="11079" x="7466013" y="4848225"/>
          <p14:tracePt t="11096" x="7419975" y="4875213"/>
          <p14:tracePt t="11113" x="7394575" y="4875213"/>
          <p14:tracePt t="11129" x="7375525" y="4884738"/>
          <p14:tracePt t="11146" x="7313613" y="4911725"/>
          <p14:tracePt t="11163" x="7286625" y="4911725"/>
          <p14:tracePt t="11179" x="7269163" y="4919663"/>
          <p14:tracePt t="11196" x="7242175" y="4929188"/>
          <p14:tracePt t="11213" x="7232650" y="4929188"/>
          <p14:tracePt t="11229" x="7242175" y="4919663"/>
          <p14:tracePt t="11544" x="7259638" y="4902200"/>
          <p14:tracePt t="11557" x="7296150" y="4875213"/>
          <p14:tracePt t="11570" x="7340600" y="4840288"/>
          <p14:tracePt t="11582" x="7367588" y="4803775"/>
          <p14:tracePt t="11597" x="7385050" y="4786313"/>
          <p14:tracePt t="11613" x="7402513" y="4759325"/>
          <p14:tracePt t="11630" x="7402513" y="4714875"/>
          <p14:tracePt t="11648" x="7402513" y="4687888"/>
          <p14:tracePt t="11663" x="7402513" y="4643438"/>
          <p14:tracePt t="11680" x="7385050" y="4491038"/>
          <p14:tracePt t="11698" x="7358063" y="4402138"/>
          <p14:tracePt t="11714" x="7331075" y="4340225"/>
          <p14:tracePt t="11730" x="7313613" y="4295775"/>
          <p14:tracePt t="11747" x="7277100" y="4268788"/>
          <p14:tracePt t="11764" x="7269163" y="4251325"/>
          <p14:tracePt t="11780" x="7259638" y="4251325"/>
          <p14:tracePt t="11797" x="7251700" y="4232275"/>
          <p14:tracePt t="11814" x="7242175" y="4232275"/>
          <p14:tracePt t="11831" x="7232650" y="4232275"/>
          <p14:tracePt t="11851" x="7232650" y="4224338"/>
          <p14:tracePt t="11863" x="7224713" y="4224338"/>
          <p14:tracePt t="11879" x="7215188" y="4224338"/>
          <p14:tracePt t="11896" x="7188200" y="4205288"/>
          <p14:tracePt t="11913" x="7170738" y="4197350"/>
          <p14:tracePt t="11929" x="7161213" y="4187825"/>
          <p14:tracePt t="11946" x="7143750" y="4179888"/>
          <p14:tracePt t="11946" x="7126288" y="4152900"/>
          <p14:tracePt t="11964" x="7108825" y="4143375"/>
          <p14:tracePt t="11979" x="7081838" y="4116388"/>
          <p14:tracePt t="11995" x="7054850" y="4108450"/>
          <p14:tracePt t="12014" x="7018338" y="4081463"/>
          <p14:tracePt t="12030" x="7000875" y="4071938"/>
          <p14:tracePt t="12046" x="6983413" y="4054475"/>
          <p14:tracePt t="12063" x="6965950" y="4044950"/>
          <p14:tracePt t="12080" x="6956425" y="4037013"/>
          <p14:tracePt t="12096" x="6946900" y="4037013"/>
          <p14:tracePt t="12112" x="6938963" y="4037013"/>
          <p14:tracePt t="12129" x="6929438" y="4037013"/>
          <p14:tracePt t="12146" x="6919913" y="4037013"/>
          <p14:tracePt t="12168" x="6919913" y="4027488"/>
          <p14:tracePt t="12244" x="6919913" y="4044950"/>
          <p14:tracePt t="12321" x="6938963" y="4071938"/>
          <p14:tracePt t="12334" x="6965950" y="4125913"/>
          <p14:tracePt t="12346" x="6991350" y="4179888"/>
          <p14:tracePt t="12360" x="7018338" y="4224338"/>
          <p14:tracePt t="12372" x="7037388" y="4251325"/>
          <p14:tracePt t="12384" x="7037388" y="4276725"/>
          <p14:tracePt t="12398" x="7054850" y="4286250"/>
          <p14:tracePt t="12412" x="7062788" y="4303713"/>
          <p14:tracePt t="12429" x="7081838" y="4330700"/>
          <p14:tracePt t="12446" x="7116763" y="4367213"/>
          <p14:tracePt t="12464" x="7116763" y="4384675"/>
          <p14:tracePt t="12478" x="7134225" y="4394200"/>
          <p14:tracePt t="12495" x="7153275" y="4419600"/>
          <p14:tracePt t="12513" x="7170738" y="4438650"/>
          <p14:tracePt t="12528" x="7170738" y="4446588"/>
          <p14:tracePt t="12545" x="7170738" y="4456113"/>
          <p14:tracePt t="12561" x="7180263" y="4456113"/>
          <p14:tracePt t="12578" x="7180263" y="4465638"/>
          <p14:tracePt t="12595" x="7170738" y="4456113"/>
          <p14:tracePt t="12729" x="7143750" y="4446588"/>
          <p14:tracePt t="12742" x="7108825" y="4411663"/>
          <p14:tracePt t="12755" x="7062788" y="4348163"/>
          <p14:tracePt t="12767" x="7018338" y="4276725"/>
          <p14:tracePt t="12781" x="6965950" y="4224338"/>
          <p14:tracePt t="12796" x="6946900" y="4179888"/>
          <p14:tracePt t="12813" x="6919913" y="4160838"/>
          <p14:tracePt t="12829" x="6894513" y="4108450"/>
          <p14:tracePt t="12847" x="6884988" y="4089400"/>
          <p14:tracePt t="12863" x="6875463" y="4081463"/>
          <p14:tracePt t="12879" x="6867525" y="4071938"/>
          <p14:tracePt t="12896" x="6867525" y="4062413"/>
          <p14:tracePt t="12959" x="6884988" y="4062413"/>
          <p14:tracePt t="13048" x="6902450" y="4071938"/>
          <p14:tracePt t="13061" x="6946900" y="4089400"/>
          <p14:tracePt t="13073" x="6983413" y="4108450"/>
          <p14:tracePt t="13086" x="7037388" y="4133850"/>
          <p14:tracePt t="13099" x="7081838" y="4152900"/>
          <p14:tracePt t="13113" x="7126288" y="4170363"/>
          <p14:tracePt t="13129" x="7153275" y="4197350"/>
          <p14:tracePt t="13146" x="7205663" y="4251325"/>
          <p14:tracePt t="13164" x="7242175" y="4313238"/>
          <p14:tracePt t="13179" x="7286625" y="4375150"/>
          <p14:tracePt t="13196" x="7323138" y="4438650"/>
          <p14:tracePt t="13213" x="7375525" y="4572000"/>
          <p14:tracePt t="13230" x="7394575" y="4633913"/>
          <p14:tracePt t="13246" x="7402513" y="4697413"/>
          <p14:tracePt t="13263" x="7419975" y="4776788"/>
          <p14:tracePt t="13280" x="7419975" y="4795838"/>
          <p14:tracePt t="13296" x="7419975" y="4803775"/>
          <p14:tracePt t="13313" x="7402513" y="4840288"/>
          <p14:tracePt t="13330" x="7367588" y="4875213"/>
          <p14:tracePt t="13346" x="7331075" y="4902200"/>
          <p14:tracePt t="13365" x="7197725" y="4991100"/>
          <p14:tracePt t="13381" x="7099300" y="5045075"/>
          <p14:tracePt t="13396" x="7037388" y="5072063"/>
          <p14:tracePt t="13413" x="6973888" y="5099050"/>
          <p14:tracePt t="13429" x="6840538" y="5143500"/>
          <p14:tracePt t="13447" x="6786563" y="5160963"/>
          <p14:tracePt t="13463" x="6715125" y="5160963"/>
          <p14:tracePt t="13480" x="6643688" y="5170488"/>
          <p14:tracePt t="13496" x="6616700" y="5170488"/>
          <p14:tracePt t="13512" x="6589713" y="5170488"/>
          <p14:tracePt t="13529" x="6562725" y="5170488"/>
          <p14:tracePt t="13546" x="6545263" y="5170488"/>
          <p14:tracePt t="13562" x="6527800" y="5170488"/>
          <p14:tracePt t="13579" x="6518275" y="5170488"/>
          <p14:tracePt t="13596" x="6491288" y="5170488"/>
          <p14:tracePt t="13612" x="6473825" y="5170488"/>
          <p14:tracePt t="13629" x="6456363" y="5170488"/>
          <p14:tracePt t="13647" x="6438900" y="5160963"/>
          <p14:tracePt t="13673" x="6419850" y="5153025"/>
          <p14:tracePt t="13685" x="6411913" y="5153025"/>
          <p14:tracePt t="13699" x="6384925" y="5143500"/>
          <p14:tracePt t="13713" x="6357938" y="5126038"/>
          <p14:tracePt t="13728" x="6330950" y="5116513"/>
          <p14:tracePt t="13745" x="6269038" y="5054600"/>
          <p14:tracePt t="13763" x="6242050" y="5027613"/>
          <p14:tracePt t="13778" x="6232525" y="5000625"/>
          <p14:tracePt t="13795" x="6215063" y="4991100"/>
          <p14:tracePt t="13812" x="6205538" y="4983163"/>
          <p14:tracePt t="13829" x="6197600" y="4983163"/>
          <p14:tracePt t="14248" x="6188075" y="4983163"/>
          <p14:tracePt t="14261" x="6170613" y="4983163"/>
          <p14:tracePt t="14273" x="6143625" y="4983163"/>
          <p14:tracePt t="14286" x="6099175" y="4973638"/>
          <p14:tracePt t="14299" x="6045200" y="4965700"/>
          <p14:tracePt t="14313" x="5991225" y="4946650"/>
          <p14:tracePt t="14330" x="5965825" y="4938713"/>
          <p14:tracePt t="14346" x="5902325" y="4902200"/>
          <p14:tracePt t="14364" x="5867400" y="4894263"/>
          <p14:tracePt t="14382" x="5857875" y="4875213"/>
          <p14:tracePt t="14396" x="5840413" y="4857750"/>
          <p14:tracePt t="14396" x="5822950" y="4840288"/>
          <p14:tracePt t="14414" x="5803900" y="4813300"/>
          <p14:tracePt t="14430" x="5795963" y="4803775"/>
          <p14:tracePt t="14446" x="5786438" y="4786313"/>
          <p14:tracePt t="14463" x="5776913" y="4768850"/>
          <p14:tracePt t="14479" x="5759450" y="4751388"/>
          <p14:tracePt t="14496" x="5741988" y="4741863"/>
          <p14:tracePt t="14512" x="5724525" y="4724400"/>
          <p14:tracePt t="14529" x="5724525" y="4714875"/>
          <p14:tracePt t="14546" x="5697538" y="4705350"/>
          <p14:tracePt t="14562" x="5670550" y="4687888"/>
          <p14:tracePt t="14580" x="5653088" y="4670425"/>
          <p14:tracePt t="14596" x="5643563" y="4652963"/>
          <p14:tracePt t="14612" x="5634038" y="4625975"/>
          <p14:tracePt t="14629" x="5616575" y="4572000"/>
          <p14:tracePt t="14646" x="5608638" y="4537075"/>
          <p14:tracePt t="14662" x="5608638" y="4518025"/>
          <p14:tracePt t="14679" x="5608638" y="4473575"/>
          <p14:tracePt t="14697" x="5616575" y="4456113"/>
          <p14:tracePt t="14712" x="5626100" y="4419600"/>
          <p14:tracePt t="14729" x="5661025" y="4348163"/>
          <p14:tracePt t="14746" x="5697538" y="4303713"/>
          <p14:tracePt t="14762" x="5732463" y="4276725"/>
          <p14:tracePt t="14779" x="5768975" y="4232275"/>
          <p14:tracePt t="14796" x="5803900" y="4205288"/>
          <p14:tracePt t="14812" x="5830888" y="4197350"/>
          <p14:tracePt t="14829" x="5857875" y="4170363"/>
          <p14:tracePt t="14845" x="5884863" y="4143375"/>
          <p14:tracePt t="14863" x="5911850" y="4133850"/>
          <p14:tracePt t="14879" x="5929313" y="4125913"/>
          <p14:tracePt t="14896" x="6000750" y="4089400"/>
          <p14:tracePt t="14913" x="6054725" y="4071938"/>
          <p14:tracePt t="14929" x="6108700" y="4054475"/>
          <p14:tracePt t="14946" x="6180138" y="4027488"/>
          <p14:tracePt t="14963" x="6205538" y="4017963"/>
          <p14:tracePt t="14979" x="6232525" y="4017963"/>
          <p14:tracePt t="14995" x="6330950" y="4017963"/>
          <p14:tracePt t="15013" x="6411913" y="4017963"/>
          <p14:tracePt t="15029" x="6500813" y="4017963"/>
          <p14:tracePt t="15045" x="6562725" y="4017963"/>
          <p14:tracePt t="15062" x="6680200" y="4071938"/>
          <p14:tracePt t="15079" x="6705600" y="4098925"/>
          <p14:tracePt t="15096" x="6705600" y="4116388"/>
          <p14:tracePt t="15112" x="6732588" y="4152900"/>
          <p14:tracePt t="15130" x="6751638" y="4170363"/>
          <p14:tracePt t="15146" x="6759575" y="4187825"/>
          <p14:tracePt t="15163" x="6777038" y="4214813"/>
          <p14:tracePt t="15179" x="6777038" y="4232275"/>
          <p14:tracePt t="15459" x="6759575" y="4241800"/>
          <p14:tracePt t="15472" x="6751638" y="4259263"/>
          <p14:tracePt t="15484" x="6732588" y="4276725"/>
          <p14:tracePt t="15498" x="6697663" y="4313238"/>
          <p14:tracePt t="15513" x="6661150" y="4357688"/>
          <p14:tracePt t="15530" x="6616700" y="4394200"/>
          <p14:tracePt t="15547" x="6554788" y="4456113"/>
          <p14:tracePt t="15564" x="6518275" y="4465638"/>
          <p14:tracePt t="15580" x="6500813" y="4483100"/>
          <p14:tracePt t="15597" x="6429375" y="4500563"/>
          <p14:tracePt t="15614" x="6402388" y="4518025"/>
          <p14:tracePt t="15630" x="6375400" y="4527550"/>
          <p14:tracePt t="15647" x="6323013" y="4537075"/>
          <p14:tracePt t="15664" x="6286500" y="4545013"/>
          <p14:tracePt t="15680" x="6259513" y="4554538"/>
          <p14:tracePt t="15697" x="6188075" y="4562475"/>
          <p14:tracePt t="15714" x="6134100" y="4572000"/>
          <p14:tracePt t="15730" x="6108700" y="4581525"/>
          <p14:tracePt t="15747" x="6045200" y="4589463"/>
          <p14:tracePt t="15763" x="5965825" y="4589463"/>
          <p14:tracePt t="15782" x="5919788" y="4589463"/>
          <p14:tracePt t="15797" x="5875338" y="4589463"/>
          <p14:tracePt t="15814" x="5822950" y="4589463"/>
          <p14:tracePt t="15831" x="5803900" y="4572000"/>
          <p14:tracePt t="15847" x="5786438" y="4572000"/>
          <p14:tracePt t="15864" x="5741988" y="4537075"/>
          <p14:tracePt t="15881" x="5724525" y="4510088"/>
          <p14:tracePt t="15897" x="5697538" y="4491038"/>
          <p14:tracePt t="15915" x="5670550" y="4438650"/>
          <p14:tracePt t="15931" x="5661025" y="4429125"/>
          <p14:tracePt t="15947" x="5661025" y="4419600"/>
          <p14:tracePt t="15964" x="5661025" y="4402138"/>
          <p14:tracePt t="15979" x="5661025" y="4384675"/>
          <p14:tracePt t="15996" x="5661025" y="4375150"/>
          <p14:tracePt t="16013" x="5705475" y="4330700"/>
          <p14:tracePt t="16030" x="5884863" y="4232275"/>
          <p14:tracePt t="16047" x="6000750" y="4179888"/>
          <p14:tracePt t="16063" x="6116638" y="4152900"/>
          <p14:tracePt t="16079" x="6357938" y="4108450"/>
          <p14:tracePt t="16096" x="6438900" y="4116388"/>
          <p14:tracePt t="16113" x="6518275" y="4133850"/>
          <p14:tracePt t="16129" x="6616700" y="4179888"/>
          <p14:tracePt t="16146" x="6759575" y="4259263"/>
          <p14:tracePt t="16163" x="6804025" y="4303713"/>
          <p14:tracePt t="16180" x="6840538" y="4357688"/>
          <p14:tracePt t="16196" x="6875463" y="4456113"/>
          <p14:tracePt t="16213" x="6894513" y="4491038"/>
          <p14:tracePt t="16229" x="6894513" y="4518025"/>
          <p14:tracePt t="16246" x="6894513" y="4572000"/>
          <p14:tracePt t="16263" x="6894513" y="4608513"/>
          <p14:tracePt t="16280" x="6884988" y="4633913"/>
          <p14:tracePt t="16296" x="6867525" y="4652963"/>
          <p14:tracePt t="16296" x="6840538" y="4679950"/>
          <p14:tracePt t="16313" x="6796088" y="4697413"/>
          <p14:tracePt t="16330" x="6732588" y="4724400"/>
          <p14:tracePt t="16346" x="6680200" y="4732338"/>
          <p14:tracePt t="16363" x="6527800" y="4741863"/>
          <p14:tracePt t="16380" x="6446838" y="4741863"/>
          <p14:tracePt t="16396" x="6340475" y="4741863"/>
          <p14:tracePt t="16413" x="6224588" y="4741863"/>
          <p14:tracePt t="16431" x="6161088" y="4724400"/>
          <p14:tracePt t="16446" x="6108700" y="4705350"/>
          <p14:tracePt t="16463" x="6037263" y="4660900"/>
          <p14:tracePt t="16480" x="6018213" y="4652963"/>
          <p14:tracePt t="16496" x="6010275" y="4633913"/>
          <p14:tracePt t="16513" x="5991225" y="4625975"/>
          <p14:tracePt t="16529" x="5965825" y="4598988"/>
          <p14:tracePt t="16547" x="5946775" y="4581525"/>
          <p14:tracePt t="16562" x="5938838" y="4572000"/>
          <p14:tracePt t="16579" x="5929313" y="4554538"/>
          <p14:tracePt t="16596" x="5929313" y="4537075"/>
          <p14:tracePt t="16619" x="5929313" y="4527550"/>
          <p14:tracePt t="16644" x="5919788" y="4527550"/>
          <p14:tracePt t="16747" x="5911850" y="4527550"/>
          <p14:tracePt t="16887" x="5902325" y="4527550"/>
          <p14:tracePt t="16976" x="5894388" y="4527550"/>
          <p14:tracePt t="17194" x="5884863" y="4527550"/>
          <p14:tracePt t="17270" x="5875338" y="4527550"/>
          <p14:tracePt t="17296" x="5867400" y="4527550"/>
          <p14:tracePt t="17321" x="5857875" y="4527550"/>
          <p14:tracePt t="17334" x="5848350" y="4527550"/>
          <p14:tracePt t="17347" x="5830888" y="4537075"/>
          <p14:tracePt t="17359" x="5803900" y="4545013"/>
          <p14:tracePt t="17372" x="5751513" y="4554538"/>
          <p14:tracePt t="17385" x="5724525" y="4562475"/>
          <p14:tracePt t="17398" x="5697538" y="4572000"/>
          <p14:tracePt t="17414" x="5688013" y="4572000"/>
          <p14:tracePt t="17431" x="5670550" y="4572000"/>
          <p14:tracePt t="17447" x="5670550" y="4581525"/>
          <p14:tracePt t="17464" x="5661025" y="458152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01533" y="1262129"/>
            <a:ext cx="7727323" cy="47419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8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46"/>
    </mc:Choice>
    <mc:Fallback>
      <p:transition spd="slow" advTm="1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2946400" y="4071938"/>
          <p14:tracePt t="992" x="2919413" y="4044950"/>
          <p14:tracePt t="1004" x="2847975" y="4000500"/>
          <p14:tracePt t="1019" x="2768600" y="3929063"/>
          <p14:tracePt t="1036" x="2697163" y="3848100"/>
          <p14:tracePt t="1052" x="2625725" y="3697288"/>
          <p14:tracePt t="1070" x="2608263" y="3633788"/>
          <p14:tracePt t="1085" x="2598738" y="3571875"/>
          <p14:tracePt t="1102" x="2598738" y="3411538"/>
          <p14:tracePt t="1119" x="2633663" y="3295650"/>
          <p14:tracePt t="1135" x="2697163" y="3214688"/>
          <p14:tracePt t="1152" x="2759075" y="3133725"/>
          <p14:tracePt t="1169" x="2919413" y="2982913"/>
          <p14:tracePt t="1186" x="3054350" y="2894013"/>
          <p14:tracePt t="1203" x="3268663" y="2795588"/>
          <p14:tracePt t="1219" x="3598863" y="2687638"/>
          <p14:tracePt t="1236" x="3759200" y="2670175"/>
          <p14:tracePt t="1252" x="3857625" y="2660650"/>
          <p14:tracePt t="1269" x="4017963" y="2679700"/>
          <p14:tracePt t="1286" x="4098925" y="2732088"/>
          <p14:tracePt t="1302" x="4187825" y="2803525"/>
          <p14:tracePt t="1319" x="4357688" y="2990850"/>
          <p14:tracePt t="1336" x="4456113" y="3071813"/>
          <p14:tracePt t="1352" x="4572000" y="3232150"/>
          <p14:tracePt t="1369" x="4633913" y="3330575"/>
          <p14:tracePt t="1385" x="4705350" y="3465513"/>
          <p14:tracePt t="1404" x="4724400" y="3527425"/>
          <p14:tracePt t="1419" x="4732338" y="3652838"/>
          <p14:tracePt t="1435" x="4714875" y="3848100"/>
          <p14:tracePt t="1453" x="4643438" y="3911600"/>
          <p14:tracePt t="1469" x="4562475" y="3983038"/>
          <p14:tracePt t="1485" x="4232275" y="4081463"/>
          <p14:tracePt t="1503" x="3973513" y="4081463"/>
          <p14:tracePt t="1518" x="3697288" y="3983038"/>
          <p14:tracePt t="1534" x="3411538" y="3840163"/>
          <p14:tracePt t="1551" x="3197225" y="3660775"/>
          <p14:tracePt t="1568" x="3143250" y="3598863"/>
          <p14:tracePt t="1585" x="3125788" y="3544888"/>
          <p14:tracePt t="1601" x="3108325" y="3465513"/>
          <p14:tracePt t="1618" x="3108325" y="3438525"/>
          <p14:tracePt t="1634" x="3116263" y="3384550"/>
          <p14:tracePt t="1651" x="3232150" y="3197225"/>
          <p14:tracePt t="1668" x="3322638" y="3125788"/>
          <p14:tracePt t="1685" x="3411538" y="3062288"/>
          <p14:tracePt t="1701" x="3616325" y="2973388"/>
          <p14:tracePt t="1718" x="3768725" y="2938463"/>
          <p14:tracePt t="1735" x="3884613" y="2928938"/>
          <p14:tracePt t="1751" x="3965575" y="2928938"/>
          <p14:tracePt t="1768" x="4197350" y="3017838"/>
          <p14:tracePt t="1785" x="4286250" y="3081338"/>
          <p14:tracePt t="1801" x="4357688" y="3197225"/>
          <p14:tracePt t="1818" x="4411663" y="3394075"/>
          <p14:tracePt t="1835" x="4411663" y="3490913"/>
          <p14:tracePt t="1851" x="4411663" y="3714750"/>
          <p14:tracePt t="1868" x="4367213" y="3884613"/>
          <p14:tracePt t="1885" x="4330700" y="3929063"/>
          <p14:tracePt t="1901" x="4295775" y="3965575"/>
          <p14:tracePt t="1918" x="4205288" y="4000500"/>
          <p14:tracePt t="1935" x="4160838" y="4010025"/>
          <p14:tracePt t="1951" x="4108450" y="4017963"/>
          <p14:tracePt t="1968" x="4010025" y="4017963"/>
          <p14:tracePt t="1985" x="3983038" y="4010025"/>
          <p14:tracePt t="2002" x="3956050" y="3990975"/>
          <p14:tracePt t="2018" x="3929063" y="3965575"/>
          <p14:tracePt t="2036" x="3919538" y="3965575"/>
          <p14:tracePt t="2052" x="3911600" y="3956050"/>
          <p14:tracePt t="2068" x="3911600" y="3946525"/>
          <p14:tracePt t="2085" x="3911600" y="3929063"/>
          <p14:tracePt t="2102" x="3911600" y="3919538"/>
          <p14:tracePt t="2125" x="3911600" y="3911600"/>
          <p14:tracePt t="2137" x="3911600" y="3902075"/>
          <p14:tracePt t="3294" x="3902075" y="3902075"/>
          <p14:tracePt t="3899" x="3894138" y="3902075"/>
          <p14:tracePt t="3937" x="3884613" y="3902075"/>
          <p14:tracePt t="3963" x="3875088" y="3902075"/>
          <p14:tracePt t="3988" x="3867150" y="3902075"/>
          <p14:tracePt t="4014" x="3857625" y="3894138"/>
          <p14:tracePt t="4027" x="3840163" y="3884613"/>
          <p14:tracePt t="4039" x="3803650" y="3875088"/>
          <p14:tracePt t="4053" x="3776663" y="3857625"/>
          <p14:tracePt t="4069" x="3714750" y="3822700"/>
          <p14:tracePt t="4085" x="3643313" y="3776663"/>
          <p14:tracePt t="4102" x="3554413" y="3714750"/>
          <p14:tracePt t="4120" x="3536950" y="3679825"/>
          <p14:tracePt t="4135" x="3527425" y="3652838"/>
          <p14:tracePt t="4152" x="3509963" y="3536950"/>
          <p14:tracePt t="4169" x="3509963" y="3473450"/>
          <p14:tracePt t="4185" x="3509963" y="3411538"/>
          <p14:tracePt t="4202" x="3536950" y="3322638"/>
          <p14:tracePt t="4219" x="3562350" y="3276600"/>
          <p14:tracePt t="4235" x="3608388" y="3205163"/>
          <p14:tracePt t="4252" x="3724275" y="3071813"/>
          <p14:tracePt t="4269" x="3776663" y="3017838"/>
          <p14:tracePt t="4285" x="3822700" y="2973388"/>
          <p14:tracePt t="4302" x="3857625" y="2938463"/>
          <p14:tracePt t="4319" x="3911600" y="2901950"/>
          <p14:tracePt t="4336" x="3938588" y="2874963"/>
          <p14:tracePt t="4352" x="3973513" y="2867025"/>
          <p14:tracePt t="4369" x="4054475" y="2840038"/>
          <p14:tracePt t="4387" x="4098925" y="2830513"/>
          <p14:tracePt t="4403" x="4152900" y="2822575"/>
          <p14:tracePt t="4420" x="4276725" y="2822575"/>
          <p14:tracePt t="4438" x="4340225" y="2822575"/>
          <p14:tracePt t="4452" x="4394200" y="2847975"/>
          <p14:tracePt t="4470" x="4483100" y="2911475"/>
          <p14:tracePt t="4487" x="4510088" y="2938463"/>
          <p14:tracePt t="4503" x="4545013" y="2982913"/>
          <p14:tracePt t="4520" x="4589463" y="3036888"/>
          <p14:tracePt t="4536" x="4697413" y="3251200"/>
          <p14:tracePt t="4553" x="4724400" y="3313113"/>
          <p14:tracePt t="4570" x="4741863" y="3357563"/>
          <p14:tracePt t="4586" x="4759325" y="3429000"/>
          <p14:tracePt t="4603" x="4759325" y="3446463"/>
          <p14:tracePt t="4620" x="4759325" y="3465513"/>
          <p14:tracePt t="4636" x="4759325" y="3473450"/>
          <p14:tracePt t="4653" x="4759325" y="3482975"/>
          <p14:tracePt t="4670" x="4759325" y="3490913"/>
          <p14:tracePt t="5200" x="4751388" y="3490913"/>
          <p14:tracePt t="5238" x="4741863" y="3490913"/>
          <p14:tracePt t="5251" x="4741863" y="3500438"/>
          <p14:tracePt t="5264" x="4732338" y="3509963"/>
          <p14:tracePt t="5276" x="4714875" y="3509963"/>
          <p14:tracePt t="5289" x="4705350" y="3527425"/>
          <p14:tracePt t="5304" x="4679950" y="3536950"/>
          <p14:tracePt t="5321" x="4660900" y="3554413"/>
          <p14:tracePt t="5337" x="4625975" y="3571875"/>
          <p14:tracePt t="5355" x="4598988" y="3581400"/>
          <p14:tracePt t="5371" x="4589463" y="3581400"/>
          <p14:tracePt t="5387" x="4562475" y="3589338"/>
          <p14:tracePt t="5405" x="4554538" y="3589338"/>
          <p14:tracePt t="5429" x="4545013" y="3589338"/>
          <p14:tracePt t="5442" x="4537075" y="3589338"/>
          <p14:tracePt t="5455" x="4527550" y="3589338"/>
          <p14:tracePt t="5471" x="4518025" y="3589338"/>
          <p14:tracePt t="6546" x="4510088" y="3589338"/>
          <p14:tracePt t="7090" x="4510088" y="3598863"/>
          <p14:tracePt t="7115" x="4500563" y="3598863"/>
          <p14:tracePt t="7166" x="4500563" y="3608388"/>
          <p14:tracePt t="7191" x="4491038" y="3616325"/>
          <p14:tracePt t="7230" x="4483100" y="3616325"/>
          <p14:tracePt t="7268" x="4483100" y="3625850"/>
          <p14:tracePt t="9296" x="4473575" y="3625850"/>
          <p14:tracePt t="11796" x="4465638" y="3625850"/>
          <p14:tracePt t="12087" x="4456113" y="3625850"/>
          <p14:tracePt t="12112" x="4446588" y="3625850"/>
          <p14:tracePt t="12138" x="4419600" y="3633788"/>
          <p14:tracePt t="12151" x="4411663" y="3643313"/>
          <p14:tracePt t="12164" x="4394200" y="3660775"/>
          <p14:tracePt t="12176" x="4367213" y="3670300"/>
          <p14:tracePt t="12190" x="4348163" y="3687763"/>
          <p14:tracePt t="12206" x="4322763" y="3697288"/>
          <p14:tracePt t="12223" x="4259263" y="3732213"/>
          <p14:tracePt t="12241" x="4232275" y="3732213"/>
          <p14:tracePt t="12256" x="4179888" y="3741738"/>
          <p14:tracePt t="12273" x="4143375" y="3751263"/>
          <p14:tracePt t="12290" x="4089400" y="3751263"/>
          <p14:tracePt t="12307" x="4062413" y="3751263"/>
          <p14:tracePt t="12323" x="4044950" y="3751263"/>
          <p14:tracePt t="12340" x="4017963" y="3724275"/>
          <p14:tracePt t="12357" x="4010025" y="3697288"/>
          <p14:tracePt t="12373" x="4000500" y="3670300"/>
          <p14:tracePt t="12389" x="3983038" y="3571875"/>
          <p14:tracePt t="12406" x="3983038" y="3517900"/>
          <p14:tracePt t="12422" x="3983038" y="3446463"/>
          <p14:tracePt t="12439" x="4017963" y="3276600"/>
          <p14:tracePt t="12456" x="4037013" y="3241675"/>
          <p14:tracePt t="12472" x="4062413" y="3197225"/>
          <p14:tracePt t="12489" x="4081463" y="3179763"/>
          <p14:tracePt t="12506" x="4116388" y="3133725"/>
          <p14:tracePt t="12523" x="4152900" y="3108325"/>
          <p14:tracePt t="12539" x="4170363" y="3098800"/>
          <p14:tracePt t="12555" x="4241800" y="3062288"/>
          <p14:tracePt t="12573" x="4276725" y="3054350"/>
          <p14:tracePt t="12588" x="4340225" y="3054350"/>
          <p14:tracePt t="12604" x="4581525" y="3170238"/>
          <p14:tracePt t="12622" x="4679950" y="3268663"/>
          <p14:tracePt t="12638" x="4803775" y="3455988"/>
          <p14:tracePt t="12655" x="4938713" y="3768725"/>
          <p14:tracePt t="12671" x="5018088" y="4089400"/>
          <p14:tracePt t="12689" x="5027613" y="4197350"/>
          <p14:tracePt t="12704" x="5037138" y="4268788"/>
          <p14:tracePt t="12721" x="5037138" y="4322763"/>
          <p14:tracePt t="12738" x="5037138" y="4340225"/>
          <p14:tracePt t="12754" x="5037138" y="4348163"/>
          <p14:tracePt t="12771" x="5000625" y="4375150"/>
          <p14:tracePt t="12789" x="4946650" y="4394200"/>
          <p14:tracePt t="12805" x="4848225" y="4411663"/>
          <p14:tracePt t="12821" x="4633913" y="4419600"/>
          <p14:tracePt t="12839" x="4554538" y="4419600"/>
          <p14:tracePt t="12855" x="4473575" y="4402138"/>
          <p14:tracePt t="12872" x="4384675" y="4367213"/>
          <p14:tracePt t="12872" x="4322763" y="4313238"/>
          <p14:tracePt t="12889" x="4259263" y="4259263"/>
          <p14:tracePt t="12905" x="4197350" y="4143375"/>
          <p14:tracePt t="12922" x="4133850" y="4027488"/>
          <p14:tracePt t="12938" x="4044950" y="3813175"/>
          <p14:tracePt t="12955" x="4000500" y="3697288"/>
          <p14:tracePt t="12971" x="3983038" y="3581400"/>
          <p14:tracePt t="12988" x="3965575" y="3419475"/>
          <p14:tracePt t="13006" x="3965575" y="3367088"/>
          <p14:tracePt t="13022" x="3965575" y="3268663"/>
          <p14:tracePt t="13038" x="3990975" y="3125788"/>
          <p14:tracePt t="13055" x="4010025" y="3089275"/>
          <p14:tracePt t="13072" x="4017963" y="3062288"/>
          <p14:tracePt t="13088" x="4037013" y="3044825"/>
          <p14:tracePt t="13105" x="4081463" y="3000375"/>
          <p14:tracePt t="13122" x="4143375" y="2973388"/>
          <p14:tracePt t="13138" x="4232275" y="2955925"/>
          <p14:tracePt t="13155" x="4384675" y="2946400"/>
          <p14:tracePt t="13172" x="4456113" y="2946400"/>
          <p14:tracePt t="13188" x="4545013" y="3000375"/>
          <p14:tracePt t="13205" x="4670425" y="3116263"/>
          <p14:tracePt t="13222" x="4724400" y="3224213"/>
          <p14:tracePt t="13238" x="4751388" y="3340100"/>
          <p14:tracePt t="13255" x="4795838" y="3527425"/>
          <p14:tracePt t="13272" x="4813300" y="3625850"/>
          <p14:tracePt t="13289" x="4822825" y="3741738"/>
          <p14:tracePt t="13305" x="4830763" y="3830638"/>
          <p14:tracePt t="13321" x="4830763" y="4010025"/>
          <p14:tracePt t="13339" x="4830763" y="4098925"/>
          <p14:tracePt t="13355" x="4830763" y="4160838"/>
          <p14:tracePt t="13372" x="4822825" y="4205288"/>
          <p14:tracePt t="13389" x="4822825" y="4232275"/>
          <p14:tracePt t="13405" x="4795838" y="4241800"/>
          <p14:tracePt t="13422" x="4714875" y="4295775"/>
          <p14:tracePt t="13439" x="4643438" y="4313238"/>
          <p14:tracePt t="13455" x="4554538" y="4330700"/>
          <p14:tracePt t="13471" x="4241800" y="4348163"/>
          <p14:tracePt t="13489" x="4133850" y="4340225"/>
          <p14:tracePt t="13505" x="4037013" y="4286250"/>
          <p14:tracePt t="13523" x="3911600" y="4214813"/>
          <p14:tracePt t="13538" x="3786188" y="3973513"/>
          <p14:tracePt t="13555" x="3768725" y="3857625"/>
          <p14:tracePt t="13572" x="3759200" y="3759200"/>
          <p14:tracePt t="13588" x="3759200" y="3500438"/>
          <p14:tracePt t="13605" x="3786188" y="3411538"/>
          <p14:tracePt t="13622" x="3803650" y="3357563"/>
          <p14:tracePt t="13638" x="3857625" y="3259138"/>
          <p14:tracePt t="13655" x="3875088" y="3224213"/>
          <p14:tracePt t="13672" x="3919538" y="3187700"/>
          <p14:tracePt t="13688" x="4108450" y="3108325"/>
          <p14:tracePt t="13705" x="4214813" y="3081338"/>
          <p14:tracePt t="13721" x="4330700" y="3062288"/>
          <p14:tracePt t="13738" x="4465638" y="3062288"/>
          <p14:tracePt t="13755" x="4670425" y="3133725"/>
          <p14:tracePt t="13772" x="4741863" y="3197225"/>
          <p14:tracePt t="13788" x="4776788" y="3251200"/>
          <p14:tracePt t="13805" x="4813300" y="3330575"/>
          <p14:tracePt t="13822" x="4813300" y="3357563"/>
          <p14:tracePt t="13839" x="4822825" y="3384550"/>
          <p14:tracePt t="13856" x="4822825" y="3419475"/>
          <p14:tracePt t="13873" x="4822825" y="3438525"/>
          <p14:tracePt t="13889" x="4803775" y="3455988"/>
          <p14:tracePt t="13906" x="4687888" y="3554413"/>
          <p14:tracePt t="13923" x="4608513" y="3598863"/>
          <p14:tracePt t="13939" x="4537075" y="3633788"/>
          <p14:tracePt t="13956" x="4429125" y="3660775"/>
          <p14:tracePt t="13974" x="4357688" y="3660775"/>
          <p14:tracePt t="13989" x="4295775" y="3670300"/>
          <p14:tracePt t="14006" x="4197350" y="3670300"/>
          <p14:tracePt t="14024" x="4170363" y="3652838"/>
          <p14:tracePt t="14040" x="4160838" y="3633788"/>
          <p14:tracePt t="14055" x="4143375" y="3616325"/>
          <p14:tracePt t="14071" x="4133850" y="3517900"/>
          <p14:tracePt t="14088" x="4133850" y="3455988"/>
          <p14:tracePt t="14105" x="4133850" y="3402013"/>
          <p14:tracePt t="14122" x="4143375" y="3295650"/>
          <p14:tracePt t="14139" x="4170363" y="3241675"/>
          <p14:tracePt t="14155" x="4187825" y="3214688"/>
          <p14:tracePt t="14172" x="4197350" y="3187700"/>
          <p14:tracePt t="14188" x="4214813" y="3160713"/>
          <p14:tracePt t="14205" x="4224338" y="3152775"/>
          <p14:tracePt t="14222" x="4232275" y="3143250"/>
          <p14:tracePt t="14239" x="4251325" y="3133725"/>
          <p14:tracePt t="14255" x="4268788" y="3133725"/>
          <p14:tracePt t="14272" x="4286250" y="3133725"/>
          <p14:tracePt t="14288" x="4322763" y="3133725"/>
          <p14:tracePt t="14306" x="4357688" y="3143250"/>
          <p14:tracePt t="14321" x="4375150" y="3160713"/>
          <p14:tracePt t="14338" x="4438650" y="3259138"/>
          <p14:tracePt t="14356" x="4465638" y="3340100"/>
          <p14:tracePt t="14372" x="4491038" y="3402013"/>
          <p14:tracePt t="14388" x="4518025" y="3482975"/>
          <p14:tracePt t="14388" x="4554538" y="3589338"/>
          <p14:tracePt t="14406" x="4572000" y="3679825"/>
          <p14:tracePt t="14422" x="4581525" y="3732213"/>
          <p14:tracePt t="14438" x="4589463" y="3759200"/>
          <p14:tracePt t="14455" x="4589463" y="3776663"/>
          <p14:tracePt t="14472" x="4589463" y="3786188"/>
          <p14:tracePt t="14488" x="4589463" y="3795713"/>
          <p14:tracePt t="14520" x="4581525" y="3795713"/>
          <p14:tracePt t="14571" x="4572000" y="3795713"/>
          <p14:tracePt t="14597" x="4562475" y="3795713"/>
          <p14:tracePt t="14610" x="4554538" y="3786188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Cancer Cervix </a:t>
            </a:r>
          </a:p>
          <a:p>
            <a:pPr algn="l" rtl="0"/>
            <a:r>
              <a:rPr lang="en-US" dirty="0" smtClean="0"/>
              <a:t>HPV 16, 18</a:t>
            </a:r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908" y="982132"/>
            <a:ext cx="6471433" cy="37616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0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28"/>
    </mc:Choice>
    <mc:Fallback>
      <p:transition spd="slow" advTm="32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5" x="4518025" y="3786188"/>
          <p14:tracePt t="1704" x="4394200" y="3768725"/>
          <p14:tracePt t="1716" x="4179888" y="3732213"/>
          <p14:tracePt t="1728" x="3911600" y="3652838"/>
          <p14:tracePt t="1741" x="3687763" y="3581400"/>
          <p14:tracePt t="1754" x="3589338" y="3527425"/>
          <p14:tracePt t="1769" x="3544888" y="3465513"/>
          <p14:tracePt t="1786" x="3500438" y="3367088"/>
          <p14:tracePt t="1802" x="3465513" y="3160713"/>
          <p14:tracePt t="1820" x="3465513" y="3027363"/>
          <p14:tracePt t="1835" x="3490913" y="2813050"/>
          <p14:tracePt t="1853" x="3697288" y="2428875"/>
          <p14:tracePt t="1871" x="3830638" y="2232025"/>
          <p14:tracePt t="1886" x="3884613" y="2143125"/>
          <p14:tracePt t="1902" x="4089400" y="1955800"/>
          <p14:tracePt t="1920" x="4268788" y="1839913"/>
          <p14:tracePt t="1936" x="4375150" y="1768475"/>
          <p14:tracePt t="1953" x="4500563" y="1714500"/>
          <p14:tracePt t="1970" x="4768850" y="1643063"/>
          <p14:tracePt t="1987" x="4857750" y="1643063"/>
          <p14:tracePt t="2003" x="4983163" y="1643063"/>
          <p14:tracePt t="2019" x="5187950" y="1643063"/>
          <p14:tracePt t="2035" x="5286375" y="1652588"/>
          <p14:tracePt t="2052" x="5402263" y="1687513"/>
          <p14:tracePt t="2068" x="5554663" y="1785938"/>
          <p14:tracePt t="2085" x="5589588" y="1812925"/>
          <p14:tracePt t="2101" x="5608638" y="1839913"/>
          <p14:tracePt t="2118" x="5616575" y="1866900"/>
          <p14:tracePt t="2135" x="5626100" y="2027238"/>
          <p14:tracePt t="2152" x="5608638" y="2152650"/>
          <p14:tracePt t="2168" x="5510213" y="2286000"/>
          <p14:tracePt t="2185" x="5357813" y="2455863"/>
          <p14:tracePt t="2203" x="5251450" y="2554288"/>
          <p14:tracePt t="2219" x="4983163" y="2732088"/>
          <p14:tracePt t="2235" x="4554538" y="2946400"/>
          <p14:tracePt t="2252" x="4322763" y="3054350"/>
          <p14:tracePt t="2268" x="4133850" y="3133725"/>
          <p14:tracePt t="2285" x="3919538" y="3197225"/>
          <p14:tracePt t="2302" x="3848100" y="3224213"/>
          <p14:tracePt t="2318" x="3786188" y="3224213"/>
          <p14:tracePt t="2335" x="3741738" y="3224213"/>
          <p14:tracePt t="2351" x="3679825" y="3224213"/>
          <p14:tracePt t="2368" x="3652838" y="3224213"/>
          <p14:tracePt t="2385" x="3625850" y="3197225"/>
          <p14:tracePt t="2401" x="3598863" y="3170238"/>
          <p14:tracePt t="2418" x="3589338" y="3143250"/>
          <p14:tracePt t="2435" x="3581400" y="3125788"/>
          <p14:tracePt t="2452" x="3571875" y="3108325"/>
          <p14:tracePt t="2469" x="3562350" y="3098800"/>
          <p14:tracePt t="2485" x="3562350" y="3089275"/>
          <p14:tracePt t="2501" x="3554413" y="3089275"/>
          <p14:tracePt t="2519" x="3554413" y="3081338"/>
          <p14:tracePt t="3575" x="3544888" y="3081338"/>
          <p14:tracePt t="3593" x="3536950" y="3071813"/>
          <p14:tracePt t="3605" x="3517900" y="3062288"/>
          <p14:tracePt t="3619" x="3509963" y="3062288"/>
          <p14:tracePt t="3631" x="3490913" y="3044825"/>
          <p14:tracePt t="3643" x="3473450" y="3036888"/>
          <p14:tracePt t="3656" x="3465513" y="3027363"/>
          <p14:tracePt t="3669" x="3446463" y="3017838"/>
          <p14:tracePt t="3685" x="3438525" y="3000375"/>
          <p14:tracePt t="4825" x="3429000" y="3000375"/>
          <p14:tracePt t="4959" x="3419475" y="3000375"/>
          <p14:tracePt t="4985" x="3402013" y="3000375"/>
          <p14:tracePt t="4998" x="3394075" y="3000375"/>
          <p14:tracePt t="5010" x="3375025" y="3000375"/>
          <p14:tracePt t="5023" x="3357563" y="3000375"/>
          <p14:tracePt t="5036" x="3330575" y="3000375"/>
          <p14:tracePt t="5052" x="3295650" y="3000375"/>
          <p14:tracePt t="5069" x="3259138" y="3000375"/>
          <p14:tracePt t="5085" x="3170238" y="3000375"/>
          <p14:tracePt t="5103" x="3133725" y="3000375"/>
          <p14:tracePt t="5119" x="3098800" y="3000375"/>
          <p14:tracePt t="5135" x="2973388" y="3000375"/>
          <p14:tracePt t="5153" x="2901950" y="3000375"/>
          <p14:tracePt t="5169" x="2847975" y="3000375"/>
          <p14:tracePt t="5185" x="2768600" y="3017838"/>
          <p14:tracePt t="5203" x="2732088" y="3017838"/>
          <p14:tracePt t="5219" x="2697163" y="3027363"/>
          <p14:tracePt t="5236" x="2581275" y="3036888"/>
          <p14:tracePt t="5254" x="2544763" y="3036888"/>
          <p14:tracePt t="5269" x="2500313" y="3044825"/>
          <p14:tracePt t="5285" x="2428875" y="3054350"/>
          <p14:tracePt t="5303" x="2393950" y="3054350"/>
          <p14:tracePt t="5319" x="2339975" y="3054350"/>
          <p14:tracePt t="5336" x="2303463" y="3054350"/>
          <p14:tracePt t="5352" x="2224088" y="3054350"/>
          <p14:tracePt t="5369" x="2197100" y="3054350"/>
          <p14:tracePt t="5385" x="2170113" y="3054350"/>
          <p14:tracePt t="5403" x="2116138" y="3054350"/>
          <p14:tracePt t="5419" x="2089150" y="3062288"/>
          <p14:tracePt t="5436" x="2071688" y="3062288"/>
          <p14:tracePt t="5452" x="2036763" y="3062288"/>
          <p14:tracePt t="5470" x="2027238" y="3062288"/>
          <p14:tracePt t="5486" x="2017713" y="3062288"/>
          <p14:tracePt t="5507" x="2027238" y="3071813"/>
          <p14:tracePt t="6132" x="2036763" y="3089275"/>
          <p14:tracePt t="6158" x="2036763" y="3098800"/>
          <p14:tracePt t="6171" x="2036763" y="3108325"/>
          <p14:tracePt t="6184" x="2044700" y="3125788"/>
          <p14:tracePt t="6196" x="2054225" y="3133725"/>
          <p14:tracePt t="6222" x="2054225" y="3143250"/>
          <p14:tracePt t="6247" x="2054225" y="3152775"/>
          <p14:tracePt t="6273" x="2054225" y="3143250"/>
          <p14:tracePt t="6426" x="2054225" y="3133725"/>
          <p14:tracePt t="6438" x="2054225" y="3125788"/>
          <p14:tracePt t="6464" x="2054225" y="3116263"/>
          <p14:tracePt t="6477" x="2054225" y="3125788"/>
          <p14:tracePt t="6566" x="2054225" y="3160713"/>
          <p14:tracePt t="6579" x="2054225" y="3276600"/>
          <p14:tracePt t="6591" x="2054225" y="3384550"/>
          <p14:tracePt t="6604" x="2062163" y="3473450"/>
          <p14:tracePt t="6620" x="2071688" y="3509963"/>
          <p14:tracePt t="6636" x="2081213" y="3527425"/>
          <p14:tracePt t="6653" x="2089150" y="3544888"/>
          <p14:tracePt t="6670" x="2098675" y="3554413"/>
          <p14:tracePt t="6694" x="2071688" y="3554413"/>
          <p14:tracePt t="6821" x="2044700" y="3554413"/>
          <p14:tracePt t="6834" x="2009775" y="3554413"/>
          <p14:tracePt t="6847" x="1965325" y="3554413"/>
          <p14:tracePt t="6859" x="1911350" y="3554413"/>
          <p14:tracePt t="6873" x="1874838" y="3536950"/>
          <p14:tracePt t="6887" x="1857375" y="3536950"/>
          <p14:tracePt t="6904" x="1847850" y="3536950"/>
          <p14:tracePt t="6921" x="1839913" y="3536950"/>
          <p14:tracePt t="6938" x="1830388" y="3536950"/>
          <p14:tracePt t="6954" x="1830388" y="3527425"/>
          <p14:tracePt t="7012" x="1839913" y="3527425"/>
          <p14:tracePt t="7051" x="1884363" y="3517900"/>
          <p14:tracePt t="7064" x="2000250" y="3509963"/>
          <p14:tracePt t="7077" x="2133600" y="3490913"/>
          <p14:tracePt t="7089" x="2232025" y="3490913"/>
          <p14:tracePt t="7104" x="2303463" y="3490913"/>
          <p14:tracePt t="7121" x="2347913" y="3490913"/>
          <p14:tracePt t="7137" x="2419350" y="3490913"/>
          <p14:tracePt t="7155" x="2446338" y="3490913"/>
          <p14:tracePt t="7171" x="2455863" y="3490913"/>
          <p14:tracePt t="7187" x="2465388" y="3490913"/>
          <p14:tracePt t="7217" x="2455863" y="3490913"/>
          <p14:tracePt t="7306" x="2438400" y="3490913"/>
          <p14:tracePt t="7319" x="2401888" y="3490913"/>
          <p14:tracePt t="7331" x="2339975" y="3500438"/>
          <p14:tracePt t="7344" x="2251075" y="3517900"/>
          <p14:tracePt t="7357" x="2125663" y="3517900"/>
          <p14:tracePt t="7372" x="2027238" y="3527425"/>
          <p14:tracePt t="7387" x="1955800" y="3527425"/>
          <p14:tracePt t="7404" x="1866900" y="3527425"/>
          <p14:tracePt t="7422" x="1830388" y="3527425"/>
          <p14:tracePt t="7437" x="1803400" y="3527425"/>
          <p14:tracePt t="7454" x="1795463" y="3527425"/>
          <p14:tracePt t="7470" x="1776413" y="3527425"/>
          <p14:tracePt t="7488" x="1768475" y="3527425"/>
          <p14:tracePt t="7504" x="1758950" y="3527425"/>
          <p14:tracePt t="7536" x="1776413" y="3527425"/>
          <p14:tracePt t="7701" x="1785938" y="3527425"/>
          <p14:tracePt t="7714" x="1795463" y="3527425"/>
          <p14:tracePt t="7727" x="1812925" y="3527425"/>
          <p14:tracePt t="7740" x="1839913" y="3527425"/>
          <p14:tracePt t="7754" x="1857375" y="3517900"/>
          <p14:tracePt t="7772" x="1866900" y="3517900"/>
          <p14:tracePt t="7787" x="1874838" y="3517900"/>
          <p14:tracePt t="7804" x="1884363" y="3509963"/>
          <p14:tracePt t="7829" x="1893888" y="3509963"/>
          <p14:tracePt t="7842" x="1911350" y="3509963"/>
          <p14:tracePt t="7855" x="1938338" y="3509963"/>
          <p14:tracePt t="7870" x="1973263" y="3500438"/>
          <p14:tracePt t="7887" x="2000250" y="3500438"/>
          <p14:tracePt t="7904" x="2071688" y="3482975"/>
          <p14:tracePt t="7921" x="2098675" y="3473450"/>
          <p14:tracePt t="7937" x="2152650" y="3465513"/>
          <p14:tracePt t="7954" x="2259013" y="3465513"/>
          <p14:tracePt t="7972" x="2322513" y="3465513"/>
          <p14:tracePt t="7987" x="2366963" y="3465513"/>
          <p14:tracePt t="8004" x="2438400" y="3465513"/>
          <p14:tracePt t="8022" x="2465388" y="3465513"/>
          <p14:tracePt t="8039" x="2482850" y="3465513"/>
          <p14:tracePt t="8053" x="2509838" y="3465513"/>
          <p14:tracePt t="8070" x="2554288" y="3465513"/>
          <p14:tracePt t="8088" x="2571750" y="3465513"/>
          <p14:tracePt t="8103" x="2581275" y="3465513"/>
          <p14:tracePt t="8120" x="2589213" y="3465513"/>
          <p14:tracePt t="8136" x="2598738" y="3465513"/>
          <p14:tracePt t="8153" x="2589213" y="3465513"/>
          <p14:tracePt t="8403" x="2598738" y="3465513"/>
          <p14:tracePt t="8492" x="2616200" y="3465513"/>
          <p14:tracePt t="8505" x="2660650" y="3465513"/>
          <p14:tracePt t="8518" x="2786063" y="3482975"/>
          <p14:tracePt t="8531" x="2919413" y="3482975"/>
          <p14:tracePt t="8543" x="3017838" y="3482975"/>
          <p14:tracePt t="8556" x="3098800" y="3482975"/>
          <p14:tracePt t="8571" x="3197225" y="3490913"/>
          <p14:tracePt t="8588" x="3259138" y="3500438"/>
          <p14:tracePt t="8604" x="3357563" y="3517900"/>
          <p14:tracePt t="8622" x="3375025" y="3517900"/>
          <p14:tracePt t="8637" x="3394075" y="3517900"/>
          <p14:tracePt t="8654" x="3402013" y="3517900"/>
          <p14:tracePt t="8671" x="3411538" y="3517900"/>
          <p14:tracePt t="8696" x="3411538" y="3527425"/>
          <p14:tracePt t="8709" x="3402013" y="3527425"/>
          <p14:tracePt t="8811" x="3375025" y="3527425"/>
          <p14:tracePt t="8824" x="3330575" y="3527425"/>
          <p14:tracePt t="8837" x="3251200" y="3536950"/>
          <p14:tracePt t="8849" x="3179763" y="3536950"/>
          <p14:tracePt t="8862" x="3089275" y="3536950"/>
          <p14:tracePt t="8875" x="3000375" y="3536950"/>
          <p14:tracePt t="8888" x="2901950" y="3536950"/>
          <p14:tracePt t="8904" x="2813050" y="3536950"/>
          <p14:tracePt t="8921" x="2751138" y="3536950"/>
          <p14:tracePt t="8938" x="2616200" y="3536950"/>
          <p14:tracePt t="8955" x="2536825" y="3536950"/>
          <p14:tracePt t="8971" x="2482850" y="3536950"/>
          <p14:tracePt t="8988" x="2401888" y="3536950"/>
          <p14:tracePt t="9006" x="2374900" y="3527425"/>
          <p14:tracePt t="9022" x="2330450" y="3509963"/>
          <p14:tracePt t="9038" x="2259013" y="3500438"/>
          <p14:tracePt t="9054" x="2224088" y="3490913"/>
          <p14:tracePt t="9070" x="2179638" y="3482975"/>
          <p14:tracePt t="9087" x="2152650" y="3482975"/>
          <p14:tracePt t="9104" x="2098675" y="3482975"/>
          <p14:tracePt t="9120" x="2081213" y="3482975"/>
          <p14:tracePt t="9137" x="2054225" y="3482975"/>
          <p14:tracePt t="9153" x="1973263" y="3482975"/>
          <p14:tracePt t="9171" x="1946275" y="3482975"/>
          <p14:tracePt t="9187" x="1928813" y="3482975"/>
          <p14:tracePt t="9204" x="1901825" y="3482975"/>
          <p14:tracePt t="9221" x="1893888" y="3482975"/>
          <p14:tracePt t="9244" x="1884363" y="3482975"/>
          <p14:tracePt t="9270" x="1874838" y="3482975"/>
          <p14:tracePt t="9283" x="1874838" y="3473450"/>
          <p14:tracePt t="9615" x="1874838" y="3465513"/>
          <p14:tracePt t="9666" x="1884363" y="3465513"/>
          <p14:tracePt t="9717" x="1901825" y="3455988"/>
          <p14:tracePt t="9742" x="1938338" y="3446463"/>
          <p14:tracePt t="9755" x="1990725" y="3438525"/>
          <p14:tracePt t="9768" x="2108200" y="3419475"/>
          <p14:tracePt t="9780" x="2214563" y="3419475"/>
          <p14:tracePt t="9794" x="2357438" y="3419475"/>
          <p14:tracePt t="9806" x="2446338" y="3419475"/>
          <p14:tracePt t="9821" x="2509838" y="3419475"/>
          <p14:tracePt t="9838" x="2554288" y="3419475"/>
          <p14:tracePt t="9855" x="2652713" y="3419475"/>
          <p14:tracePt t="9872" x="2697163" y="3419475"/>
          <p14:tracePt t="9888" x="2741613" y="3419475"/>
          <p14:tracePt t="9904" x="2795588" y="3419475"/>
          <p14:tracePt t="9922" x="2822575" y="3419475"/>
          <p14:tracePt t="9938" x="2840038" y="3419475"/>
          <p14:tracePt t="9955" x="2857500" y="3429000"/>
          <p14:tracePt t="9972" x="2867025" y="3438525"/>
          <p14:tracePt t="10010" x="2857500" y="3438525"/>
          <p14:tracePt t="10112" x="2857500" y="3446463"/>
          <p14:tracePt t="10125" x="2847975" y="3446463"/>
          <p14:tracePt t="10137" x="2840038" y="3446463"/>
          <p14:tracePt t="10150" x="2830513" y="3455988"/>
          <p14:tracePt t="10175" x="2803525" y="3455988"/>
          <p14:tracePt t="10188" x="2786063" y="3455988"/>
          <p14:tracePt t="10201" x="2759075" y="3455988"/>
          <p14:tracePt t="10214" x="2741613" y="3465513"/>
          <p14:tracePt t="10227" x="2714625" y="3473450"/>
          <p14:tracePt t="10240" x="2697163" y="3473450"/>
          <p14:tracePt t="10255" x="2687638" y="3473450"/>
          <p14:tracePt t="10271" x="2679700" y="3473450"/>
          <p14:tracePt t="10288" x="2670175" y="3473450"/>
          <p14:tracePt t="10305" x="2687638" y="3473450"/>
          <p14:tracePt t="10392" x="2732088" y="3473450"/>
          <p14:tracePt t="10405" x="2776538" y="3455988"/>
          <p14:tracePt t="10418" x="2830513" y="3446463"/>
          <p14:tracePt t="10431" x="2874963" y="3438525"/>
          <p14:tracePt t="10443" x="2901950" y="3429000"/>
          <p14:tracePt t="10456" x="2928938" y="3429000"/>
          <p14:tracePt t="10471" x="2973388" y="3419475"/>
          <p14:tracePt t="10488" x="3027363" y="3411538"/>
          <p14:tracePt t="10505" x="3125788" y="3402013"/>
          <p14:tracePt t="10523" x="3160713" y="3402013"/>
          <p14:tracePt t="10538" x="3187700" y="3402013"/>
          <p14:tracePt t="10554" x="3232150" y="3402013"/>
          <p14:tracePt t="10571" x="3241675" y="3402013"/>
          <p14:tracePt t="10587" x="3251200" y="3402013"/>
          <p14:tracePt t="10604" x="3259138" y="3402013"/>
          <p14:tracePt t="10620" x="3268663" y="3402013"/>
          <p14:tracePt t="10637" x="3276600" y="3402013"/>
          <p14:tracePt t="10654" x="3286125" y="3402013"/>
          <p14:tracePt t="10685" x="3295650" y="3402013"/>
          <p14:tracePt t="10698" x="3295650" y="3394075"/>
          <p14:tracePt t="10966" x="3295650" y="3384550"/>
          <p14:tracePt t="10979" x="3295650" y="3348038"/>
          <p14:tracePt t="10991" x="3295650" y="3322638"/>
          <p14:tracePt t="11005" x="3303588" y="3276600"/>
          <p14:tracePt t="11022" x="3348038" y="3197225"/>
          <p14:tracePt t="11038" x="3402013" y="3081338"/>
          <p14:tracePt t="11056" x="3429000" y="3044825"/>
          <p14:tracePt t="11071" x="3438525" y="3027363"/>
          <p14:tracePt t="11088" x="3446463" y="3017838"/>
          <p14:tracePt t="11105" x="3446463" y="3009900"/>
          <p14:tracePt t="11122" x="3455988" y="3009900"/>
          <p14:tracePt t="11138" x="3455988" y="3000375"/>
          <p14:tracePt t="11157" x="3429000" y="3000375"/>
          <p14:tracePt t="11195" x="3375025" y="2990850"/>
          <p14:tracePt t="11208" x="3268663" y="2973388"/>
          <p14:tracePt t="11221" x="3116263" y="2965450"/>
          <p14:tracePt t="11233" x="2901950" y="2938463"/>
          <p14:tracePt t="11246" x="2776538" y="2919413"/>
          <p14:tracePt t="11259" x="2697163" y="2919413"/>
          <p14:tracePt t="11272" x="2633663" y="2919413"/>
          <p14:tracePt t="11288" x="2598738" y="2919413"/>
          <p14:tracePt t="11305" x="2554288" y="2919413"/>
          <p14:tracePt t="11322" x="2527300" y="2919413"/>
          <p14:tracePt t="11339" x="2517775" y="2919413"/>
          <p14:tracePt t="11355" x="2509838" y="2919413"/>
          <p14:tracePt t="11373" x="2517775" y="2911475"/>
          <p14:tracePt t="11514" x="2536825" y="2911475"/>
          <p14:tracePt t="11526" x="2581275" y="2901950"/>
          <p14:tracePt t="11539" x="2697163" y="2901950"/>
          <p14:tracePt t="11554" x="2830513" y="2894013"/>
          <p14:tracePt t="11570" x="2938463" y="2894013"/>
          <p14:tracePt t="11587" x="3098800" y="2894013"/>
          <p14:tracePt t="11604" x="3152775" y="2894013"/>
          <p14:tracePt t="11621" x="3197225" y="2894013"/>
          <p14:tracePt t="11637" x="3232150" y="2894013"/>
          <p14:tracePt t="11655" x="3241675" y="2894013"/>
          <p14:tracePt t="11672" x="3251200" y="2894013"/>
          <p14:tracePt t="11692" x="3232150" y="2894013"/>
          <p14:tracePt t="11845" x="3179763" y="2894013"/>
          <p14:tracePt t="11858" x="3098800" y="2901950"/>
          <p14:tracePt t="11871" x="2919413" y="2928938"/>
          <p14:tracePt t="11883" x="2714625" y="2955925"/>
          <p14:tracePt t="11896" x="2625725" y="2973388"/>
          <p14:tracePt t="11908" x="2554288" y="2973388"/>
          <p14:tracePt t="11922" x="2490788" y="2973388"/>
          <p14:tracePt t="11938" x="2428875" y="2973388"/>
          <p14:tracePt t="11955" x="2339975" y="2973388"/>
          <p14:tracePt t="11973" x="2322513" y="2973388"/>
          <p14:tracePt t="11989" x="2312988" y="2973388"/>
          <p14:tracePt t="12005" x="2303463" y="2973388"/>
          <p14:tracePt t="12022" x="2295525" y="2973388"/>
          <p14:tracePt t="12038" x="2303463" y="2973388"/>
          <p14:tracePt t="12253" x="2312988" y="2973388"/>
          <p14:tracePt t="14826" x="2303463" y="2973388"/>
          <p14:tracePt t="15495" x="2295525" y="2973388"/>
          <p14:tracePt t="15508" x="2286000" y="2973388"/>
          <p14:tracePt t="15533" x="2268538" y="2973388"/>
          <p14:tracePt t="15546" x="2259013" y="2973388"/>
          <p14:tracePt t="15559" x="2251075" y="2973388"/>
          <p14:tracePt t="15572" x="2241550" y="2973388"/>
          <p14:tracePt t="15589" x="2232025" y="2973388"/>
          <p14:tracePt t="15606" x="2224088" y="2973388"/>
          <p14:tracePt t="15622" x="2232025" y="2973388"/>
          <p14:tracePt t="17826" x="2241550" y="2973388"/>
          <p14:tracePt t="18829" x="2259013" y="2973388"/>
          <p14:tracePt t="18851" x="2295525" y="2973388"/>
          <p14:tracePt t="18864" x="2339975" y="2973388"/>
          <p14:tracePt t="18877" x="2393950" y="2973388"/>
          <p14:tracePt t="18890" x="2446338" y="2973388"/>
          <p14:tracePt t="18907" x="2473325" y="2973388"/>
          <p14:tracePt t="18924" x="2536825" y="2973388"/>
          <p14:tracePt t="18942" x="2581275" y="2973388"/>
          <p14:tracePt t="18957" x="2643188" y="2973388"/>
          <p14:tracePt t="18974" x="2759075" y="2973388"/>
          <p14:tracePt t="18992" x="2803525" y="2965450"/>
          <p14:tracePt t="19008" x="2867025" y="2955925"/>
          <p14:tracePt t="19024" x="2928938" y="2955925"/>
          <p14:tracePt t="19041" x="3036888" y="2946400"/>
          <p14:tracePt t="19058" x="3054350" y="2946400"/>
          <p14:tracePt t="19074" x="3062288" y="2946400"/>
          <p14:tracePt t="19091" x="3081338" y="2946400"/>
          <p14:tracePt t="19108" x="3089275" y="2946400"/>
          <p14:tracePt t="19124" x="3098800" y="2946400"/>
          <p14:tracePt t="19157" x="3089275" y="2946400"/>
          <p14:tracePt t="19259" x="3054350" y="2946400"/>
          <p14:tracePt t="19272" x="2990850" y="2946400"/>
          <p14:tracePt t="19285" x="2857500" y="2946400"/>
          <p14:tracePt t="19297" x="2724150" y="2955925"/>
          <p14:tracePt t="19310" x="2589213" y="2965450"/>
          <p14:tracePt t="19324" x="2490788" y="2973388"/>
          <p14:tracePt t="19341" x="2419350" y="2973388"/>
          <p14:tracePt t="19357" x="2322513" y="2982913"/>
          <p14:tracePt t="19375" x="2268538" y="2990850"/>
          <p14:tracePt t="19391" x="2241550" y="2990850"/>
          <p14:tracePt t="19407" x="2187575" y="2990850"/>
          <p14:tracePt t="19426" x="2179638" y="2990850"/>
          <p14:tracePt t="19442" x="2170113" y="2990850"/>
          <p14:tracePt t="19457" x="2160588" y="2990850"/>
          <p14:tracePt t="19474" x="2143125" y="2990850"/>
          <p14:tracePt t="19491" x="2133600" y="2990850"/>
          <p14:tracePt t="19508" x="2125663" y="2990850"/>
          <p14:tracePt t="19526" x="2133600" y="2990850"/>
          <p14:tracePt t="20139" x="2143125" y="2990850"/>
          <p14:tracePt t="20254" x="2152650" y="2990850"/>
          <p14:tracePt t="21213" x="2160588" y="2990850"/>
          <p14:tracePt t="21226" x="2179638" y="2990850"/>
          <p14:tracePt t="21238" x="2205038" y="2990850"/>
          <p14:tracePt t="21251" x="2232025" y="2990850"/>
          <p14:tracePt t="21263" x="2268538" y="2990850"/>
          <p14:tracePt t="21276" x="2295525" y="2990850"/>
          <p14:tracePt t="21291" x="2330450" y="2982913"/>
          <p14:tracePt t="21307" x="2393950" y="2982913"/>
          <p14:tracePt t="21324" x="2554288" y="2982913"/>
          <p14:tracePt t="21341" x="2687638" y="2982913"/>
          <p14:tracePt t="21357" x="2894013" y="2982913"/>
          <p14:tracePt t="21374" x="3108325" y="2982913"/>
          <p14:tracePt t="21392" x="3214688" y="2982913"/>
          <p14:tracePt t="21407" x="3330575" y="2982913"/>
          <p14:tracePt t="21424" x="3411538" y="3000375"/>
          <p14:tracePt t="21441" x="3482975" y="3017838"/>
          <p14:tracePt t="21458" x="3500438" y="3017838"/>
          <p14:tracePt t="21475" x="3517900" y="3027363"/>
          <p14:tracePt t="21491" x="3536950" y="3027363"/>
          <p14:tracePt t="21508" x="3536950" y="3036888"/>
          <p14:tracePt t="21531" x="3544888" y="3036888"/>
          <p14:tracePt t="21544" x="3544888" y="3044825"/>
          <p14:tracePt t="21607" x="3544888" y="3054350"/>
          <p14:tracePt t="21671" x="3536950" y="3054350"/>
          <p14:tracePt t="21684" x="3517900" y="3062288"/>
          <p14:tracePt t="21697" x="3473450" y="3081338"/>
          <p14:tracePt t="21710" x="3394075" y="3089275"/>
          <p14:tracePt t="21724" x="3286125" y="3116263"/>
          <p14:tracePt t="21741" x="3205163" y="3143250"/>
          <p14:tracePt t="21757" x="3062288" y="3170238"/>
          <p14:tracePt t="21775" x="2982913" y="3197225"/>
          <p14:tracePt t="21791" x="2911475" y="3205163"/>
          <p14:tracePt t="21807" x="2813050" y="3214688"/>
          <p14:tracePt t="21825" x="2776538" y="3224213"/>
          <p14:tracePt t="21841" x="2751138" y="3224213"/>
          <p14:tracePt t="21857" x="2687638" y="3224213"/>
          <p14:tracePt t="21875" x="2660650" y="3224213"/>
          <p14:tracePt t="21891" x="2633663" y="3224213"/>
          <p14:tracePt t="21907" x="2616200" y="3224213"/>
          <p14:tracePt t="21924" x="2589213" y="3224213"/>
          <p14:tracePt t="21941" x="2581275" y="3224213"/>
          <p14:tracePt t="21964" x="2571750" y="3224213"/>
          <p14:tracePt t="21976" x="2581275" y="3224213"/>
          <p14:tracePt t="22921" x="2589213" y="3224213"/>
          <p14:tracePt t="22946" x="2598738" y="3224213"/>
          <p14:tracePt t="22985" x="2608263" y="3224213"/>
          <p14:tracePt t="22999" x="2616200" y="3224213"/>
          <p14:tracePt t="23024" x="2625725" y="3224213"/>
          <p14:tracePt t="23048" x="2633663" y="3224213"/>
          <p14:tracePt t="23061" x="2643188" y="3224213"/>
          <p14:tracePt t="23074" x="2660650" y="3224213"/>
          <p14:tracePt t="23087" x="2679700" y="3224213"/>
          <p14:tracePt t="23099" x="2697163" y="3224213"/>
          <p14:tracePt t="23112" x="2732088" y="3224213"/>
          <p14:tracePt t="23125" x="2759075" y="3224213"/>
          <p14:tracePt t="23141" x="2803525" y="3224213"/>
          <p14:tracePt t="23158" x="2830513" y="3224213"/>
          <p14:tracePt t="23174" x="2874963" y="3224213"/>
          <p14:tracePt t="23191" x="2901950" y="3224213"/>
          <p14:tracePt t="23207" x="2919413" y="3224213"/>
          <p14:tracePt t="23224" x="2973388" y="3224213"/>
          <p14:tracePt t="23241" x="2990850" y="3224213"/>
          <p14:tracePt t="23258" x="3017838" y="3224213"/>
          <p14:tracePt t="23275" x="3044825" y="3232150"/>
          <p14:tracePt t="23291" x="3054350" y="3232150"/>
          <p14:tracePt t="23307" x="3062288" y="3232150"/>
          <p14:tracePt t="23324" x="3071813" y="3232150"/>
          <p14:tracePt t="23342" x="3062288" y="3232150"/>
          <p14:tracePt t="23712" x="3062288" y="3224213"/>
          <p14:tracePt t="23725" x="3062288" y="3214688"/>
          <p14:tracePt t="23750" x="3062288" y="3205163"/>
          <p14:tracePt t="23763" x="3062288" y="3187700"/>
          <p14:tracePt t="24146" x="3062288" y="3152775"/>
          <p14:tracePt t="24159" x="3098800" y="3071813"/>
          <p14:tracePt t="24171" x="3286125" y="2768600"/>
          <p14:tracePt t="24184" x="3571875" y="2393950"/>
          <p14:tracePt t="24197" x="3724275" y="2214563"/>
          <p14:tracePt t="24210" x="3902075" y="2027238"/>
          <p14:tracePt t="24226" x="4251325" y="1758950"/>
          <p14:tracePt t="24242" x="4537075" y="1616075"/>
          <p14:tracePt t="24259" x="5268913" y="1322388"/>
          <p14:tracePt t="24277" x="5643563" y="1241425"/>
          <p14:tracePt t="24292" x="5902325" y="1196975"/>
          <p14:tracePt t="24309" x="6473825" y="1133475"/>
          <p14:tracePt t="24326" x="6697663" y="1143000"/>
          <p14:tracePt t="24343" x="7045325" y="1241425"/>
          <p14:tracePt t="24359" x="7732713" y="1509713"/>
          <p14:tracePt t="24377" x="7902575" y="1625600"/>
          <p14:tracePt t="24392" x="8045450" y="1812925"/>
          <p14:tracePt t="24409" x="8153400" y="1982788"/>
          <p14:tracePt t="24427" x="8180388" y="2017713"/>
          <p14:tracePt t="24442" x="8197850" y="2089150"/>
          <p14:tracePt t="24459" x="8205788" y="2170113"/>
          <p14:tracePt t="24476" x="8205788" y="2295525"/>
          <p14:tracePt t="24493" x="8180388" y="2347913"/>
          <p14:tracePt t="24510" x="8143875" y="2446338"/>
          <p14:tracePt t="24527" x="8018463" y="2660650"/>
          <p14:tracePt t="24542" x="7939088" y="2732088"/>
          <p14:tracePt t="24558" x="7858125" y="2768600"/>
          <p14:tracePt t="24575" x="7796213" y="2813050"/>
          <p14:tracePt t="24575" x="7742238" y="2840038"/>
          <p14:tracePt t="24592" x="7661275" y="2867025"/>
          <p14:tracePt t="24608" x="7545388" y="2894013"/>
          <p14:tracePt t="24625" x="7446963" y="2919413"/>
          <p14:tracePt t="24642" x="7323138" y="2938463"/>
          <p14:tracePt t="24659" x="7269163" y="2938463"/>
          <p14:tracePt t="24674" x="7224713" y="2938463"/>
          <p14:tracePt t="24691" x="7161213" y="2938463"/>
          <p14:tracePt t="24709" x="7134225" y="2938463"/>
          <p14:tracePt t="24725" x="7116763" y="2938463"/>
          <p14:tracePt t="24742" x="7089775" y="2938463"/>
          <p14:tracePt t="24759" x="7072313" y="2938463"/>
          <p14:tracePt t="24775" x="7062788" y="2938463"/>
          <p14:tracePt t="24796" x="7054850" y="2938463"/>
          <p14:tracePt t="24809" x="7045325" y="2938463"/>
          <p14:tracePt t="24825" x="7018338" y="2946400"/>
          <p14:tracePt t="24841" x="6965950" y="2955925"/>
          <p14:tracePt t="24858" x="6777038" y="2990850"/>
          <p14:tracePt t="24875" x="6572250" y="3009900"/>
          <p14:tracePt t="24892" x="6313488" y="3036888"/>
          <p14:tracePt t="24908" x="5894388" y="3081338"/>
          <p14:tracePt t="24925" x="5768975" y="3098800"/>
          <p14:tracePt t="24941" x="5661025" y="3098800"/>
          <p14:tracePt t="24958" x="5438775" y="3125788"/>
          <p14:tracePt t="24976" x="5367338" y="3125788"/>
          <p14:tracePt t="24992" x="5303838" y="3133725"/>
          <p14:tracePt t="25008" x="5205413" y="3143250"/>
          <p14:tracePt t="25027" x="5187950" y="3143250"/>
          <p14:tracePt t="25042" x="5170488" y="3143250"/>
          <p14:tracePt t="25058" x="5153025" y="3143250"/>
          <p14:tracePt t="25408" x="5116513" y="3143250"/>
          <p14:tracePt t="25421" x="5010150" y="3179763"/>
          <p14:tracePt t="25434" x="4724400" y="3259138"/>
          <p14:tracePt t="25447" x="4295775" y="3402013"/>
          <p14:tracePt t="25460" x="4071938" y="3473450"/>
          <p14:tracePt t="25476" x="3822700" y="3527425"/>
          <p14:tracePt t="25492" x="3652838" y="3581400"/>
          <p14:tracePt t="25509" x="3295650" y="3660775"/>
          <p14:tracePt t="25527" x="3125788" y="3697288"/>
          <p14:tracePt t="25543" x="3000375" y="3732213"/>
          <p14:tracePt t="25558" x="2732088" y="3786188"/>
          <p14:tracePt t="25575" x="2670175" y="3803650"/>
          <p14:tracePt t="25592" x="2608263" y="3830638"/>
          <p14:tracePt t="25608" x="2536825" y="3848100"/>
          <p14:tracePt t="25625" x="2527300" y="3848100"/>
          <p14:tracePt t="25642" x="2509838" y="3857625"/>
          <p14:tracePt t="27577" x="2509838" y="3848100"/>
          <p14:tracePt t="27734" x="2509838" y="3840163"/>
          <p14:tracePt t="27773" x="2509838" y="3830638"/>
          <p14:tracePt t="27810" x="2509838" y="3822700"/>
          <p14:tracePt t="27823" x="2509838" y="3813175"/>
          <p14:tracePt t="27848" x="2509838" y="3822700"/>
          <p14:tracePt t="28091" x="2509838" y="3830638"/>
          <p14:tracePt t="30327" x="2509838" y="3822700"/>
          <p14:tracePt t="31157" x="2509838" y="3813175"/>
          <p14:tracePt t="31170" x="2509838" y="3795713"/>
          <p14:tracePt t="31183" x="2500313" y="3768725"/>
          <p14:tracePt t="31196" x="2500313" y="3687763"/>
          <p14:tracePt t="31211" x="2490788" y="3562350"/>
          <p14:tracePt t="31228" x="2490788" y="3411538"/>
          <p14:tracePt t="31244" x="2544763" y="2982913"/>
          <p14:tracePt t="31262" x="2571750" y="2884488"/>
          <p14:tracePt t="31278" x="2616200" y="2795588"/>
          <p14:tracePt t="31294" x="2714625" y="2598738"/>
          <p14:tracePt t="31312" x="2751138" y="2544763"/>
          <p14:tracePt t="31328" x="2795588" y="2500313"/>
          <p14:tracePt t="31345" x="2867025" y="2446338"/>
          <p14:tracePt t="31362" x="2884488" y="2428875"/>
          <p14:tracePt t="31378" x="2911475" y="2419350"/>
          <p14:tracePt t="31395" x="2928938" y="2411413"/>
          <p14:tracePt t="31395" x="2965450" y="2401888"/>
          <p14:tracePt t="31413" x="2982913" y="2393950"/>
          <p14:tracePt t="31428" x="3000375" y="2393950"/>
          <p14:tracePt t="31444" x="3017838" y="2393950"/>
          <p14:tracePt t="31461" x="3071813" y="2419350"/>
          <p14:tracePt t="31479" x="3098800" y="2446338"/>
          <p14:tracePt t="31494" x="3116263" y="2482850"/>
          <p14:tracePt t="31512" x="3143250" y="2571750"/>
          <p14:tracePt t="31529" x="3152775" y="2608263"/>
          <p14:tracePt t="31545" x="3152775" y="2633663"/>
          <p14:tracePt t="31560" x="3152775" y="2660650"/>
          <p14:tracePt t="31560" x="3152775" y="2679700"/>
          <p14:tracePt t="31578" x="3152775" y="2705100"/>
          <p14:tracePt t="31593" x="3152775" y="2741613"/>
          <p14:tracePt t="31612" x="3143250" y="2795588"/>
          <p14:tracePt t="31627" x="3116263" y="2911475"/>
          <p14:tracePt t="31644" x="3098800" y="2946400"/>
          <p14:tracePt t="31660" x="3089275" y="2982913"/>
          <p14:tracePt t="31677" x="3071813" y="3017838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Treatment of warts</a:t>
            </a:r>
            <a:br>
              <a:rPr lang="en-US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>
              <a:lnSpc>
                <a:spcPct val="105000"/>
              </a:lnSpc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Chemical Treatment</a:t>
            </a:r>
          </a:p>
          <a:p>
            <a:pPr algn="l" rtl="0">
              <a:lnSpc>
                <a:spcPct val="105000"/>
              </a:lnSpc>
              <a:buNone/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       - Salicylic acid 15- 20 %</a:t>
            </a:r>
          </a:p>
          <a:p>
            <a:pPr algn="l" rtl="0">
              <a:lnSpc>
                <a:spcPct val="105000"/>
              </a:lnSpc>
              <a:buNone/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       -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Podophylin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10- 25% for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Condylomata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acuminata</a:t>
            </a: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>
              <a:lnSpc>
                <a:spcPct val="105000"/>
              </a:lnSpc>
              <a:buNone/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       - Formalin 2-3 %for planter warts</a:t>
            </a:r>
          </a:p>
          <a:p>
            <a:pPr algn="l" rtl="0">
              <a:lnSpc>
                <a:spcPct val="105000"/>
              </a:lnSpc>
            </a:pP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Electrocautery</a:t>
            </a: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>
              <a:lnSpc>
                <a:spcPct val="105000"/>
              </a:lnSpc>
            </a:pP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Cryotherapy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with liquid nitrogen or carbon dioxide snow</a:t>
            </a:r>
          </a:p>
          <a:p>
            <a:pPr algn="l" rtl="0">
              <a:lnSpc>
                <a:spcPct val="105000"/>
              </a:lnSpc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Laser therapy</a:t>
            </a:r>
          </a:p>
          <a:p>
            <a:pPr algn="l" rtl="0"/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7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75"/>
    </mc:Choice>
    <mc:Fallback>
      <p:transition spd="slow" advTm="1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5" x="3062288" y="3017838"/>
          <p14:tracePt t="1688" x="3044825" y="3017838"/>
          <p14:tracePt t="1700" x="3009900" y="3017838"/>
          <p14:tracePt t="1712" x="2946400" y="3009900"/>
          <p14:tracePt t="1727" x="2847975" y="2990850"/>
          <p14:tracePt t="1741" x="2759075" y="2955925"/>
          <p14:tracePt t="1758" x="2697163" y="2928938"/>
          <p14:tracePt t="1775" x="2616200" y="2874963"/>
          <p14:tracePt t="1793" x="2598738" y="2847975"/>
          <p14:tracePt t="1808" x="2581275" y="2803525"/>
          <p14:tracePt t="1825" x="2581275" y="2562225"/>
          <p14:tracePt t="1842" x="2679700" y="2357438"/>
          <p14:tracePt t="1858" x="2840038" y="2089150"/>
          <p14:tracePt t="1875" x="3241675" y="1697038"/>
          <p14:tracePt t="1892" x="3554413" y="1527175"/>
          <p14:tracePt t="1909" x="3776663" y="1419225"/>
          <p14:tracePt t="1925" x="4152900" y="1295400"/>
          <p14:tracePt t="1943" x="4330700" y="1285875"/>
          <p14:tracePt t="1959" x="4465638" y="1285875"/>
          <p14:tracePt t="1975" x="4697413" y="1312863"/>
          <p14:tracePt t="1975" x="4857750" y="1393825"/>
          <p14:tracePt t="1993" x="4965700" y="1473200"/>
          <p14:tracePt t="2009" x="5081588" y="1589088"/>
          <p14:tracePt t="2025" x="5205413" y="1795463"/>
          <p14:tracePt t="2043" x="5429250" y="2214563"/>
          <p14:tracePt t="2058" x="5500688" y="2465388"/>
          <p14:tracePt t="2074" x="5510213" y="2598738"/>
          <p14:tracePt t="2091" x="5518150" y="2751138"/>
          <p14:tracePt t="2108" x="5518150" y="2830513"/>
          <p14:tracePt t="2124" x="5491163" y="2894013"/>
          <p14:tracePt t="2141" x="5473700" y="2919413"/>
          <p14:tracePt t="2158" x="5446713" y="2955925"/>
          <p14:tracePt t="2175" x="5438775" y="2965450"/>
          <p14:tracePt t="2196" x="5429250" y="2973388"/>
          <p14:tracePt t="2209" x="5419725" y="2973388"/>
          <p14:tracePt t="2224" x="5411788" y="2973388"/>
          <p14:tracePt t="2241" x="5402263" y="2973388"/>
          <p14:tracePt t="2260" x="5394325" y="2982913"/>
          <p14:tracePt t="2275" x="5384800" y="2982913"/>
          <p14:tracePt t="2298" x="5357813" y="2990850"/>
          <p14:tracePt t="2311" x="5313363" y="2990850"/>
          <p14:tracePt t="2325" x="5232400" y="3027363"/>
          <p14:tracePt t="2341" x="5153025" y="3044825"/>
          <p14:tracePt t="2357" x="5010150" y="3089275"/>
          <p14:tracePt t="2375" x="4946650" y="3098800"/>
          <p14:tracePt t="2391" x="4894263" y="3116263"/>
          <p14:tracePt t="2408" x="4813300" y="3133725"/>
          <p14:tracePt t="2424" x="4643438" y="3133725"/>
          <p14:tracePt t="2441" x="4510088" y="3143250"/>
          <p14:tracePt t="2457" x="4303713" y="3170238"/>
          <p14:tracePt t="2474" x="4108450" y="3187700"/>
          <p14:tracePt t="2491" x="4017963" y="3187700"/>
          <p14:tracePt t="2509" x="3946525" y="3197225"/>
          <p14:tracePt t="2525" x="3875088" y="3197225"/>
          <p14:tracePt t="2541" x="3857625" y="3197225"/>
          <p14:tracePt t="2557" x="3848100" y="3197225"/>
          <p14:tracePt t="2574" x="3840163" y="3197225"/>
          <p14:tracePt t="2591" x="3830638" y="3197225"/>
          <p14:tracePt t="2607" x="3822700" y="3197225"/>
          <p14:tracePt t="2655" x="3822700" y="3205163"/>
          <p14:tracePt t="2706" x="3813175" y="3205163"/>
          <p14:tracePt t="3268" x="3795713" y="3205163"/>
          <p14:tracePt t="3280" x="3759200" y="3205163"/>
          <p14:tracePt t="3293" x="3697288" y="3205163"/>
          <p14:tracePt t="3306" x="3589338" y="3214688"/>
          <p14:tracePt t="3319" x="3517900" y="3214688"/>
          <p14:tracePt t="3331" x="3438525" y="3224213"/>
          <p14:tracePt t="3344" x="3394075" y="3232150"/>
          <p14:tracePt t="3359" x="3340100" y="3232150"/>
          <p14:tracePt t="3375" x="3303588" y="3232150"/>
          <p14:tracePt t="3392" x="3232150" y="3241675"/>
          <p14:tracePt t="3410" x="3214688" y="3241675"/>
          <p14:tracePt t="3425" x="3187700" y="3241675"/>
          <p14:tracePt t="3442" x="3133725" y="3241675"/>
          <p14:tracePt t="3460" x="3116263" y="3251200"/>
          <p14:tracePt t="3475" x="3081338" y="3251200"/>
          <p14:tracePt t="3492" x="3009900" y="3268663"/>
          <p14:tracePt t="3510" x="2982913" y="3268663"/>
          <p14:tracePt t="3526" x="2955925" y="3276600"/>
          <p14:tracePt t="3541" x="2919413" y="3295650"/>
          <p14:tracePt t="3558" x="2874963" y="3303588"/>
          <p14:tracePt t="3575" x="2857500" y="3313113"/>
          <p14:tracePt t="3591" x="2830513" y="3322638"/>
          <p14:tracePt t="3608" x="2786063" y="3340100"/>
          <p14:tracePt t="3626" x="2759075" y="3357563"/>
          <p14:tracePt t="3643" x="2741613" y="3367088"/>
          <p14:tracePt t="3658" x="2732088" y="3375025"/>
          <p14:tracePt t="3675" x="2714625" y="3375025"/>
          <p14:tracePt t="3692" x="2705100" y="3384550"/>
          <p14:tracePt t="3708" x="2705100" y="3394075"/>
          <p14:tracePt t="3739" x="2697163" y="3394075"/>
          <p14:tracePt t="3752" x="2697163" y="3402013"/>
          <p14:tracePt t="3829" x="2705100" y="3411538"/>
          <p14:tracePt t="3854" x="2724150" y="3419475"/>
          <p14:tracePt t="3867" x="2776538" y="3429000"/>
          <p14:tracePt t="3880" x="2847975" y="3438525"/>
          <p14:tracePt t="3893" x="2946400" y="3438525"/>
          <p14:tracePt t="3910" x="3027363" y="3438525"/>
          <p14:tracePt t="3925" x="3116263" y="3438525"/>
          <p14:tracePt t="3925" x="3205163" y="3438525"/>
          <p14:tracePt t="3944" x="3259138" y="3438525"/>
          <p14:tracePt t="3959" x="3322638" y="3438525"/>
          <p14:tracePt t="3976" x="3375025" y="3438525"/>
          <p14:tracePt t="3992" x="3500438" y="3438525"/>
          <p14:tracePt t="4010" x="3562350" y="3438525"/>
          <p14:tracePt t="4026" x="3633788" y="3446463"/>
          <p14:tracePt t="4041" x="3786188" y="3490913"/>
          <p14:tracePt t="4058" x="3902075" y="3517900"/>
          <p14:tracePt t="4074" x="3983038" y="3554413"/>
          <p14:tracePt t="4091" x="4054475" y="3571875"/>
          <p14:tracePt t="4108" x="4160838" y="3616325"/>
          <p14:tracePt t="4125" x="4224338" y="3643313"/>
          <p14:tracePt t="4142" x="4276725" y="3679825"/>
          <p14:tracePt t="4142" x="4313238" y="3705225"/>
          <p14:tracePt t="4160" x="4330700" y="3714750"/>
          <p14:tracePt t="4175" x="4340225" y="3732213"/>
          <p14:tracePt t="4191" x="4340225" y="3741738"/>
          <p14:tracePt t="4211" x="4340225" y="3751263"/>
          <p14:tracePt t="4236" x="4330700" y="3768725"/>
          <p14:tracePt t="4249" x="4286250" y="3786188"/>
          <p14:tracePt t="4262" x="4205288" y="3840163"/>
          <p14:tracePt t="4275" x="4081463" y="3875088"/>
          <p14:tracePt t="4291" x="3848100" y="3965575"/>
          <p14:tracePt t="4308" x="3670300" y="4017963"/>
          <p14:tracePt t="4325" x="3438525" y="4062413"/>
          <p14:tracePt t="4342" x="3348038" y="4081463"/>
          <p14:tracePt t="4358" x="3276600" y="4098925"/>
          <p14:tracePt t="4375" x="3187700" y="4108450"/>
          <p14:tracePt t="4392" x="3133725" y="4116388"/>
          <p14:tracePt t="4408" x="3071813" y="4116388"/>
          <p14:tracePt t="4425" x="2973388" y="4116388"/>
          <p14:tracePt t="4442" x="2928938" y="4116388"/>
          <p14:tracePt t="4458" x="2884488" y="4116388"/>
          <p14:tracePt t="4475" x="2813050" y="4116388"/>
          <p14:tracePt t="4493" x="2786063" y="4116388"/>
          <p14:tracePt t="4508" x="2759075" y="4116388"/>
          <p14:tracePt t="4525" x="2714625" y="4098925"/>
          <p14:tracePt t="4542" x="2697163" y="4098925"/>
          <p14:tracePt t="4558" x="2687638" y="4089400"/>
          <p14:tracePt t="4576" x="2670175" y="4081463"/>
          <p14:tracePt t="4592" x="2660650" y="4081463"/>
          <p14:tracePt t="4609" x="2652713" y="4081463"/>
          <p14:tracePt t="4645" x="2652713" y="4071938"/>
          <p14:tracePt t="4670" x="2652713" y="4062413"/>
          <p14:tracePt t="4721" x="2652713" y="4054475"/>
          <p14:tracePt t="4811" x="2660650" y="4054475"/>
          <p14:tracePt t="4861" x="2670175" y="4044950"/>
          <p14:tracePt t="4875" x="2679700" y="4044950"/>
          <p14:tracePt t="4887" x="2705100" y="4044950"/>
          <p14:tracePt t="4899" x="2732088" y="4037013"/>
          <p14:tracePt t="4912" x="2786063" y="4027488"/>
          <p14:tracePt t="4927" x="2840038" y="4027488"/>
          <p14:tracePt t="4942" x="2901950" y="4027488"/>
          <p14:tracePt t="4959" x="3054350" y="4027488"/>
          <p14:tracePt t="4977" x="3143250" y="4027488"/>
          <p14:tracePt t="4992" x="3224213" y="4027488"/>
          <p14:tracePt t="5010" x="3286125" y="4027488"/>
          <p14:tracePt t="5026" x="3438525" y="4054475"/>
          <p14:tracePt t="5043" x="3482975" y="4071938"/>
          <p14:tracePt t="5059" x="3509963" y="4089400"/>
          <p14:tracePt t="5075" x="3536950" y="4116388"/>
          <p14:tracePt t="5092" x="3544888" y="4133850"/>
          <p14:tracePt t="5108" x="3544888" y="4160838"/>
          <p14:tracePt t="5125" x="3509963" y="4241800"/>
          <p14:tracePt t="5142" x="3446463" y="4313238"/>
          <p14:tracePt t="5158" x="3340100" y="4394200"/>
          <p14:tracePt t="5176" x="3205163" y="4491038"/>
          <p14:tracePt t="5192" x="2697163" y="4705350"/>
          <p14:tracePt t="5209" x="2544763" y="4741863"/>
          <p14:tracePt t="5225" x="2393950" y="4751388"/>
          <p14:tracePt t="5242" x="2259013" y="4759325"/>
          <p14:tracePt t="5260" x="2232025" y="4759325"/>
          <p14:tracePt t="5276" x="2214563" y="4759325"/>
          <p14:tracePt t="5293" x="2197100" y="4759325"/>
          <p14:tracePt t="5310" x="2187575" y="4759325"/>
          <p14:tracePt t="5326" x="2179638" y="4759325"/>
          <p14:tracePt t="5343" x="2179638" y="4751388"/>
          <p14:tracePt t="5360" x="2170113" y="4751388"/>
          <p14:tracePt t="5376" x="2170113" y="4741863"/>
          <p14:tracePt t="5393" x="2170113" y="4732338"/>
          <p14:tracePt t="5423" x="2170113" y="4724400"/>
          <p14:tracePt t="5436" x="2170113" y="4714875"/>
          <p14:tracePt t="5449" x="2170113" y="4705350"/>
          <p14:tracePt t="5474" x="2170113" y="4697413"/>
          <p14:tracePt t="5487" x="2170113" y="4687888"/>
          <p14:tracePt t="5499" x="2179638" y="4679950"/>
          <p14:tracePt t="5512" x="2224088" y="4652963"/>
          <p14:tracePt t="5527" x="2286000" y="4625975"/>
          <p14:tracePt t="5542" x="2374900" y="4598988"/>
          <p14:tracePt t="5559" x="2465388" y="4572000"/>
          <p14:tracePt t="5577" x="2490788" y="4562475"/>
          <p14:tracePt t="5593" x="2500313" y="4562475"/>
          <p14:tracePt t="5627" x="2490788" y="4562475"/>
          <p14:tracePt t="5768" x="2482850" y="4562475"/>
          <p14:tracePt t="5781" x="2465388" y="4562475"/>
          <p14:tracePt t="5794" x="2446338" y="4562475"/>
          <p14:tracePt t="5807" x="2428875" y="4562475"/>
          <p14:tracePt t="5819" x="2401888" y="4572000"/>
          <p14:tracePt t="5832" x="2374900" y="4572000"/>
          <p14:tracePt t="5843" x="2347913" y="4581525"/>
          <p14:tracePt t="5859" x="2322513" y="4581525"/>
          <p14:tracePt t="5877" x="2303463" y="4589463"/>
          <p14:tracePt t="5894" x="2251075" y="4608513"/>
          <p14:tracePt t="5911" x="2224088" y="4616450"/>
          <p14:tracePt t="5927" x="2205038" y="4633913"/>
          <p14:tracePt t="5944" x="2170113" y="4660900"/>
          <p14:tracePt t="5961" x="2160588" y="4660900"/>
          <p14:tracePt t="5977" x="2152650" y="4670425"/>
          <p14:tracePt t="5994" x="2152650" y="4679950"/>
          <p14:tracePt t="6011" x="2152650" y="4687888"/>
          <p14:tracePt t="6086" x="2152650" y="4705350"/>
          <p14:tracePt t="6112" x="2170113" y="4724400"/>
          <p14:tracePt t="6125" x="2187575" y="4732338"/>
          <p14:tracePt t="6138" x="2197100" y="4741863"/>
          <p14:tracePt t="6150" x="2214563" y="4751388"/>
          <p14:tracePt t="6163" x="2224088" y="4751388"/>
          <p14:tracePt t="6177" x="2232025" y="4751388"/>
          <p14:tracePt t="6194" x="2251075" y="4751388"/>
          <p14:tracePt t="6210" x="2276475" y="4751388"/>
          <p14:tracePt t="6227" x="2303463" y="4759325"/>
          <p14:tracePt t="6243" x="2322513" y="4759325"/>
          <p14:tracePt t="6260" x="2339975" y="4759325"/>
          <p14:tracePt t="6276" x="2393950" y="4759325"/>
          <p14:tracePt t="6294" x="2419350" y="4759325"/>
          <p14:tracePt t="6310" x="2465388" y="4759325"/>
          <p14:tracePt t="6327" x="2581275" y="4759325"/>
          <p14:tracePt t="6344" x="2660650" y="4759325"/>
          <p14:tracePt t="6360" x="2759075" y="4759325"/>
          <p14:tracePt t="6377" x="2911475" y="4741863"/>
          <p14:tracePt t="6394" x="2965450" y="4732338"/>
          <p14:tracePt t="6410" x="3009900" y="4732338"/>
          <p14:tracePt t="6426" x="3108325" y="4732338"/>
          <p14:tracePt t="6444" x="3133725" y="4732338"/>
          <p14:tracePt t="6460" x="3152775" y="4732338"/>
          <p14:tracePt t="6476" x="3143250" y="4732338"/>
          <p14:tracePt t="6558" x="3098800" y="4732338"/>
          <p14:tracePt t="6571" x="2990850" y="4732338"/>
          <p14:tracePt t="6583" x="2768600" y="4751388"/>
          <p14:tracePt t="6596" x="2446338" y="4751388"/>
          <p14:tracePt t="6609" x="2312988" y="4751388"/>
          <p14:tracePt t="6626" x="2160588" y="4751388"/>
          <p14:tracePt t="6643" x="1990725" y="4751388"/>
          <p14:tracePt t="6660" x="1928813" y="4751388"/>
          <p14:tracePt t="6676" x="1893888" y="4751388"/>
          <p14:tracePt t="6694" x="1857375" y="4751388"/>
          <p14:tracePt t="6710" x="1812925" y="4751388"/>
          <p14:tracePt t="6727" x="1795463" y="4751388"/>
          <p14:tracePt t="6743" x="1785938" y="4751388"/>
          <p14:tracePt t="6760" x="1776413" y="4751388"/>
          <p14:tracePt t="6776" x="1785938" y="4741863"/>
          <p14:tracePt t="6864" x="1812925" y="4741863"/>
          <p14:tracePt t="6877" x="1866900" y="4732338"/>
          <p14:tracePt t="6890" x="1982788" y="4705350"/>
          <p14:tracePt t="6903" x="2133600" y="4697413"/>
          <p14:tracePt t="6915" x="2251075" y="4687888"/>
          <p14:tracePt t="6928" x="2322513" y="4687888"/>
          <p14:tracePt t="6944" x="2366963" y="4687888"/>
          <p14:tracePt t="6960" x="2446338" y="4687888"/>
          <p14:tracePt t="6977" x="2643188" y="4714875"/>
          <p14:tracePt t="6994" x="2705100" y="4724400"/>
          <p14:tracePt t="7011" x="2776538" y="4751388"/>
          <p14:tracePt t="7027" x="2965450" y="4768850"/>
          <p14:tracePt t="7045" x="3017838" y="4776788"/>
          <p14:tracePt t="7061" x="3044825" y="4786313"/>
          <p14:tracePt t="7077" x="3054350" y="4786313"/>
          <p14:tracePt t="7094" x="3062288" y="4786313"/>
          <p14:tracePt t="8025" x="3071813" y="4786313"/>
          <p14:tracePt t="8190" x="3081338" y="4786313"/>
          <p14:tracePt t="8203" x="3108325" y="4776788"/>
          <p14:tracePt t="8216" x="3160713" y="4776788"/>
          <p14:tracePt t="8229" x="3259138" y="4776788"/>
          <p14:tracePt t="8244" x="3375025" y="4776788"/>
          <p14:tracePt t="8261" x="3490913" y="4776788"/>
          <p14:tracePt t="8278" x="3608388" y="4776788"/>
          <p14:tracePt t="8295" x="3633788" y="4776788"/>
          <p14:tracePt t="8311" x="3679825" y="4776788"/>
          <p14:tracePt t="8328" x="3732213" y="4776788"/>
          <p14:tracePt t="8345" x="3768725" y="4786313"/>
          <p14:tracePt t="8361" x="3786188" y="4786313"/>
          <p14:tracePt t="8378" x="3822700" y="4786313"/>
          <p14:tracePt t="8395" x="3830638" y="4786313"/>
          <p14:tracePt t="8411" x="3840163" y="4786313"/>
          <p14:tracePt t="8428" x="3848100" y="4786313"/>
          <p14:tracePt t="8446" x="3840163" y="4786313"/>
          <p14:tracePt t="9327" x="3840163" y="4795838"/>
          <p14:tracePt t="9353" x="3830638" y="4795838"/>
          <p14:tracePt t="9378" x="3822700" y="4795838"/>
          <p14:tracePt t="9442" x="3822700" y="4803775"/>
          <p14:tracePt t="9455" x="3813175" y="4803775"/>
          <p14:tracePt t="9468" x="3795713" y="4813300"/>
          <p14:tracePt t="9480" x="3776663" y="4813300"/>
          <p14:tracePt t="9495" x="3751263" y="4830763"/>
          <p14:tracePt t="9513" x="3705225" y="4857750"/>
          <p14:tracePt t="9530" x="3571875" y="4894263"/>
          <p14:tracePt t="9545" x="3500438" y="4911725"/>
          <p14:tracePt t="9561" x="3438525" y="4911725"/>
          <p14:tracePt t="9577" x="3402013" y="4919663"/>
          <p14:tracePt t="9594" x="3322638" y="4929188"/>
          <p14:tracePt t="9611" x="3295650" y="4929188"/>
          <p14:tracePt t="9627" x="3241675" y="4929188"/>
          <p14:tracePt t="9644" x="3125788" y="4938713"/>
          <p14:tracePt t="9661" x="3089275" y="4946650"/>
          <p14:tracePt t="9677" x="3036888" y="4956175"/>
          <p14:tracePt t="9694" x="2874963" y="4991100"/>
          <p14:tracePt t="9711" x="2795588" y="5010150"/>
          <p14:tracePt t="9729" x="2705100" y="5027613"/>
          <p14:tracePt t="9744" x="2509838" y="5099050"/>
          <p14:tracePt t="9762" x="2455863" y="5116513"/>
          <p14:tracePt t="9777" x="2411413" y="5126038"/>
          <p14:tracePt t="9794" x="2384425" y="5143500"/>
          <p14:tracePt t="9811" x="2347913" y="5153025"/>
          <p14:tracePt t="9828" x="2312988" y="5160963"/>
          <p14:tracePt t="9844" x="2295525" y="5170488"/>
          <p14:tracePt t="9861" x="2268538" y="5180013"/>
          <p14:tracePt t="9878" x="2251075" y="5187950"/>
          <p14:tracePt t="9894" x="2241550" y="5187950"/>
          <p14:tracePt t="9910" x="2224088" y="5197475"/>
          <p14:tracePt t="9927" x="2214563" y="5197475"/>
          <p14:tracePt t="9943" x="2205038" y="5197475"/>
          <p14:tracePt t="9978" x="2205038" y="5187950"/>
          <p14:tracePt t="10067" x="2205038" y="5180013"/>
          <p14:tracePt t="10080" x="2224088" y="5180013"/>
          <p14:tracePt t="10157" x="2241550" y="5180013"/>
          <p14:tracePt t="10169" x="2268538" y="5180013"/>
          <p14:tracePt t="10182" x="2295525" y="5187950"/>
          <p14:tracePt t="10196" x="2347913" y="5205413"/>
          <p14:tracePt t="10211" x="2374900" y="5214938"/>
          <p14:tracePt t="10228" x="2446338" y="5241925"/>
          <p14:tracePt t="10228" x="2517775" y="5259388"/>
          <p14:tracePt t="10248" x="2581275" y="5286375"/>
          <p14:tracePt t="10261" x="2660650" y="5303838"/>
          <p14:tracePt t="10277" x="2724150" y="5340350"/>
          <p14:tracePt t="10294" x="2867025" y="5357813"/>
          <p14:tracePt t="10312" x="2928938" y="5367338"/>
          <p14:tracePt t="10328" x="2973388" y="5375275"/>
          <p14:tracePt t="10344" x="3044825" y="5375275"/>
          <p14:tracePt t="10361" x="3071813" y="5375275"/>
          <p14:tracePt t="10377" x="3098800" y="5375275"/>
          <p14:tracePt t="10394" x="3116263" y="5375275"/>
          <p14:tracePt t="10412" x="3125788" y="5375275"/>
          <p14:tracePt t="10427" x="3133725" y="5375275"/>
          <p14:tracePt t="10463" x="3125788" y="5384800"/>
          <p14:tracePt t="10513" x="3116263" y="5384800"/>
          <p14:tracePt t="10528" x="3081338" y="5394325"/>
          <p14:tracePt t="10539" x="2990850" y="5402263"/>
          <p14:tracePt t="10552" x="2857500" y="5411788"/>
          <p14:tracePt t="10565" x="2705100" y="5419725"/>
          <p14:tracePt t="10578" x="2571750" y="5419725"/>
          <p14:tracePt t="10594" x="2473325" y="5429250"/>
          <p14:tracePt t="10611" x="2374900" y="5429250"/>
          <p14:tracePt t="10628" x="2347913" y="5429250"/>
          <p14:tracePt t="10644" x="2330450" y="5429250"/>
          <p14:tracePt t="10661" x="2312988" y="5429250"/>
          <p14:tracePt t="10677" x="2268538" y="5429250"/>
          <p14:tracePt t="10695" x="2259013" y="5429250"/>
          <p14:tracePt t="10711" x="2251075" y="5429250"/>
          <p14:tracePt t="10727" x="2241550" y="5429250"/>
          <p14:tracePt t="10744" x="2241550" y="5419725"/>
          <p14:tracePt t="10768" x="2241550" y="5411788"/>
          <p14:tracePt t="10794" x="2251075" y="5394325"/>
          <p14:tracePt t="10819" x="2303463" y="5375275"/>
          <p14:tracePt t="10832" x="2428875" y="5322888"/>
          <p14:tracePt t="10845" x="2633663" y="5268913"/>
          <p14:tracePt t="10857" x="2751138" y="5232400"/>
          <p14:tracePt t="10870" x="2867025" y="5214938"/>
          <p14:tracePt t="10883" x="2965450" y="5205413"/>
          <p14:tracePt t="10896" x="3036888" y="5197475"/>
          <p14:tracePt t="10911" x="3108325" y="5187950"/>
          <p14:tracePt t="10927" x="3170238" y="5187950"/>
          <p14:tracePt t="10944" x="3322638" y="5187950"/>
          <p14:tracePt t="10961" x="3367088" y="5187950"/>
          <p14:tracePt t="10977" x="3394075" y="5187950"/>
          <p14:tracePt t="10994" x="3429000" y="5187950"/>
          <p14:tracePt t="11012" x="3438525" y="5187950"/>
          <p14:tracePt t="11027" x="3402013" y="5187950"/>
          <p14:tracePt t="11112" x="3295650" y="5187950"/>
          <p14:tracePt t="11125" x="3152775" y="5187950"/>
          <p14:tracePt t="11138" x="2965450" y="5187950"/>
          <p14:tracePt t="11151" x="2786063" y="5170488"/>
          <p14:tracePt t="11163" x="2697163" y="5170488"/>
          <p14:tracePt t="11177" x="2625725" y="5170488"/>
          <p14:tracePt t="11193" x="2581275" y="5170488"/>
          <p14:tracePt t="11210" x="2500313" y="5160963"/>
          <p14:tracePt t="11228" x="2482850" y="5160963"/>
          <p14:tracePt t="11243" x="2473325" y="5160963"/>
          <p14:tracePt t="11278" x="2473325" y="5153025"/>
          <p14:tracePt t="11342" x="2482850" y="5153025"/>
          <p14:tracePt t="11482" x="2490788" y="5153025"/>
          <p14:tracePt t="11495" x="2500313" y="5153025"/>
          <p14:tracePt t="11508" x="2517775" y="5153025"/>
          <p14:tracePt t="11521" x="2527300" y="5153025"/>
          <p14:tracePt t="11534" x="2544763" y="5153025"/>
          <p14:tracePt t="11546" x="2554288" y="5153025"/>
          <p14:tracePt t="11572" x="2562225" y="5153025"/>
          <p14:tracePt t="11597" x="2571750" y="5143500"/>
          <p14:tracePt t="11610" x="2581275" y="5143500"/>
          <p14:tracePt t="11649" x="2581275" y="5133975"/>
          <p14:tracePt t="11726" x="2589213" y="5133975"/>
          <p14:tracePt t="12082" x="2598738" y="5126038"/>
          <p14:tracePt t="12275" x="2608263" y="5126038"/>
          <p14:tracePt t="12287" x="2652713" y="5116513"/>
          <p14:tracePt t="12300" x="2751138" y="5099050"/>
          <p14:tracePt t="12313" x="2946400" y="5072063"/>
          <p14:tracePt t="12328" x="3241675" y="5062538"/>
          <p14:tracePt t="12344" x="3394075" y="5062538"/>
          <p14:tracePt t="12361" x="3751263" y="5062538"/>
          <p14:tracePt t="12378" x="3875088" y="5072063"/>
          <p14:tracePt t="12394" x="4044950" y="5099050"/>
          <p14:tracePt t="12411" x="4446588" y="5153025"/>
          <p14:tracePt t="12429" x="4679950" y="5180013"/>
          <p14:tracePt t="12445" x="4840288" y="5187950"/>
          <p14:tracePt t="12461" x="5089525" y="5214938"/>
          <p14:tracePt t="12479" x="5214938" y="5214938"/>
          <p14:tracePt t="12495" x="5276850" y="5224463"/>
          <p14:tracePt t="12512" x="5402263" y="5232400"/>
          <p14:tracePt t="12530" x="5491163" y="5251450"/>
          <p14:tracePt t="12546" x="5545138" y="5251450"/>
          <p14:tracePt t="12560" x="5589588" y="5251450"/>
          <p14:tracePt t="12577" x="5626100" y="5259388"/>
          <p14:tracePt t="12594" x="5634038" y="5259388"/>
          <p14:tracePt t="12644" x="5626100" y="5259388"/>
          <p14:tracePt t="12733" x="5599113" y="5259388"/>
          <p14:tracePt t="12746" x="5562600" y="5259388"/>
          <p14:tracePt t="12759" x="5491163" y="5259388"/>
          <p14:tracePt t="12771" x="5419725" y="5259388"/>
          <p14:tracePt t="12784" x="5340350" y="5251450"/>
          <p14:tracePt t="12797" x="5259388" y="5241925"/>
          <p14:tracePt t="12812" x="5197475" y="5224463"/>
          <p14:tracePt t="12828" x="5126038" y="5214938"/>
          <p14:tracePt t="12844" x="5045075" y="5187950"/>
          <p14:tracePt t="12863" x="5010150" y="5170488"/>
          <p14:tracePt t="12879" x="4983163" y="5170488"/>
          <p14:tracePt t="12895" x="4911725" y="5116513"/>
          <p14:tracePt t="12914" x="4875213" y="5081588"/>
          <p14:tracePt t="12929" x="4848225" y="5054600"/>
          <p14:tracePt t="12945" x="4822825" y="5018088"/>
          <p14:tracePt t="12962" x="4786313" y="4902200"/>
          <p14:tracePt t="12979" x="4776788" y="4830763"/>
          <p14:tracePt t="12995" x="4768850" y="4732338"/>
          <p14:tracePt t="13012" x="4768850" y="4598988"/>
          <p14:tracePt t="13029" x="4768850" y="4545013"/>
          <p14:tracePt t="13043" x="4776788" y="4500563"/>
          <p14:tracePt t="13060" x="4786313" y="4483100"/>
          <p14:tracePt t="13077" x="4786313" y="4465638"/>
          <p14:tracePt t="13094" x="4795838" y="4465638"/>
          <p14:tracePt t="13115" x="4803775" y="4456113"/>
          <p14:tracePt t="13128" x="4813300" y="4456113"/>
          <p14:tracePt t="13144" x="4813300" y="4446588"/>
          <p14:tracePt t="13160" x="4813300" y="4456113"/>
          <p14:tracePt t="13205" x="4813300" y="4465638"/>
          <p14:tracePt t="13218" x="4786313" y="4510088"/>
          <p14:tracePt t="13230" x="4714875" y="4598988"/>
          <p14:tracePt t="13245" x="4545013" y="4795838"/>
          <p14:tracePt t="13261" x="4313238" y="4983163"/>
          <p14:tracePt t="13277" x="4054475" y="5133975"/>
          <p14:tracePt t="13296" x="3875088" y="5180013"/>
          <p14:tracePt t="13311" x="3724275" y="5214938"/>
          <p14:tracePt t="13327" x="3589338" y="5241925"/>
          <p14:tracePt t="13344" x="3241675" y="5276850"/>
          <p14:tracePt t="13361" x="3170238" y="5276850"/>
          <p14:tracePt t="13378" x="3116263" y="5276850"/>
          <p14:tracePt t="13394" x="3054350" y="5276850"/>
          <p14:tracePt t="13412" x="3036888" y="5268913"/>
          <p14:tracePt t="13427" x="3017838" y="5268913"/>
          <p14:tracePt t="13444" x="3009900" y="5259388"/>
          <p14:tracePt t="13461" x="2990850" y="5251450"/>
          <p14:tracePt t="13477" x="2982913" y="5251450"/>
          <p14:tracePt t="13493" x="2982913" y="5241925"/>
          <p14:tracePt t="13639" x="2982913" y="523240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HPV Vaccines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err="1" smtClean="0"/>
              <a:t>Cervarix</a:t>
            </a:r>
            <a:r>
              <a:rPr lang="en-US" dirty="0" smtClean="0"/>
              <a:t> for HPV types 16,18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Gardasil for HPV types 6, 11, 16, 18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0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05"/>
    </mc:Choice>
    <mc:Fallback>
      <p:transition spd="slow" advTm="15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2965450" y="5232400"/>
          <p14:tracePt t="1007" x="2946400" y="5232400"/>
          <p14:tracePt t="1019" x="2928938" y="5232400"/>
          <p14:tracePt t="1032" x="2901950" y="5232400"/>
          <p14:tracePt t="1045" x="2874963" y="5232400"/>
          <p14:tracePt t="1059" x="2857500" y="5232400"/>
          <p14:tracePt t="1074" x="2830513" y="5232400"/>
          <p14:tracePt t="1090" x="2795588" y="5232400"/>
          <p14:tracePt t="1107" x="2759075" y="5224463"/>
          <p14:tracePt t="1124" x="2751138" y="5214938"/>
          <p14:tracePt t="1140" x="2732088" y="5180013"/>
          <p14:tracePt t="1157" x="2724150" y="5054600"/>
          <p14:tracePt t="1175" x="2724150" y="4965700"/>
          <p14:tracePt t="1190" x="2751138" y="4786313"/>
          <p14:tracePt t="1210" x="2911475" y="4303713"/>
          <p14:tracePt t="1225" x="3044825" y="4062413"/>
          <p14:tracePt t="1240" x="3241675" y="3768725"/>
          <p14:tracePt t="1257" x="3705225" y="3179763"/>
          <p14:tracePt t="1275" x="3990975" y="2911475"/>
          <p14:tracePt t="1291" x="4214813" y="2679700"/>
          <p14:tracePt t="1307" x="4500563" y="2419350"/>
          <p14:tracePt t="1323" x="5116513" y="2027238"/>
          <p14:tracePt t="1341" x="5402263" y="1874838"/>
          <p14:tracePt t="1357" x="5572125" y="1803400"/>
          <p14:tracePt t="1374" x="5919788" y="1697038"/>
          <p14:tracePt t="1391" x="6126163" y="1643063"/>
          <p14:tracePt t="1407" x="6303963" y="1625600"/>
          <p14:tracePt t="1424" x="6643688" y="1616075"/>
          <p14:tracePt t="1442" x="6742113" y="1616075"/>
          <p14:tracePt t="1457" x="6823075" y="1616075"/>
          <p14:tracePt t="1474" x="6902450" y="1616075"/>
          <p14:tracePt t="1491" x="7000875" y="1616075"/>
          <p14:tracePt t="1508" x="7037388" y="1616075"/>
          <p14:tracePt t="1524" x="7089775" y="1616075"/>
          <p14:tracePt t="1540" x="7126288" y="1616075"/>
          <p14:tracePt t="1557" x="7134225" y="1616075"/>
          <p14:tracePt t="1573" x="7143750" y="1616075"/>
          <p14:tracePt t="1593" x="7126288" y="1625600"/>
          <p14:tracePt t="1771" x="7099300" y="1625600"/>
          <p14:tracePt t="1784" x="7010400" y="1633538"/>
          <p14:tracePt t="1796" x="6875463" y="1660525"/>
          <p14:tracePt t="1809" x="6751638" y="1670050"/>
          <p14:tracePt t="1824" x="6670675" y="1670050"/>
          <p14:tracePt t="1840" x="6599238" y="1670050"/>
          <p14:tracePt t="1857" x="6446838" y="1670050"/>
          <p14:tracePt t="1875" x="6384925" y="1670050"/>
          <p14:tracePt t="1890" x="6348413" y="1660525"/>
          <p14:tracePt t="1909" x="6269038" y="1643063"/>
          <p14:tracePt t="1927" x="6251575" y="1643063"/>
          <p14:tracePt t="1940" x="6224588" y="1643063"/>
          <p14:tracePt t="1957" x="6205538" y="1633538"/>
          <p14:tracePt t="1975" x="6197600" y="1633538"/>
          <p14:tracePt t="1991" x="6188075" y="1633538"/>
          <p14:tracePt t="2013" x="6188075" y="1625600"/>
          <p14:tracePt t="2077" x="6215063" y="1625600"/>
          <p14:tracePt t="2128" x="6276975" y="1625600"/>
          <p14:tracePt t="2141" x="6510338" y="1660525"/>
          <p14:tracePt t="2153" x="6875463" y="1751013"/>
          <p14:tracePt t="2166" x="7126288" y="1803400"/>
          <p14:tracePt t="2178" x="7348538" y="1893888"/>
          <p14:tracePt t="2192" x="7439025" y="1928813"/>
          <p14:tracePt t="2206" x="7500938" y="1973263"/>
          <p14:tracePt t="2225" x="7537450" y="1982788"/>
          <p14:tracePt t="2240" x="7581900" y="2009775"/>
          <p14:tracePt t="2257" x="7589838" y="2017713"/>
          <p14:tracePt t="2273" x="7599363" y="2027238"/>
          <p14:tracePt t="2290" x="7599363" y="2036763"/>
          <p14:tracePt t="2319" x="7581900" y="2044700"/>
          <p14:tracePt t="2331" x="7491413" y="2081213"/>
          <p14:tracePt t="2345" x="7296150" y="2143125"/>
          <p14:tracePt t="2357" x="7000875" y="2224088"/>
          <p14:tracePt t="2373" x="6705600" y="2268538"/>
          <p14:tracePt t="2390" x="6510338" y="2268538"/>
          <p14:tracePt t="2407" x="6126163" y="2276475"/>
          <p14:tracePt t="2424" x="5991225" y="2276475"/>
          <p14:tracePt t="2440" x="5884863" y="2276475"/>
          <p14:tracePt t="2457" x="5705475" y="2276475"/>
          <p14:tracePt t="2474" x="5626100" y="2276475"/>
          <p14:tracePt t="2490" x="5554663" y="2276475"/>
          <p14:tracePt t="2507" x="5419725" y="2276475"/>
          <p14:tracePt t="2524" x="5384800" y="2276475"/>
          <p14:tracePt t="2540" x="5357813" y="2276475"/>
          <p14:tracePt t="2556" x="5330825" y="2286000"/>
          <p14:tracePt t="2573" x="5313363" y="2286000"/>
          <p14:tracePt t="2590" x="5303838" y="2286000"/>
          <p14:tracePt t="2612" x="5276850" y="2295525"/>
          <p14:tracePt t="3007" x="5197475" y="2312988"/>
          <p14:tracePt t="3020" x="5054600" y="2357438"/>
          <p14:tracePt t="3033" x="4776788" y="2446338"/>
          <p14:tracePt t="3046" x="4483100" y="2527300"/>
          <p14:tracePt t="3058" x="4348163" y="2571750"/>
          <p14:tracePt t="3073" x="4276725" y="2608263"/>
          <p14:tracePt t="3090" x="4187825" y="2633663"/>
          <p14:tracePt t="3107" x="3919538" y="2732088"/>
          <p14:tracePt t="3124" x="3813175" y="2786063"/>
          <p14:tracePt t="3140" x="3633788" y="2830513"/>
          <p14:tracePt t="3157" x="3411538" y="2911475"/>
          <p14:tracePt t="3174" x="3313113" y="2928938"/>
          <p14:tracePt t="3190" x="3170238" y="2973388"/>
          <p14:tracePt t="3207" x="2982913" y="3009900"/>
          <p14:tracePt t="3225" x="2911475" y="3017838"/>
          <p14:tracePt t="3241" x="2813050" y="3036888"/>
          <p14:tracePt t="3257" x="2751138" y="3036888"/>
          <p14:tracePt t="3274" x="2679700" y="3036888"/>
          <p14:tracePt t="3291" x="2660650" y="3036888"/>
          <p14:tracePt t="3307" x="2652713" y="3036888"/>
          <p14:tracePt t="3323" x="2625725" y="3036888"/>
          <p14:tracePt t="3341" x="2616200" y="3036888"/>
          <p14:tracePt t="3357" x="2608263" y="3036888"/>
          <p14:tracePt t="3373" x="2562225" y="3036888"/>
          <p14:tracePt t="3391" x="2536825" y="3036888"/>
          <p14:tracePt t="3407" x="2509838" y="3036888"/>
          <p14:tracePt t="3423" x="2482850" y="3054350"/>
          <p14:tracePt t="3423" x="2455863" y="3071813"/>
          <p14:tracePt t="3441" x="2419350" y="3081338"/>
          <p14:tracePt t="3457" x="2393950" y="3089275"/>
          <p14:tracePt t="3473" x="2366963" y="3108325"/>
          <p14:tracePt t="3490" x="2322513" y="3116263"/>
          <p14:tracePt t="3508" x="2303463" y="3116263"/>
          <p14:tracePt t="3524" x="2295525" y="3125788"/>
          <p14:tracePt t="3540" x="2259013" y="3143250"/>
          <p14:tracePt t="3557" x="2251075" y="3143250"/>
          <p14:tracePt t="3574" x="2232025" y="3152775"/>
          <p14:tracePt t="3590" x="2205038" y="3160713"/>
          <p14:tracePt t="3608" x="2197100" y="3160713"/>
          <p14:tracePt t="3623" x="2187575" y="3160713"/>
          <p14:tracePt t="3640" x="2179638" y="3170238"/>
          <p14:tracePt t="3658" x="2160588" y="3170238"/>
          <p14:tracePt t="3674" x="2152650" y="3170238"/>
          <p14:tracePt t="3696" x="2143125" y="3170238"/>
          <p14:tracePt t="3722" x="2143125" y="3160713"/>
          <p14:tracePt t="3849" x="2143125" y="3152775"/>
          <p14:tracePt t="3887" x="2143125" y="3143250"/>
          <p14:tracePt t="3913" x="2152650" y="3133725"/>
          <p14:tracePt t="3951" x="2170113" y="3133725"/>
          <p14:tracePt t="3964" x="2197100" y="3125788"/>
          <p14:tracePt t="3976" x="2276475" y="3108325"/>
          <p14:tracePt t="3991" x="2393950" y="3098800"/>
          <p14:tracePt t="4008" x="2517775" y="3089275"/>
          <p14:tracePt t="4024" x="2751138" y="3071813"/>
          <p14:tracePt t="4042" x="2857500" y="3071813"/>
          <p14:tracePt t="4056" x="2955925" y="3071813"/>
          <p14:tracePt t="4073" x="3062288" y="3071813"/>
          <p14:tracePt t="4090" x="3303588" y="3071813"/>
          <p14:tracePt t="4108" x="3411538" y="3071813"/>
          <p14:tracePt t="4123" x="3544888" y="3071813"/>
          <p14:tracePt t="4140" x="3751263" y="3108325"/>
          <p14:tracePt t="4157" x="3803650" y="3143250"/>
          <p14:tracePt t="4173" x="3867150" y="3187700"/>
          <p14:tracePt t="4190" x="4010025" y="3241675"/>
          <p14:tracePt t="4208" x="4062413" y="3259138"/>
          <p14:tracePt t="4223" x="4108450" y="3276600"/>
          <p14:tracePt t="4240" x="4160838" y="3295650"/>
          <p14:tracePt t="4257" x="4179888" y="3303588"/>
          <p14:tracePt t="4273" x="4205288" y="3313113"/>
          <p14:tracePt t="4290" x="4214813" y="3313113"/>
          <p14:tracePt t="4290" x="4224338" y="3313113"/>
          <p14:tracePt t="4308" x="4232275" y="3313113"/>
          <p14:tracePt t="4359" x="4232275" y="3322638"/>
          <p14:tracePt t="4602" x="4232275" y="3330575"/>
          <p14:tracePt t="4640" x="4224338" y="3330575"/>
          <p14:tracePt t="4652" x="4214813" y="3348038"/>
          <p14:tracePt t="4665" x="4197350" y="3394075"/>
          <p14:tracePt t="4678" x="4133850" y="3482975"/>
          <p14:tracePt t="4692" x="4062413" y="3571875"/>
          <p14:tracePt t="4708" x="3983038" y="3643313"/>
          <p14:tracePt t="4724" x="3867150" y="3741738"/>
          <p14:tracePt t="4742" x="3840163" y="3759200"/>
          <p14:tracePt t="4758" x="3813175" y="3759200"/>
          <p14:tracePt t="4775" x="3786188" y="3768725"/>
          <p14:tracePt t="4791" x="3714750" y="3776663"/>
          <p14:tracePt t="4809" x="3670300" y="3776663"/>
          <p14:tracePt t="4825" x="3616325" y="3776663"/>
          <p14:tracePt t="4841" x="3544888" y="3776663"/>
          <p14:tracePt t="4859" x="3509963" y="3776663"/>
          <p14:tracePt t="4875" x="3482975" y="3776663"/>
          <p14:tracePt t="4891" x="3438525" y="3759200"/>
          <p14:tracePt t="4910" x="3411538" y="3714750"/>
          <p14:tracePt t="4924" x="3394075" y="3660775"/>
          <p14:tracePt t="4941" x="3375025" y="3473450"/>
          <p14:tracePt t="4959" x="3375025" y="3367088"/>
          <p14:tracePt t="4974" x="3375025" y="3259138"/>
          <p14:tracePt t="4991" x="3384550" y="3108325"/>
          <p14:tracePt t="5008" x="3419475" y="2946400"/>
          <p14:tracePt t="5027" x="3419475" y="2911475"/>
          <p14:tracePt t="5040" x="3429000" y="2884488"/>
          <p14:tracePt t="5057" x="3438525" y="2867025"/>
          <p14:tracePt t="5075" x="3446463" y="2830513"/>
          <p14:tracePt t="5090" x="3446463" y="2822575"/>
          <p14:tracePt t="5107" x="3446463" y="2786063"/>
          <p14:tracePt t="5125" x="3446463" y="2768600"/>
          <p14:tracePt t="5140" x="3446463" y="2759075"/>
          <p14:tracePt t="5175" x="3446463" y="2776538"/>
          <p14:tracePt t="5214" x="3429000" y="2795588"/>
          <p14:tracePt t="5226" x="3411538" y="2840038"/>
          <p14:tracePt t="5240" x="3375025" y="2901950"/>
          <p14:tracePt t="5252" x="3367088" y="2982913"/>
          <p14:tracePt t="5264" x="3340100" y="3152775"/>
          <p14:tracePt t="5277" x="3330575" y="3276600"/>
          <p14:tracePt t="5292" x="3330575" y="3367088"/>
          <p14:tracePt t="5308" x="3330575" y="3490913"/>
          <p14:tracePt t="5324" x="3330575" y="3652838"/>
          <p14:tracePt t="5343" x="3330575" y="3687763"/>
          <p14:tracePt t="5359" x="3340100" y="3714750"/>
          <p14:tracePt t="5375" x="3348038" y="3751263"/>
          <p14:tracePt t="5391" x="3367088" y="3768725"/>
          <p14:tracePt t="5409" x="3367088" y="3759200"/>
          <p14:tracePt t="5507" x="3367088" y="3732213"/>
          <p14:tracePt t="5520" x="3367088" y="3652838"/>
          <p14:tracePt t="5532" x="3367088" y="3490913"/>
          <p14:tracePt t="5545" x="3348038" y="3179763"/>
          <p14:tracePt t="5559" x="3330575" y="2928938"/>
          <p14:tracePt t="5575" x="3330575" y="2840038"/>
          <p14:tracePt t="5591" x="3330575" y="2759075"/>
          <p14:tracePt t="5591" x="3330575" y="2670175"/>
          <p14:tracePt t="5609" x="3330575" y="2589213"/>
          <p14:tracePt t="5625" x="3330575" y="2544763"/>
          <p14:tracePt t="5641" x="3330575" y="2527300"/>
          <p14:tracePt t="5658" x="3322638" y="2509838"/>
          <p14:tracePt t="5676" x="3322638" y="2500313"/>
          <p14:tracePt t="5711" x="3313113" y="2500313"/>
          <p14:tracePt t="6030" x="3303588" y="2500313"/>
          <p14:tracePt t="6248" x="3295650" y="2500313"/>
          <p14:tracePt t="6286" x="3295650" y="2517775"/>
          <p14:tracePt t="6312" x="3286125" y="2536825"/>
          <p14:tracePt t="6325" x="3276600" y="2562225"/>
          <p14:tracePt t="6337" x="3251200" y="2598738"/>
          <p14:tracePt t="6350" x="3214688" y="2652713"/>
          <p14:tracePt t="6363" x="3170238" y="2714625"/>
          <p14:tracePt t="6376" x="3108325" y="2768600"/>
          <p14:tracePt t="6391" x="3054350" y="2813050"/>
          <p14:tracePt t="6409" x="2982913" y="2919413"/>
          <p14:tracePt t="6425" x="2867025" y="3000375"/>
          <p14:tracePt t="6442" x="2803525" y="3027363"/>
          <p14:tracePt t="6458" x="2741613" y="3036888"/>
          <p14:tracePt t="6475" x="2660650" y="3054350"/>
          <p14:tracePt t="6492" x="2633663" y="3054350"/>
          <p14:tracePt t="6510" x="2608263" y="3054350"/>
          <p14:tracePt t="6525" x="2554288" y="3054350"/>
          <p14:tracePt t="6542" x="2536825" y="3054350"/>
          <p14:tracePt t="6557" x="2509838" y="3054350"/>
          <p14:tracePt t="6574" x="2490788" y="3044825"/>
          <p14:tracePt t="6591" x="2446338" y="3027363"/>
          <p14:tracePt t="6608" x="2428875" y="3027363"/>
          <p14:tracePt t="6624" x="2411413" y="3027363"/>
          <p14:tracePt t="6641" x="2374900" y="3009900"/>
          <p14:tracePt t="6658" x="2357438" y="3009900"/>
          <p14:tracePt t="6674" x="2339975" y="3009900"/>
          <p14:tracePt t="6690" x="2312988" y="3009900"/>
          <p14:tracePt t="6708" x="2303463" y="3009900"/>
          <p14:tracePt t="6724" x="2295525" y="3009900"/>
          <p14:tracePt t="6741" x="2286000" y="3009900"/>
          <p14:tracePt t="6758" x="2276475" y="3009900"/>
          <p14:tracePt t="6795" x="2268538" y="3009900"/>
          <p14:tracePt t="6834" x="2268538" y="3000375"/>
          <p14:tracePt t="7114" x="2268538" y="2990850"/>
          <p14:tracePt t="7446" x="2276475" y="2990850"/>
          <p14:tracePt t="7625" x="2303463" y="2990850"/>
          <p14:tracePt t="7638" x="2347913" y="2990850"/>
          <p14:tracePt t="7650" x="2455863" y="2990850"/>
          <p14:tracePt t="7663" x="2562225" y="3000375"/>
          <p14:tracePt t="7676" x="2724150" y="3036888"/>
          <p14:tracePt t="7692" x="2830513" y="3062288"/>
          <p14:tracePt t="7709" x="2955925" y="3089275"/>
          <p14:tracePt t="7725" x="3214688" y="3098800"/>
          <p14:tracePt t="7742" x="3402013" y="3108325"/>
          <p14:tracePt t="7759" x="3517900" y="3108325"/>
          <p14:tracePt t="7775" x="3795713" y="3071813"/>
          <p14:tracePt t="7793" x="3902075" y="3062288"/>
          <p14:tracePt t="7809" x="3983038" y="3062288"/>
          <p14:tracePt t="7825" x="4098925" y="3054350"/>
          <p14:tracePt t="7842" x="4179888" y="3054350"/>
          <p14:tracePt t="7858" x="4205288" y="3054350"/>
          <p14:tracePt t="7875" x="4232275" y="3054350"/>
          <p14:tracePt t="7892" x="4259263" y="3054350"/>
          <p14:tracePt t="7910" x="4268788" y="3054350"/>
          <p14:tracePt t="7925" x="4276725" y="3054350"/>
          <p14:tracePt t="7944" x="4286250" y="3054350"/>
          <p14:tracePt t="7959" x="4295775" y="3054350"/>
          <p14:tracePt t="7981" x="4303713" y="3054350"/>
          <p14:tracePt t="8007" x="4313238" y="3044825"/>
          <p14:tracePt t="8019" x="4330700" y="3044825"/>
          <p14:tracePt t="8033" x="4348163" y="3044825"/>
          <p14:tracePt t="8045" x="4357688" y="3036888"/>
          <p14:tracePt t="8058" x="4367213" y="3036888"/>
          <p14:tracePt t="8074" x="4375150" y="3036888"/>
          <p14:tracePt t="8096" x="4384675" y="3036888"/>
          <p14:tracePt t="8109" x="4394200" y="3036888"/>
          <p14:tracePt t="8441" x="4402138" y="3036888"/>
          <p14:tracePt t="8467" x="4411663" y="3027363"/>
          <p14:tracePt t="8479" x="4429125" y="3027363"/>
          <p14:tracePt t="8493" x="4446588" y="3017838"/>
          <p14:tracePt t="8506" x="4465638" y="3017838"/>
          <p14:tracePt t="8517" x="4483100" y="3017838"/>
          <p14:tracePt t="8530" x="4500563" y="3017838"/>
          <p14:tracePt t="8544" x="4527550" y="3017838"/>
          <p14:tracePt t="8558" x="4537075" y="3017838"/>
          <p14:tracePt t="8575" x="4545013" y="3017838"/>
          <p14:tracePt t="8591" x="4562475" y="3017838"/>
          <p14:tracePt t="8608" x="4572000" y="3017838"/>
          <p14:tracePt t="8632" x="4562475" y="3017838"/>
          <p14:tracePt t="8734" x="4554538" y="3017838"/>
          <p14:tracePt t="8747" x="4545013" y="3017838"/>
          <p14:tracePt t="8760" x="4537075" y="3017838"/>
          <p14:tracePt t="8773" x="4518025" y="3017838"/>
          <p14:tracePt t="8785" x="4491038" y="3017838"/>
          <p14:tracePt t="8798" x="4473575" y="3017838"/>
          <p14:tracePt t="8811" x="4456113" y="3009900"/>
          <p14:tracePt t="8825" x="4429125" y="3000375"/>
          <p14:tracePt t="8841" x="4411663" y="3000375"/>
          <p14:tracePt t="8859" x="4375150" y="2990850"/>
          <p14:tracePt t="8875" x="4367213" y="2982913"/>
          <p14:tracePt t="8891" x="4357688" y="2982913"/>
          <p14:tracePt t="8912" x="4348163" y="2982913"/>
          <p14:tracePt t="8989" x="4340225" y="2982913"/>
          <p14:tracePt t="9015" x="4330700" y="2982913"/>
          <p14:tracePt t="9040" x="4340225" y="2982913"/>
          <p14:tracePt t="9219" x="4375150" y="2982913"/>
          <p14:tracePt t="9232" x="4419600" y="2982913"/>
          <p14:tracePt t="9244" x="4483100" y="2982913"/>
          <p14:tracePt t="9259" x="4562475" y="2990850"/>
          <p14:tracePt t="9275" x="4598988" y="2990850"/>
          <p14:tracePt t="9292" x="4670425" y="2990850"/>
          <p14:tracePt t="9310" x="4687888" y="2990850"/>
          <p14:tracePt t="9326" x="4714875" y="2990850"/>
          <p14:tracePt t="9342" x="4724400" y="2990850"/>
          <p14:tracePt t="9360" x="4705350" y="2990850"/>
          <p14:tracePt t="9512" x="4679950" y="2990850"/>
          <p14:tracePt t="9525" x="4643438" y="2982913"/>
          <p14:tracePt t="9537" x="4608513" y="2965450"/>
          <p14:tracePt t="9550" x="4562475" y="2955925"/>
          <p14:tracePt t="9563" x="4537075" y="2938463"/>
          <p14:tracePt t="9576" x="4518025" y="2938463"/>
          <p14:tracePt t="9591" x="4510088" y="2938463"/>
          <p14:tracePt t="9608" x="4500563" y="2938463"/>
          <p14:tracePt t="9625" x="4500563" y="2928938"/>
          <p14:tracePt t="9703" x="4510088" y="2928938"/>
          <p14:tracePt t="9742" x="4518025" y="2928938"/>
          <p14:tracePt t="9755" x="4545013" y="2928938"/>
          <p14:tracePt t="9767" x="4608513" y="2928938"/>
          <p14:tracePt t="9780" x="4687888" y="2928938"/>
          <p14:tracePt t="9793" x="4759325" y="2928938"/>
          <p14:tracePt t="9808" x="4822825" y="2928938"/>
          <p14:tracePt t="9825" x="4857750" y="2928938"/>
          <p14:tracePt t="9843" x="4983163" y="2928938"/>
          <p14:tracePt t="9859" x="5081588" y="2928938"/>
          <p14:tracePt t="9876" x="5153025" y="2938463"/>
          <p14:tracePt t="9892" x="5241925" y="2965450"/>
          <p14:tracePt t="9910" x="5268913" y="2973388"/>
          <p14:tracePt t="9925" x="5286375" y="2973388"/>
          <p14:tracePt t="9942" x="5313363" y="2982913"/>
          <p14:tracePt t="9959" x="5322888" y="2990850"/>
          <p14:tracePt t="9984" x="5322888" y="3000375"/>
          <p14:tracePt t="10022" x="5322888" y="3009900"/>
          <p14:tracePt t="10035" x="5322888" y="3017838"/>
          <p14:tracePt t="10047" x="5268913" y="3054350"/>
          <p14:tracePt t="10061" x="5089525" y="3187700"/>
          <p14:tracePt t="10075" x="4751388" y="3375025"/>
          <p14:tracePt t="10092" x="4411663" y="3562350"/>
          <p14:tracePt t="10109" x="3768725" y="3741738"/>
          <p14:tracePt t="10126" x="3384550" y="3795713"/>
          <p14:tracePt t="10142" x="3152775" y="3822700"/>
          <p14:tracePt t="10159" x="2482850" y="3894138"/>
          <p14:tracePt t="10176" x="2125663" y="3929063"/>
          <p14:tracePt t="10192" x="1965325" y="3956050"/>
          <p14:tracePt t="10208" x="1847850" y="3965575"/>
          <p14:tracePt t="10225" x="1652588" y="3983038"/>
          <p14:tracePt t="10243" x="1616075" y="3990975"/>
          <p14:tracePt t="10259" x="1589088" y="4000500"/>
          <p14:tracePt t="10275" x="1544638" y="4000500"/>
          <p14:tracePt t="10292" x="1527175" y="4000500"/>
          <p14:tracePt t="10308" x="1509713" y="4000500"/>
          <p14:tracePt t="10325" x="1465263" y="4000500"/>
          <p14:tracePt t="10343" x="1446213" y="4000500"/>
          <p14:tracePt t="10358" x="1428750" y="4000500"/>
          <p14:tracePt t="10375" x="1419225" y="4000500"/>
          <p14:tracePt t="10392" x="1411288" y="3990975"/>
          <p14:tracePt t="10408" x="1411288" y="3983038"/>
          <p14:tracePt t="10481" x="1419225" y="3983038"/>
          <p14:tracePt t="10570" x="1455738" y="3983038"/>
          <p14:tracePt t="10583" x="1500188" y="3983038"/>
          <p14:tracePt t="10596" x="1581150" y="3990975"/>
          <p14:tracePt t="10610" x="1670050" y="4010025"/>
          <p14:tracePt t="10626" x="1741488" y="4027488"/>
          <p14:tracePt t="10643" x="1857375" y="4062413"/>
          <p14:tracePt t="10660" x="1911350" y="4081463"/>
          <p14:tracePt t="10676" x="1965325" y="4108450"/>
          <p14:tracePt t="10693" x="2054225" y="4133850"/>
          <p14:tracePt t="10709" x="2232025" y="4179888"/>
          <p14:tracePt t="10727" x="2303463" y="4197350"/>
          <p14:tracePt t="10743" x="2357438" y="4205288"/>
          <p14:tracePt t="10759" x="2465388" y="4224338"/>
          <p14:tracePt t="10777" x="2500313" y="4232275"/>
          <p14:tracePt t="10793" x="2509838" y="4232275"/>
          <p14:tracePt t="10810" x="2527300" y="4232275"/>
          <p14:tracePt t="10826" x="2536825" y="4232275"/>
          <p14:tracePt t="10843" x="2544763" y="4232275"/>
          <p14:tracePt t="10889" x="2554288" y="4232275"/>
          <p14:tracePt t="10917" x="2562225" y="4232275"/>
          <p14:tracePt t="10927" x="2571750" y="4232275"/>
          <p14:tracePt t="10940" x="2581275" y="4232275"/>
          <p14:tracePt t="10952" x="2608263" y="4232275"/>
          <p14:tracePt t="10965" x="2643188" y="4232275"/>
          <p14:tracePt t="10978" x="2670175" y="4232275"/>
          <p14:tracePt t="10993" x="2724150" y="4232275"/>
          <p14:tracePt t="11009" x="2759075" y="4232275"/>
          <p14:tracePt t="11025" x="2822575" y="4232275"/>
          <p14:tracePt t="11043" x="2847975" y="4232275"/>
          <p14:tracePt t="11058" x="2874963" y="4232275"/>
          <p14:tracePt t="11075" x="2919413" y="4232275"/>
          <p14:tracePt t="11093" x="2946400" y="4232275"/>
          <p14:tracePt t="11109" x="2973388" y="4232275"/>
          <p14:tracePt t="11125" x="2982913" y="4232275"/>
          <p14:tracePt t="11142" x="3017838" y="4232275"/>
          <p14:tracePt t="11159" x="3027363" y="4232275"/>
          <p14:tracePt t="11175" x="3036888" y="4232275"/>
          <p14:tracePt t="11192" x="3054350" y="4232275"/>
          <p14:tracePt t="11209" x="3062288" y="4232275"/>
          <p14:tracePt t="11225" x="3071813" y="4232275"/>
          <p14:tracePt t="11242" x="3081338" y="4232275"/>
          <p14:tracePt t="11806" x="3089275" y="4232275"/>
          <p14:tracePt t="11819" x="3116263" y="4232275"/>
          <p14:tracePt t="11832" x="3143250" y="4232275"/>
          <p14:tracePt t="11845" x="3187700" y="4232275"/>
          <p14:tracePt t="11860" x="3224213" y="4232275"/>
          <p14:tracePt t="11876" x="3259138" y="4232275"/>
          <p14:tracePt t="11893" x="3340100" y="4232275"/>
          <p14:tracePt t="11911" x="3367088" y="4232275"/>
          <p14:tracePt t="11927" x="3402013" y="4241800"/>
          <p14:tracePt t="11943" x="3446463" y="4241800"/>
          <p14:tracePt t="11960" x="3473450" y="4241800"/>
          <p14:tracePt t="11976" x="3490913" y="4241800"/>
          <p14:tracePt t="11993" x="3527425" y="4241800"/>
          <p14:tracePt t="12011" x="3554413" y="4241800"/>
          <p14:tracePt t="12026" x="3581400" y="4241800"/>
          <p14:tracePt t="12042" x="3633788" y="4232275"/>
          <p14:tracePt t="12059" x="3741738" y="4205288"/>
          <p14:tracePt t="12076" x="3776663" y="4187825"/>
          <p14:tracePt t="12092" x="3830638" y="4179888"/>
          <p14:tracePt t="12109" x="3990975" y="4160838"/>
          <p14:tracePt t="12126" x="4108450" y="4152900"/>
          <p14:tracePt t="12142" x="4179888" y="4152900"/>
          <p14:tracePt t="12159" x="4241800" y="4152900"/>
          <p14:tracePt t="12175" x="4419600" y="4152900"/>
          <p14:tracePt t="12192" x="4491038" y="4152900"/>
          <p14:tracePt t="12209" x="4545013" y="4152900"/>
          <p14:tracePt t="12225" x="4643438" y="4152900"/>
          <p14:tracePt t="12243" x="4741863" y="4152900"/>
          <p14:tracePt t="12259" x="4822825" y="4152900"/>
          <p14:tracePt t="12276" x="4938713" y="4152900"/>
          <p14:tracePt t="12293" x="4973638" y="4152900"/>
          <p14:tracePt t="12309" x="5037138" y="4152900"/>
          <p14:tracePt t="12326" x="5126038" y="4152900"/>
          <p14:tracePt t="12344" x="5153025" y="4152900"/>
          <p14:tracePt t="12359" x="5170488" y="4152900"/>
          <p14:tracePt t="12377" x="5180013" y="4152900"/>
          <p14:tracePt t="12392" x="5187950" y="4152900"/>
          <p14:tracePt t="12409" x="5197475" y="4152900"/>
          <p14:tracePt t="12425" x="5180013" y="4160838"/>
          <p14:tracePt t="12584" x="5133975" y="4170363"/>
          <p14:tracePt t="12597" x="5054600" y="4179888"/>
          <p14:tracePt t="12610" x="4983163" y="4187825"/>
          <p14:tracePt t="12622" x="4919663" y="4187825"/>
          <p14:tracePt t="12635" x="4857750" y="4187825"/>
          <p14:tracePt t="12647" x="4813300" y="4187825"/>
          <p14:tracePt t="12660" x="4768850" y="4187825"/>
          <p14:tracePt t="12676" x="4741863" y="4187825"/>
          <p14:tracePt t="12692" x="4724400" y="4187825"/>
          <p14:tracePt t="12709" x="4714875" y="4187825"/>
          <p14:tracePt t="12726" x="4705350" y="4179888"/>
          <p14:tracePt t="12742" x="4705350" y="4170363"/>
          <p14:tracePt t="12788" x="4705350" y="4160838"/>
          <p14:tracePt t="12800" x="4705350" y="4152900"/>
          <p14:tracePt t="12826" x="4705350" y="4133850"/>
          <p14:tracePt t="12851" x="4705350" y="4125913"/>
          <p14:tracePt t="12864" x="4705350" y="4108450"/>
          <p14:tracePt t="12877" x="4705350" y="4081463"/>
          <p14:tracePt t="12890" x="4705350" y="4054475"/>
          <p14:tracePt t="12902" x="4705350" y="4017963"/>
          <p14:tracePt t="12915" x="4705350" y="4000500"/>
          <p14:tracePt t="12928" x="4705350" y="3973513"/>
          <p14:tracePt t="12944" x="4697413" y="3973513"/>
          <p14:tracePt t="12960" x="4697413" y="3965575"/>
          <p14:tracePt t="12976" x="4697413" y="3956050"/>
          <p14:tracePt t="12993" x="4687888" y="3956050"/>
          <p14:tracePt t="13010" x="4687888" y="3946525"/>
          <p14:tracePt t="13027" x="4679950" y="3946525"/>
          <p14:tracePt t="13044" x="4670425" y="3946525"/>
          <p14:tracePt t="13060" x="4652963" y="3946525"/>
          <p14:tracePt t="13080" x="4643438" y="3946525"/>
          <p14:tracePt t="13106" x="4616450" y="3946525"/>
          <p14:tracePt t="13119" x="4598988" y="3946525"/>
          <p14:tracePt t="13131" x="4581525" y="3946525"/>
          <p14:tracePt t="13145" x="4572000" y="3946525"/>
          <p14:tracePt t="13160" x="4554538" y="3946525"/>
          <p14:tracePt t="13177" x="4545013" y="3946525"/>
          <p14:tracePt t="13193" x="4537075" y="3946525"/>
          <p14:tracePt t="13210" x="4527550" y="3946525"/>
          <p14:tracePt t="13227" x="4527550" y="3956050"/>
          <p14:tracePt t="13243" x="4518025" y="3956050"/>
          <p14:tracePt t="13272" x="4510088" y="3965575"/>
          <p14:tracePt t="13323" x="4500563" y="3965575"/>
          <p14:tracePt t="13335" x="4483100" y="3983038"/>
          <p14:tracePt t="13348" x="4465638" y="3990975"/>
          <p14:tracePt t="13361" x="4429125" y="4017963"/>
          <p14:tracePt t="13377" x="4375150" y="4037013"/>
          <p14:tracePt t="13393" x="4330700" y="4054475"/>
          <p14:tracePt t="13410" x="4259263" y="4071938"/>
          <p14:tracePt t="13427" x="4251325" y="4081463"/>
          <p14:tracePt t="13443" x="4232275" y="4081463"/>
          <p14:tracePt t="13460" x="4197350" y="4081463"/>
          <p14:tracePt t="13477" x="4187825" y="4081463"/>
          <p14:tracePt t="13501" x="4187825" y="4071938"/>
          <p14:tracePt t="13591" x="4205288" y="4062413"/>
          <p14:tracePt t="13616" x="4241800" y="4054475"/>
          <p14:tracePt t="13629" x="4303713" y="4037013"/>
          <p14:tracePt t="13642" x="4367213" y="4027488"/>
          <p14:tracePt t="13655" x="4419600" y="4017963"/>
          <p14:tracePt t="13667" x="4446588" y="4017963"/>
          <p14:tracePt t="13679" x="4456113" y="4017963"/>
          <p14:tracePt t="13694" x="4473575" y="4017963"/>
          <p14:tracePt t="13710" x="4483100" y="4017963"/>
          <p14:tracePt t="13756" x="4491038" y="4017963"/>
          <p14:tracePt t="13794" x="4500563" y="4017963"/>
          <p14:tracePt t="13807" x="4510088" y="4017963"/>
          <p14:tracePt t="13820" x="4527550" y="4017963"/>
          <p14:tracePt t="13833" x="4537075" y="4010025"/>
          <p14:tracePt t="13845" x="4562475" y="4010025"/>
          <p14:tracePt t="13860" x="4581525" y="4010025"/>
          <p14:tracePt t="13877" x="4589463" y="4010025"/>
          <p14:tracePt t="13894" x="4616450" y="4010025"/>
          <p14:tracePt t="13912" x="4625975" y="4010025"/>
          <p14:tracePt t="13927" x="4643438" y="4010025"/>
          <p14:tracePt t="13943" x="4687888" y="4010025"/>
          <p14:tracePt t="13961" x="4724400" y="4010025"/>
          <p14:tracePt t="13977" x="4768850" y="4010025"/>
          <p14:tracePt t="13993" x="4884738" y="4010025"/>
          <p14:tracePt t="14012" x="4919663" y="4010025"/>
          <p14:tracePt t="14028" x="4956175" y="4010025"/>
          <p14:tracePt t="14043" x="4983163" y="4010025"/>
          <p14:tracePt t="14059" x="5072063" y="4017963"/>
          <p14:tracePt t="14076" x="5126038" y="4027488"/>
          <p14:tracePt t="14092" x="5160963" y="4037013"/>
          <p14:tracePt t="14110" x="5224463" y="4071938"/>
          <p14:tracePt t="14127" x="5241925" y="4071938"/>
          <p14:tracePt t="14143" x="5241925" y="4081463"/>
          <p14:tracePt t="14159" x="5251450" y="4081463"/>
          <p14:tracePt t="14177" x="5259388" y="4081463"/>
          <p14:tracePt t="14202" x="5268913" y="4089400"/>
          <p14:tracePt t="14214" x="5268913" y="4098925"/>
          <p14:tracePt t="14227" x="5286375" y="4098925"/>
          <p14:tracePt t="14243" x="5303838" y="4108450"/>
          <p14:tracePt t="14265" x="5313363" y="4116388"/>
          <p14:tracePt t="14291" x="5322888" y="4116388"/>
          <p14:tracePt t="14329" x="5340350" y="4116388"/>
          <p14:tracePt t="14827" x="5367338" y="4116388"/>
          <p14:tracePt t="14840" x="5402263" y="4108450"/>
          <p14:tracePt t="14853" x="5456238" y="4098925"/>
          <p14:tracePt t="14865" x="5500688" y="4081463"/>
          <p14:tracePt t="14878" x="5518150" y="4071938"/>
          <p14:tracePt t="14894" x="5527675" y="4062413"/>
          <p14:tracePt t="14911" x="5537200" y="4054475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Molluscum</a:t>
            </a:r>
            <a:r>
              <a:rPr lang="en-US" dirty="0"/>
              <a:t> </a:t>
            </a:r>
            <a:r>
              <a:rPr lang="en-US" dirty="0" err="1"/>
              <a:t>contagiosum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i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Molluscum</a:t>
            </a:r>
            <a:r>
              <a:rPr lang="en-US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contagiosum</a:t>
            </a:r>
            <a:r>
              <a:rPr lang="en-US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virus</a:t>
            </a:r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 Pox </a:t>
            </a:r>
            <a:r>
              <a:rPr lang="en-US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virus , DNA virus)</a:t>
            </a:r>
            <a:endParaRPr lang="en-US" dirty="0" smtClean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endParaRPr lang="en-US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en-US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Direct </a:t>
            </a:r>
            <a:r>
              <a:rPr lang="en-US" i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contact</a:t>
            </a:r>
          </a:p>
          <a:p>
            <a:pPr algn="l" rtl="0"/>
            <a:endParaRPr lang="en-US" i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en-US" i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Sexual contact</a:t>
            </a:r>
            <a:endParaRPr lang="en-US" i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1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75"/>
    </mc:Choice>
    <mc:Fallback>
      <p:transition spd="slow" advTm="28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2" x="5518150" y="4054475"/>
          <p14:tracePt t="1462" x="5465763" y="4044950"/>
          <p14:tracePt t="1474" x="5384800" y="4027488"/>
          <p14:tracePt t="1486" x="5276850" y="3965575"/>
          <p14:tracePt t="1501" x="5108575" y="3867150"/>
          <p14:tracePt t="1519" x="4983163" y="3732213"/>
          <p14:tracePt t="1534" x="4830763" y="3322638"/>
          <p14:tracePt t="1551" x="4786313" y="3108325"/>
          <p14:tracePt t="1567" x="4776788" y="2901950"/>
          <p14:tracePt t="1584" x="4776788" y="2803525"/>
          <p14:tracePt t="1584" x="4803775" y="2660650"/>
          <p14:tracePt t="1602" x="4848225" y="2509838"/>
          <p14:tracePt t="1618" x="4875213" y="2428875"/>
          <p14:tracePt t="1635" x="4919663" y="2366963"/>
          <p14:tracePt t="1651" x="5018088" y="2276475"/>
          <p14:tracePt t="1668" x="5062538" y="2214563"/>
          <p14:tracePt t="1684" x="5153025" y="2133600"/>
          <p14:tracePt t="1701" x="5465763" y="2017713"/>
          <p14:tracePt t="1718" x="5616575" y="1982788"/>
          <p14:tracePt t="1734" x="5768975" y="1973263"/>
          <p14:tracePt t="1751" x="6000750" y="1965325"/>
          <p14:tracePt t="1769" x="6099175" y="1965325"/>
          <p14:tracePt t="1784" x="6251575" y="1965325"/>
          <p14:tracePt t="1801" x="6518275" y="2027238"/>
          <p14:tracePt t="1818" x="6661150" y="2062163"/>
          <p14:tracePt t="1834" x="6786563" y="2098675"/>
          <p14:tracePt t="1851" x="6875463" y="2125663"/>
          <p14:tracePt t="1867" x="6938963" y="2152650"/>
          <p14:tracePt t="1885" x="6946900" y="2152650"/>
          <p14:tracePt t="1901" x="6965950" y="2160588"/>
          <p14:tracePt t="1918" x="6965950" y="2170113"/>
          <p14:tracePt t="1935" x="6965950" y="2179638"/>
          <p14:tracePt t="2455" x="6965950" y="2187575"/>
          <p14:tracePt t="2519" x="6965950" y="2197100"/>
          <p14:tracePt t="2544" x="6938963" y="2205038"/>
          <p14:tracePt t="2570" x="6867525" y="2241550"/>
          <p14:tracePt t="2583" x="6732588" y="2312988"/>
          <p14:tracePt t="2595" x="6545263" y="2411413"/>
          <p14:tracePt t="2608" x="6357938" y="2482850"/>
          <p14:tracePt t="2621" x="6188075" y="2536825"/>
          <p14:tracePt t="2635" x="6062663" y="2616200"/>
          <p14:tracePt t="2651" x="5973763" y="2652713"/>
          <p14:tracePt t="2668" x="5616575" y="2751138"/>
          <p14:tracePt t="2686" x="5465763" y="2759075"/>
          <p14:tracePt t="2701" x="5197475" y="2803525"/>
          <p14:tracePt t="2718" x="4991100" y="2822575"/>
          <p14:tracePt t="2718" x="4813300" y="2830513"/>
          <p14:tracePt t="2736" x="4491038" y="2830513"/>
          <p14:tracePt t="2751" x="4340225" y="2830513"/>
          <p14:tracePt t="2768" x="4160838" y="2830513"/>
          <p14:tracePt t="2784" x="4027488" y="2830513"/>
          <p14:tracePt t="2802" x="4000500" y="2830513"/>
          <p14:tracePt t="2818" x="3983038" y="2830513"/>
          <p14:tracePt t="2834" x="3965575" y="2830513"/>
          <p14:tracePt t="3961" x="3956050" y="2830513"/>
          <p14:tracePt t="4115" x="3938588" y="2822575"/>
          <p14:tracePt t="4127" x="3919538" y="2813050"/>
          <p14:tracePt t="4140" x="3902075" y="2795588"/>
          <p14:tracePt t="4153" x="3857625" y="2776538"/>
          <p14:tracePt t="4168" x="3803650" y="2732088"/>
          <p14:tracePt t="4185" x="3687763" y="2687638"/>
          <p14:tracePt t="4201" x="3517900" y="2633663"/>
          <p14:tracePt t="4219" x="3465513" y="2625725"/>
          <p14:tracePt t="4235" x="3402013" y="2616200"/>
          <p14:tracePt t="4251" x="3286125" y="2616200"/>
          <p14:tracePt t="4270" x="3241675" y="2625725"/>
          <p14:tracePt t="4285" x="3187700" y="2643188"/>
          <p14:tracePt t="4301" x="3143250" y="2670175"/>
          <p14:tracePt t="4318" x="3027363" y="2714625"/>
          <p14:tracePt t="4335" x="2973388" y="2741613"/>
          <p14:tracePt t="4352" x="2928938" y="2759075"/>
          <p14:tracePt t="4368" x="2874963" y="2776538"/>
          <p14:tracePt t="4385" x="2867025" y="2786063"/>
          <p14:tracePt t="4402" x="2857500" y="2795588"/>
          <p14:tracePt t="4418" x="2840038" y="2795588"/>
          <p14:tracePt t="4435" x="2830513" y="2795588"/>
          <p14:tracePt t="4451" x="2822575" y="2795588"/>
          <p14:tracePt t="4468" x="2847975" y="2786063"/>
          <p14:tracePt t="4587" x="2901950" y="2776538"/>
          <p14:tracePt t="4600" x="2982913" y="2776538"/>
          <p14:tracePt t="4613" x="3071813" y="2768600"/>
          <p14:tracePt t="4625" x="3143250" y="2768600"/>
          <p14:tracePt t="4638" x="3214688" y="2768600"/>
          <p14:tracePt t="4654" x="3286125" y="2768600"/>
          <p14:tracePt t="4669" x="3340100" y="2768600"/>
          <p14:tracePt t="4685" x="3438525" y="2768600"/>
          <p14:tracePt t="4703" x="3490913" y="2786063"/>
          <p14:tracePt t="4718" x="3544888" y="2795588"/>
          <p14:tracePt t="4735" x="3643313" y="2813050"/>
          <p14:tracePt t="4753" x="3697288" y="2822575"/>
          <p14:tracePt t="4768" x="3732213" y="2822575"/>
          <p14:tracePt t="4785" x="3786188" y="2830513"/>
          <p14:tracePt t="4802" x="3902075" y="2830513"/>
          <p14:tracePt t="4819" x="3965575" y="2830513"/>
          <p14:tracePt t="4835" x="4037013" y="2786063"/>
          <p14:tracePt t="4852" x="4205288" y="2616200"/>
          <p14:tracePt t="4869" x="4348163" y="2446338"/>
          <p14:tracePt t="4885" x="4483100" y="2295525"/>
          <p14:tracePt t="4902" x="4741863" y="1955800"/>
          <p14:tracePt t="4919" x="4822825" y="1874838"/>
          <p14:tracePt t="4935" x="4894263" y="1803400"/>
          <p14:tracePt t="4952" x="4965700" y="1758950"/>
          <p14:tracePt t="4952" x="5018088" y="1731963"/>
          <p14:tracePt t="4970" x="5072063" y="1704975"/>
          <p14:tracePt t="4986" x="5133975" y="1679575"/>
          <p14:tracePt t="5003" x="5205413" y="1652588"/>
          <p14:tracePt t="5019" x="5303838" y="1625600"/>
          <p14:tracePt t="5036" x="5330825" y="1625600"/>
          <p14:tracePt t="5053" x="5375275" y="1625600"/>
          <p14:tracePt t="5069" x="5446713" y="1625600"/>
          <p14:tracePt t="5086" x="5518150" y="1625600"/>
          <p14:tracePt t="5103" x="5608638" y="1625600"/>
          <p14:tracePt t="5120" x="5688013" y="1625600"/>
          <p14:tracePt t="5137" x="5715000" y="1633538"/>
          <p14:tracePt t="5153" x="5741988" y="1643063"/>
          <p14:tracePt t="5169" x="5751513" y="1652588"/>
          <p14:tracePt t="5169" x="5759450" y="1652588"/>
          <p14:tracePt t="5187" x="5768975" y="1652588"/>
          <p14:tracePt t="5203" x="5768975" y="1660525"/>
          <p14:tracePt t="5225" x="5776913" y="1660525"/>
          <p14:tracePt t="5250" x="5776913" y="1670050"/>
          <p14:tracePt t="5913" x="5768975" y="1679575"/>
          <p14:tracePt t="5938" x="5759450" y="1679575"/>
          <p14:tracePt t="5952" x="5732463" y="1687513"/>
          <p14:tracePt t="5964" x="5688013" y="1714500"/>
          <p14:tracePt t="5976" x="5572125" y="1776413"/>
          <p14:tracePt t="5990" x="5465763" y="1847850"/>
          <p14:tracePt t="6003" x="5375275" y="1911350"/>
          <p14:tracePt t="6020" x="5295900" y="1955800"/>
          <p14:tracePt t="6036" x="5205413" y="2009775"/>
          <p14:tracePt t="6052" x="5089525" y="2071688"/>
          <p14:tracePt t="6069" x="5037138" y="2098675"/>
          <p14:tracePt t="6085" x="4991100" y="2125663"/>
          <p14:tracePt t="6102" x="4848225" y="2197100"/>
          <p14:tracePt t="6119" x="4759325" y="2251075"/>
          <p14:tracePt t="6136" x="4679950" y="2312988"/>
          <p14:tracePt t="6152" x="4545013" y="2401888"/>
          <p14:tracePt t="6169" x="4438650" y="2465388"/>
          <p14:tracePt t="6185" x="4367213" y="2509838"/>
          <p14:tracePt t="6202" x="4251325" y="2589213"/>
          <p14:tracePt t="6219" x="4205288" y="2625725"/>
          <p14:tracePt t="6235" x="4160838" y="2660650"/>
          <p14:tracePt t="6252" x="4098925" y="2697163"/>
          <p14:tracePt t="6269" x="3965575" y="2751138"/>
          <p14:tracePt t="6286" x="3919538" y="2768600"/>
          <p14:tracePt t="6302" x="3848100" y="2786063"/>
          <p14:tracePt t="6319" x="3687763" y="2830513"/>
          <p14:tracePt t="6336" x="3616325" y="2840038"/>
          <p14:tracePt t="6352" x="3536950" y="2847975"/>
          <p14:tracePt t="6369" x="3357563" y="2857500"/>
          <p14:tracePt t="6386" x="3295650" y="2857500"/>
          <p14:tracePt t="6402" x="3259138" y="2857500"/>
          <p14:tracePt t="6419" x="3205163" y="2857500"/>
          <p14:tracePt t="6436" x="3187700" y="2857500"/>
          <p14:tracePt t="6452" x="3170238" y="2857500"/>
          <p14:tracePt t="6469" x="3160713" y="2857500"/>
          <p14:tracePt t="6485" x="3125788" y="2857500"/>
          <p14:tracePt t="6503" x="3108325" y="2857500"/>
          <p14:tracePt t="6946" x="3062288" y="2874963"/>
          <p14:tracePt t="6959" x="3000375" y="2894013"/>
          <p14:tracePt t="6972" x="2840038" y="2946400"/>
          <p14:tracePt t="6986" x="2660650" y="3000375"/>
          <p14:tracePt t="7003" x="2536825" y="3027363"/>
          <p14:tracePt t="7020" x="2401888" y="3054350"/>
          <p14:tracePt t="7038" x="2357438" y="3071813"/>
          <p14:tracePt t="7054" x="2330450" y="3071813"/>
          <p14:tracePt t="7069" x="2312988" y="3081338"/>
          <p14:tracePt t="7069" x="2295525" y="3081338"/>
          <p14:tracePt t="7087" x="2268538" y="3081338"/>
          <p14:tracePt t="7102" x="2251075" y="3081338"/>
          <p14:tracePt t="7119" x="2232025" y="3081338"/>
          <p14:tracePt t="7136" x="2197100" y="3089275"/>
          <p14:tracePt t="7153" x="2179638" y="3089275"/>
          <p14:tracePt t="7169" x="2160588" y="3089275"/>
          <p14:tracePt t="7186" x="2143125" y="3089275"/>
          <p14:tracePt t="7203" x="2133600" y="3089275"/>
          <p14:tracePt t="7226" x="2116138" y="3089275"/>
          <p14:tracePt t="7737" x="2108200" y="3089275"/>
          <p14:tracePt t="7750" x="2089150" y="3089275"/>
          <p14:tracePt t="7762" x="2062163" y="3089275"/>
          <p14:tracePt t="7775" x="2036763" y="3089275"/>
          <p14:tracePt t="7788" x="2000250" y="3089275"/>
          <p14:tracePt t="7803" x="1965325" y="3081338"/>
          <p14:tracePt t="7819" x="1946275" y="3071813"/>
          <p14:tracePt t="7836" x="1928813" y="3062288"/>
          <p14:tracePt t="7854" x="1928813" y="3054350"/>
          <p14:tracePt t="7869" x="1919288" y="3054350"/>
          <p14:tracePt t="7903" x="1919288" y="3044825"/>
          <p14:tracePt t="7915" x="1919288" y="3036888"/>
          <p14:tracePt t="7941" x="1938338" y="3027363"/>
          <p14:tracePt t="7967" x="1982788" y="3017838"/>
          <p14:tracePt t="7979" x="2116138" y="3009900"/>
          <p14:tracePt t="7992" x="2259013" y="3009900"/>
          <p14:tracePt t="8005" x="2374900" y="3009900"/>
          <p14:tracePt t="8019" x="2455863" y="3009900"/>
          <p14:tracePt t="8036" x="2527300" y="3009900"/>
          <p14:tracePt t="8053" x="2670175" y="3009900"/>
          <p14:tracePt t="8070" x="2741613" y="3009900"/>
          <p14:tracePt t="8086" x="2803525" y="3009900"/>
          <p14:tracePt t="8103" x="2901950" y="3009900"/>
          <p14:tracePt t="8120" x="2973388" y="3009900"/>
          <p14:tracePt t="8136" x="3062288" y="3017838"/>
          <p14:tracePt t="8153" x="3133725" y="3017838"/>
          <p14:tracePt t="8170" x="3303588" y="3036888"/>
          <p14:tracePt t="8187" x="3438525" y="3054350"/>
          <p14:tracePt t="8203" x="3562350" y="3062288"/>
          <p14:tracePt t="8219" x="3751263" y="3089275"/>
          <p14:tracePt t="8237" x="3867150" y="3098800"/>
          <p14:tracePt t="8253" x="3965575" y="3108325"/>
          <p14:tracePt t="8270" x="4071938" y="3116263"/>
          <p14:tracePt t="8287" x="4125913" y="3125788"/>
          <p14:tracePt t="8303" x="4179888" y="3125788"/>
          <p14:tracePt t="8320" x="4259263" y="3125788"/>
          <p14:tracePt t="8337" x="4276725" y="3125788"/>
          <p14:tracePt t="8353" x="4295775" y="3125788"/>
          <p14:tracePt t="8370" x="4313238" y="3125788"/>
          <p14:tracePt t="8386" x="4340225" y="3125788"/>
          <p14:tracePt t="8403" x="4357688" y="3125788"/>
          <p14:tracePt t="8420" x="4384675" y="3125788"/>
          <p14:tracePt t="8436" x="4438650" y="3125788"/>
          <p14:tracePt t="8454" x="4473575" y="3125788"/>
          <p14:tracePt t="8470" x="4500563" y="3133725"/>
          <p14:tracePt t="8486" x="4537075" y="3143250"/>
          <p14:tracePt t="8504" x="4554538" y="3143250"/>
          <p14:tracePt t="8520" x="4562475" y="3143250"/>
          <p14:tracePt t="8537" x="4581525" y="3152775"/>
          <p14:tracePt t="8554" x="4589463" y="3152775"/>
          <p14:tracePt t="8569" x="4598988" y="3152775"/>
          <p14:tracePt t="8586" x="4643438" y="3152775"/>
          <p14:tracePt t="8603" x="4679950" y="3160713"/>
          <p14:tracePt t="8619" x="4724400" y="3170238"/>
          <p14:tracePt t="8636" x="4751388" y="3170238"/>
          <p14:tracePt t="8652" x="4803775" y="3170238"/>
          <p14:tracePt t="8669" x="4822825" y="3170238"/>
          <p14:tracePt t="8685" x="4848225" y="3170238"/>
          <p14:tracePt t="8702" x="4884738" y="3170238"/>
          <p14:tracePt t="8719" x="4894263" y="3170238"/>
          <p14:tracePt t="8735" x="4911725" y="3170238"/>
          <p14:tracePt t="8751" x="4938713" y="3170238"/>
          <p14:tracePt t="8769" x="4946650" y="3179763"/>
          <p14:tracePt t="8831" x="4946650" y="3187700"/>
          <p14:tracePt t="8946" x="4946650" y="3197225"/>
          <p14:tracePt t="8997" x="4956175" y="3197225"/>
          <p14:tracePt t="9112" x="4946650" y="3197225"/>
          <p14:tracePt t="9852" x="4965700" y="3179763"/>
          <p14:tracePt t="10351" x="5054600" y="3133725"/>
          <p14:tracePt t="10363" x="5259388" y="3036888"/>
          <p14:tracePt t="10377" x="5661025" y="2874963"/>
          <p14:tracePt t="10389" x="6054725" y="2768600"/>
          <p14:tracePt t="10403" x="6232525" y="2724150"/>
          <p14:tracePt t="10420" x="6348413" y="2714625"/>
          <p14:tracePt t="10436" x="6510338" y="2705100"/>
          <p14:tracePt t="10455" x="6562725" y="2705100"/>
          <p14:tracePt t="10470" x="6608763" y="2705100"/>
          <p14:tracePt t="10486" x="6670675" y="2705100"/>
          <p14:tracePt t="10486" x="6759575" y="2714625"/>
          <p14:tracePt t="10504" x="6831013" y="2732088"/>
          <p14:tracePt t="10521" x="6884988" y="2751138"/>
          <p14:tracePt t="10536" x="6911975" y="2759075"/>
          <p14:tracePt t="10552" x="6956425" y="2768600"/>
          <p14:tracePt t="10569" x="6965950" y="2768600"/>
          <p14:tracePt t="10585" x="6983413" y="2776538"/>
          <p14:tracePt t="10602" x="7000875" y="2776538"/>
          <p14:tracePt t="10619" x="7010400" y="2776538"/>
          <p14:tracePt t="10636" x="7018338" y="2786063"/>
          <p14:tracePt t="10652" x="7072313" y="2803525"/>
          <p14:tracePt t="10670" x="7089775" y="2803525"/>
          <p14:tracePt t="10686" x="7099300" y="2813050"/>
          <p14:tracePt t="10703" x="7116763" y="2822575"/>
          <p14:tracePt t="10719" x="7116763" y="2830513"/>
          <p14:tracePt t="10735" x="7126288" y="2840038"/>
          <p14:tracePt t="10753" x="7126288" y="2847975"/>
          <p14:tracePt t="10769" x="7116763" y="2867025"/>
          <p14:tracePt t="10785" x="7062788" y="2874963"/>
          <p14:tracePt t="10803" x="6973888" y="2894013"/>
          <p14:tracePt t="10820" x="6751638" y="2919413"/>
          <p14:tracePt t="10838" x="6643688" y="2919413"/>
          <p14:tracePt t="10854" x="6572250" y="2919413"/>
          <p14:tracePt t="10870" x="6465888" y="2919413"/>
          <p14:tracePt t="10887" x="6438900" y="2919413"/>
          <p14:tracePt t="10903" x="6411913" y="2919413"/>
          <p14:tracePt t="10920" x="6394450" y="2919413"/>
          <p14:tracePt t="10937" x="6384925" y="2919413"/>
          <p14:tracePt t="10963" x="6375400" y="2919413"/>
          <p14:tracePt t="10975" x="6375400" y="2911475"/>
          <p14:tracePt t="11013" x="6384925" y="2901950"/>
          <p14:tracePt t="11051" x="6411913" y="2901950"/>
          <p14:tracePt t="11064" x="6465888" y="2901950"/>
          <p14:tracePt t="11077" x="6670675" y="2901950"/>
          <p14:tracePt t="11090" x="6956425" y="2938463"/>
          <p14:tracePt t="11104" x="7197725" y="2982913"/>
          <p14:tracePt t="11120" x="7385050" y="3017838"/>
          <p14:tracePt t="11137" x="7466013" y="3036888"/>
          <p14:tracePt t="11137" x="7483475" y="3044825"/>
          <p14:tracePt t="11155" x="7491413" y="3044825"/>
          <p14:tracePt t="11170" x="7500938" y="3044825"/>
          <p14:tracePt t="11192" x="7500938" y="3054350"/>
          <p14:tracePt t="11230" x="7483475" y="3054350"/>
          <p14:tracePt t="11268" x="7466013" y="3054350"/>
          <p14:tracePt t="11281" x="7419975" y="3054350"/>
          <p14:tracePt t="11293" x="7375525" y="3054350"/>
          <p14:tracePt t="11306" x="7323138" y="3054350"/>
          <p14:tracePt t="11320" x="7277100" y="3054350"/>
          <p14:tracePt t="11337" x="7242175" y="3054350"/>
          <p14:tracePt t="11354" x="7153275" y="3054350"/>
          <p14:tracePt t="11371" x="7126288" y="3054350"/>
          <p14:tracePt t="11387" x="7108825" y="3054350"/>
          <p14:tracePt t="11403" x="7089775" y="3054350"/>
          <p14:tracePt t="11421" x="7081838" y="3054350"/>
          <p14:tracePt t="11447" x="7072313" y="3054350"/>
          <p14:tracePt t="11702" x="7062788" y="3054350"/>
          <p14:tracePt t="11728" x="7054850" y="3054350"/>
          <p14:tracePt t="11740" x="7045325" y="3054350"/>
          <p14:tracePt t="11754" x="7027863" y="3054350"/>
          <p14:tracePt t="11768" x="7000875" y="3054350"/>
          <p14:tracePt t="11779" x="6983413" y="3044825"/>
          <p14:tracePt t="11792" x="6965950" y="3044825"/>
          <p14:tracePt t="11805" x="6956425" y="3044825"/>
          <p14:tracePt t="11820" x="6956425" y="3036888"/>
          <p14:tracePt t="11855" x="6965950" y="3036888"/>
          <p14:tracePt t="11893" x="7018338" y="3027363"/>
          <p14:tracePt t="11906" x="7188200" y="2990850"/>
          <p14:tracePt t="11920" x="7500938" y="2955925"/>
          <p14:tracePt t="11932" x="7724775" y="2946400"/>
          <p14:tracePt t="11945" x="8001000" y="2946400"/>
          <p14:tracePt t="11957" x="8099425" y="2946400"/>
          <p14:tracePt t="11972" x="8161338" y="2965450"/>
          <p14:tracePt t="11987" x="8205788" y="2982913"/>
          <p14:tracePt t="12004" x="8269288" y="3009900"/>
          <p14:tracePt t="12022" x="8286750" y="3017838"/>
          <p14:tracePt t="12036" x="8313738" y="3036888"/>
          <p14:tracePt t="12053" x="8323263" y="3036888"/>
          <p14:tracePt t="12072" x="8331200" y="3036888"/>
          <p14:tracePt t="12086" x="8340725" y="3036888"/>
          <p14:tracePt t="12110" x="8348663" y="3036888"/>
          <p14:tracePt t="12136" x="8358188" y="3036888"/>
          <p14:tracePt t="12161" x="8348663" y="3036888"/>
          <p14:tracePt t="12289" x="8313738" y="3036888"/>
          <p14:tracePt t="12303" x="8269288" y="3036888"/>
          <p14:tracePt t="12314" x="8161338" y="3054350"/>
          <p14:tracePt t="12327" x="8062913" y="3062288"/>
          <p14:tracePt t="12340" x="7974013" y="3071813"/>
          <p14:tracePt t="12354" x="7920038" y="3071813"/>
          <p14:tracePt t="12370" x="7894638" y="3071813"/>
          <p14:tracePt t="12387" x="7875588" y="3071813"/>
          <p14:tracePt t="12406" x="7867650" y="3071813"/>
          <p14:tracePt t="12420" x="7858125" y="3071813"/>
          <p14:tracePt t="12437" x="7858125" y="3062288"/>
          <p14:tracePt t="13335" x="7848600" y="3054350"/>
          <p14:tracePt t="13348" x="7840663" y="3027363"/>
          <p14:tracePt t="13360" x="7831138" y="2990850"/>
          <p14:tracePt t="13373" x="7813675" y="2938463"/>
          <p14:tracePt t="13388" x="7777163" y="2813050"/>
          <p14:tracePt t="13404" x="7769225" y="2660650"/>
          <p14:tracePt t="13421" x="7742238" y="2393950"/>
          <p14:tracePt t="13438" x="7759700" y="2276475"/>
          <p14:tracePt t="13454" x="7804150" y="2116138"/>
          <p14:tracePt t="13471" x="7875588" y="1982788"/>
          <p14:tracePt t="13487" x="8081963" y="1633538"/>
          <p14:tracePt t="13505" x="8153400" y="1536700"/>
          <p14:tracePt t="13522" x="8205788" y="1465263"/>
          <p14:tracePt t="13537" x="8286750" y="1384300"/>
          <p14:tracePt t="13553" x="8323263" y="1366838"/>
          <p14:tracePt t="13570" x="8367713" y="1339850"/>
          <p14:tracePt t="13586" x="8412163" y="1312863"/>
          <p14:tracePt t="13604" x="8420100" y="1312863"/>
          <p14:tracePt t="13620" x="8439150" y="1312863"/>
          <p14:tracePt t="13636" x="8474075" y="1303338"/>
          <p14:tracePt t="13654" x="8491538" y="1303338"/>
          <p14:tracePt t="13670" x="8501063" y="1303338"/>
          <p14:tracePt t="13688" x="8518525" y="1303338"/>
          <p14:tracePt t="13703" x="8537575" y="1303338"/>
          <p14:tracePt t="13720" x="8545513" y="1303338"/>
          <p14:tracePt t="13736" x="8562975" y="1303338"/>
          <p14:tracePt t="13755" x="8572500" y="1312863"/>
          <p14:tracePt t="13780" x="8582025" y="1322388"/>
          <p14:tracePt t="13806" x="8589963" y="1330325"/>
          <p14:tracePt t="13819" x="8589963" y="1339850"/>
          <p14:tracePt t="13844" x="8589963" y="1347788"/>
          <p14:tracePt t="13870" x="8589963" y="1366838"/>
          <p14:tracePt t="13895" x="8589963" y="1374775"/>
          <p14:tracePt t="13920" x="8589963" y="1393825"/>
          <p14:tracePt t="13933" x="8589963" y="1411288"/>
          <p14:tracePt t="13946" x="8589963" y="1419225"/>
          <p14:tracePt t="13959" x="8589963" y="1428750"/>
          <p14:tracePt t="13972" x="8589963" y="1438275"/>
          <p14:tracePt t="13987" x="8582025" y="1438275"/>
          <p14:tracePt t="14003" x="8582025" y="1446213"/>
          <p14:tracePt t="14021" x="8582025" y="1455738"/>
          <p14:tracePt t="14048" x="8582025" y="1465263"/>
          <p14:tracePt t="14380" x="8572500" y="1473200"/>
          <p14:tracePt t="14762" x="8555038" y="1482725"/>
          <p14:tracePt t="14788" x="8528050" y="1509713"/>
          <p14:tracePt t="14800" x="8483600" y="1554163"/>
          <p14:tracePt t="14813" x="8375650" y="1652588"/>
          <p14:tracePt t="14826" x="8215313" y="1785938"/>
          <p14:tracePt t="14839" x="8099425" y="1884363"/>
          <p14:tracePt t="14855" x="8001000" y="1955800"/>
          <p14:tracePt t="14871" x="7875588" y="2044700"/>
          <p14:tracePt t="14888" x="7680325" y="2187575"/>
          <p14:tracePt t="14905" x="7616825" y="2251075"/>
          <p14:tracePt t="14921" x="7545388" y="2303463"/>
          <p14:tracePt t="14938" x="7385050" y="2419350"/>
          <p14:tracePt t="14955" x="7323138" y="2473325"/>
          <p14:tracePt t="14972" x="7259638" y="2527300"/>
          <p14:tracePt t="14988" x="7170738" y="2616200"/>
          <p14:tracePt t="15006" x="7143750" y="2652713"/>
          <p14:tracePt t="15022" x="7126288" y="2670175"/>
          <p14:tracePt t="15037" x="7116763" y="2679700"/>
          <p14:tracePt t="15054" x="7108825" y="2687638"/>
          <p14:tracePt t="15070" x="7099300" y="2687638"/>
          <p14:tracePt t="15087" x="7099300" y="2697163"/>
          <p14:tracePt t="15132" x="7089775" y="2697163"/>
          <p14:tracePt t="15157" x="7089775" y="2705100"/>
          <p14:tracePt t="15171" x="7081838" y="2714625"/>
          <p14:tracePt t="15196" x="7072313" y="2714625"/>
          <p14:tracePt t="15221" x="7062788" y="2732088"/>
          <p14:tracePt t="15234" x="7045325" y="2751138"/>
          <p14:tracePt t="15259" x="7037388" y="2768600"/>
          <p14:tracePt t="15272" x="7018338" y="2813050"/>
          <p14:tracePt t="15286" x="6991350" y="2857500"/>
          <p14:tracePt t="15298" x="6965950" y="2894013"/>
          <p14:tracePt t="15310" x="6946900" y="2928938"/>
          <p14:tracePt t="15323" x="6919913" y="2955925"/>
          <p14:tracePt t="15338" x="6884988" y="2990850"/>
          <p14:tracePt t="15355" x="6867525" y="3027363"/>
          <p14:tracePt t="15371" x="6804025" y="3089275"/>
          <p14:tracePt t="15388" x="6796088" y="3116263"/>
          <p14:tracePt t="15404" x="6777038" y="3133725"/>
          <p14:tracePt t="15421" x="6759575" y="3170238"/>
          <p14:tracePt t="15439" x="6751638" y="3179763"/>
          <p14:tracePt t="15454" x="6751638" y="3187700"/>
          <p14:tracePt t="15489" x="6751638" y="3197225"/>
          <p14:tracePt t="15502" x="6742113" y="3197225"/>
          <p14:tracePt t="17462" x="6732588" y="3197225"/>
          <p14:tracePt t="17610" x="6724650" y="3197225"/>
          <p14:tracePt t="17635" x="6697663" y="3205163"/>
          <p14:tracePt t="17648" x="6680200" y="3224213"/>
          <p14:tracePt t="17661" x="6653213" y="3224213"/>
          <p14:tracePt t="17674" x="6616700" y="3251200"/>
          <p14:tracePt t="17688" x="6581775" y="3276600"/>
          <p14:tracePt t="17705" x="6537325" y="3303588"/>
          <p14:tracePt t="17722" x="6473825" y="3340100"/>
          <p14:tracePt t="17741" x="6429375" y="3367088"/>
          <p14:tracePt t="17756" x="6375400" y="3394075"/>
          <p14:tracePt t="17771" x="6259513" y="3455988"/>
          <p14:tracePt t="17788" x="6188075" y="3482975"/>
          <p14:tracePt t="17805" x="6116638" y="3527425"/>
          <p14:tracePt t="17821" x="6062663" y="3536950"/>
          <p14:tracePt t="17838" x="5991225" y="3544888"/>
          <p14:tracePt t="17855" x="5973763" y="3544888"/>
          <p14:tracePt t="17871" x="5956300" y="3544888"/>
          <p14:tracePt t="17888" x="5929313" y="3517900"/>
          <p14:tracePt t="17905" x="5894388" y="3429000"/>
          <p14:tracePt t="17921" x="5875338" y="3259138"/>
          <p14:tracePt t="17938" x="5857875" y="2509838"/>
          <p14:tracePt t="17955" x="5884863" y="2312988"/>
          <p14:tracePt t="17971" x="5911850" y="2286000"/>
          <p14:tracePt t="17988" x="5965825" y="2251075"/>
          <p14:tracePt t="18005" x="5973763" y="2241550"/>
          <p14:tracePt t="18024" x="5983288" y="2241550"/>
          <p14:tracePt t="18963" x="5973763" y="2251075"/>
          <p14:tracePt t="19062" x="5956300" y="2268538"/>
          <p14:tracePt t="19075" x="5929313" y="2303463"/>
          <p14:tracePt t="19088" x="5857875" y="2384425"/>
          <p14:tracePt t="19100" x="5715000" y="2562225"/>
          <p14:tracePt t="19113" x="5554663" y="2768600"/>
          <p14:tracePt t="19125" x="5446713" y="2867025"/>
          <p14:tracePt t="19140" x="5322888" y="3000375"/>
          <p14:tracePt t="19156" x="5153025" y="3170238"/>
          <p14:tracePt t="19172" x="4973638" y="3295650"/>
          <p14:tracePt t="19189" x="4537075" y="3473450"/>
          <p14:tracePt t="19207" x="4303713" y="3562350"/>
          <p14:tracePt t="19223" x="3973513" y="3714750"/>
          <p14:tracePt t="19239" x="3670300" y="3857625"/>
          <p14:tracePt t="19257" x="3544888" y="3902075"/>
          <p14:tracePt t="19274" x="3419475" y="3929063"/>
          <p14:tracePt t="19289" x="3232150" y="3965575"/>
          <p14:tracePt t="19307" x="3143250" y="3965575"/>
          <p14:tracePt t="19323" x="3081338" y="3973513"/>
          <p14:tracePt t="19339" x="3036888" y="3973513"/>
          <p14:tracePt t="19357" x="3017838" y="3973513"/>
          <p14:tracePt t="19373" x="3009900" y="3973513"/>
          <p14:tracePt t="20463" x="3017838" y="3973513"/>
          <p14:tracePt t="21208" x="3027363" y="3983038"/>
          <p14:tracePt t="21221" x="3036888" y="4000500"/>
          <p14:tracePt t="21233" x="3044825" y="4010025"/>
          <p14:tracePt t="21246" x="3062288" y="4027488"/>
          <p14:tracePt t="21259" x="3098800" y="4071938"/>
          <p14:tracePt t="21273" x="3133725" y="4152900"/>
          <p14:tracePt t="21290" x="3179763" y="4224338"/>
          <p14:tracePt t="21306" x="3241675" y="4303713"/>
          <p14:tracePt t="21324" x="3259138" y="4340225"/>
          <p14:tracePt t="21340" x="3286125" y="4384675"/>
          <p14:tracePt t="21356" x="3322638" y="4446588"/>
          <p14:tracePt t="21374" x="3340100" y="4491038"/>
          <p14:tracePt t="21390" x="3367088" y="4537075"/>
          <p14:tracePt t="21407" x="3384550" y="4581525"/>
          <p14:tracePt t="21423" x="3411538" y="4633913"/>
          <p14:tracePt t="21440" x="3429000" y="4670425"/>
          <p14:tracePt t="21456" x="3446463" y="4705350"/>
          <p14:tracePt t="21473" x="3482975" y="4768850"/>
          <p14:tracePt t="21490" x="3509963" y="4795838"/>
          <p14:tracePt t="21507" x="3527425" y="4813300"/>
          <p14:tracePt t="21525" x="3571875" y="4875213"/>
          <p14:tracePt t="21541" x="3598863" y="4902200"/>
          <p14:tracePt t="21556" x="3608388" y="4919663"/>
          <p14:tracePt t="21572" x="3625850" y="4929188"/>
          <p14:tracePt t="21589" x="3633788" y="4938713"/>
          <p14:tracePt t="21615" x="3643313" y="4946650"/>
          <p14:tracePt t="22713" x="3643313" y="4911725"/>
          <p14:tracePt t="23005" x="3643313" y="4813300"/>
          <p14:tracePt t="23018" x="3652838" y="4616450"/>
          <p14:tracePt t="23031" x="3714750" y="4330700"/>
          <p14:tracePt t="23043" x="3857625" y="3884613"/>
          <p14:tracePt t="23056" x="3938588" y="3697288"/>
          <p14:tracePt t="23073" x="4081463" y="3455988"/>
          <p14:tracePt t="23089" x="4384675" y="3027363"/>
          <p14:tracePt t="23107" x="4572000" y="2795588"/>
          <p14:tracePt t="23123" x="4732338" y="2660650"/>
          <p14:tracePt t="23139" x="4919663" y="2473325"/>
          <p14:tracePt t="23156" x="5180013" y="2286000"/>
          <p14:tracePt t="23174" x="5330825" y="2170113"/>
          <p14:tracePt t="23189" x="5438775" y="2108200"/>
          <p14:tracePt t="23206" x="5599113" y="2017713"/>
          <p14:tracePt t="23223" x="5688013" y="1973263"/>
          <p14:tracePt t="23239" x="5741988" y="1955800"/>
          <p14:tracePt t="23256" x="5813425" y="1938338"/>
          <p14:tracePt t="23273" x="5830888" y="1928813"/>
          <p14:tracePt t="23289" x="5848350" y="1928813"/>
          <p14:tracePt t="23306" x="5857875" y="1928813"/>
          <p14:tracePt t="23323" x="5875338" y="1928813"/>
          <p14:tracePt t="23341" x="5911850" y="1928813"/>
          <p14:tracePt t="23356" x="5938838" y="1928813"/>
          <p14:tracePt t="23374" x="6027738" y="1919288"/>
          <p14:tracePt t="23390" x="6072188" y="1919288"/>
          <p14:tracePt t="23406" x="6116638" y="1919288"/>
          <p14:tracePt t="23423" x="6170613" y="1919288"/>
          <p14:tracePt t="23440" x="6197600" y="1919288"/>
          <p14:tracePt t="23456" x="6232525" y="1919288"/>
          <p14:tracePt t="23473" x="6259513" y="1919288"/>
          <p14:tracePt t="23490" x="6269038" y="1919288"/>
          <p14:tracePt t="23506" x="6276975" y="1919288"/>
          <p14:tracePt t="23529" x="6269038" y="1919288"/>
          <p14:tracePt t="23642" x="6224588" y="1919288"/>
          <p14:tracePt t="23656" x="6054725" y="1938338"/>
          <p14:tracePt t="23668" x="5724525" y="1938338"/>
          <p14:tracePt t="23680" x="5500688" y="1938338"/>
          <p14:tracePt t="23693" x="5348288" y="1946275"/>
          <p14:tracePt t="23707" x="5232400" y="1955800"/>
          <p14:tracePt t="23724" x="5153025" y="1955800"/>
          <p14:tracePt t="23740" x="5018088" y="1955800"/>
          <p14:tracePt t="23758" x="4938713" y="1973263"/>
          <p14:tracePt t="23774" x="4875213" y="1990725"/>
          <p14:tracePt t="23790" x="4822825" y="2009775"/>
          <p14:tracePt t="23807" x="4795838" y="2017713"/>
          <p14:tracePt t="23825" x="4786313" y="2017713"/>
          <p14:tracePt t="23846" x="4776788" y="2017713"/>
          <p14:tracePt t="23859" x="4795838" y="2017713"/>
          <p14:tracePt t="23936" x="4840288" y="2017713"/>
          <p14:tracePt t="23948" x="4946650" y="2036763"/>
          <p14:tracePt t="23961" x="5197475" y="2044700"/>
          <p14:tracePt t="23975" x="5500688" y="2071688"/>
          <p14:tracePt t="23990" x="5643563" y="2098675"/>
          <p14:tracePt t="24007" x="5884863" y="2116138"/>
          <p14:tracePt t="24025" x="5946775" y="2133600"/>
          <p14:tracePt t="24040" x="6000750" y="2143125"/>
          <p14:tracePt t="24058" x="6018213" y="2143125"/>
          <p14:tracePt t="24074" x="6037263" y="2152650"/>
          <p14:tracePt t="24091" x="6045200" y="2160588"/>
          <p14:tracePt t="24114" x="6045200" y="2170113"/>
          <p14:tracePt t="24126" x="6045200" y="2187575"/>
          <p14:tracePt t="24141" x="6045200" y="2197100"/>
          <p14:tracePt t="24157" x="5991225" y="2251075"/>
          <p14:tracePt t="24174" x="5330825" y="2714625"/>
          <p14:tracePt t="24191" x="4919663" y="2946400"/>
          <p14:tracePt t="24207" x="4670425" y="3098800"/>
          <p14:tracePt t="24224" x="4473575" y="3214688"/>
          <p14:tracePt t="24224" x="4205288" y="3394075"/>
          <p14:tracePt t="24241" x="4027488" y="3509963"/>
          <p14:tracePt t="24257" x="3911600" y="3571875"/>
          <p14:tracePt t="24274" x="3705225" y="3724275"/>
          <p14:tracePt t="24291" x="3527425" y="3875088"/>
          <p14:tracePt t="24308" x="3455988" y="3938588"/>
          <p14:tracePt t="24324" x="3384550" y="4017963"/>
          <p14:tracePt t="24343" x="3259138" y="4179888"/>
          <p14:tracePt t="24358" x="3224213" y="4224338"/>
          <p14:tracePt t="24374" x="3197225" y="4286250"/>
          <p14:tracePt t="24390" x="3170238" y="4384675"/>
          <p14:tracePt t="24409" x="3160713" y="4411663"/>
          <p14:tracePt t="24424" x="3160713" y="4438650"/>
          <p14:tracePt t="24440" x="3160713" y="4446588"/>
          <p14:tracePt t="24457" x="3160713" y="4491038"/>
          <p14:tracePt t="24475" x="3160713" y="4500563"/>
          <p14:tracePt t="24490" x="3160713" y="4510088"/>
          <p14:tracePt t="24507" x="3160713" y="4518025"/>
          <p14:tracePt t="24525" x="3160713" y="4527550"/>
          <p14:tracePt t="25096" x="3152775" y="4537075"/>
          <p14:tracePt t="25109" x="3125788" y="4554538"/>
          <p14:tracePt t="25122" x="3108325" y="4562475"/>
          <p14:tracePt t="25134" x="3089275" y="4589463"/>
          <p14:tracePt t="25147" x="3044825" y="4608513"/>
          <p14:tracePt t="25160" x="3000375" y="4643438"/>
          <p14:tracePt t="25174" x="2946400" y="4697413"/>
          <p14:tracePt t="25191" x="2884488" y="4741863"/>
          <p14:tracePt t="25207" x="2813050" y="4803775"/>
          <p14:tracePt t="25224" x="2776538" y="4830763"/>
          <p14:tracePt t="25241" x="2751138" y="4857750"/>
          <p14:tracePt t="25257" x="2714625" y="4867275"/>
          <p14:tracePt t="25257" x="2687638" y="4884738"/>
          <p14:tracePt t="25275" x="2633663" y="4911725"/>
          <p14:tracePt t="25291" x="2589213" y="4929188"/>
          <p14:tracePt t="25307" x="2562225" y="4938713"/>
          <p14:tracePt t="25324" x="2500313" y="4965700"/>
          <p14:tracePt t="25341" x="2473325" y="4983163"/>
          <p14:tracePt t="25359" x="2446338" y="4991100"/>
          <p14:tracePt t="25374" x="2384425" y="5027613"/>
          <p14:tracePt t="25392" x="2347913" y="5045075"/>
          <p14:tracePt t="25407" x="2322513" y="5062538"/>
          <p14:tracePt t="25424" x="2276475" y="5099050"/>
          <p14:tracePt t="25441" x="2259013" y="5108575"/>
          <p14:tracePt t="25457" x="2232025" y="5126038"/>
          <p14:tracePt t="25474" x="2214563" y="5143500"/>
          <p14:tracePt t="25492" x="2197100" y="5153025"/>
          <p14:tracePt t="25508" x="2179638" y="5153025"/>
          <p14:tracePt t="25529" x="2179638" y="5160963"/>
          <p14:tracePt t="25543" x="2170113" y="5160963"/>
          <p14:tracePt t="25568" x="2160588" y="5160963"/>
          <p14:tracePt t="25619" x="2170113" y="5160963"/>
          <p14:tracePt t="25836" x="2187575" y="5160963"/>
          <p14:tracePt t="25861" x="2205038" y="5160963"/>
          <p14:tracePt t="25874" x="2232025" y="5160963"/>
          <p14:tracePt t="25887" x="2259013" y="5160963"/>
          <p14:tracePt t="25899" x="2295525" y="5160963"/>
          <p14:tracePt t="25912" x="2347913" y="5160963"/>
          <p14:tracePt t="25926" x="2374900" y="5160963"/>
          <p14:tracePt t="25941" x="2419350" y="5160963"/>
          <p14:tracePt t="25958" x="2446338" y="5160963"/>
          <p14:tracePt t="25974" x="2536825" y="5160963"/>
          <p14:tracePt t="25993" x="2581275" y="5160963"/>
          <p14:tracePt t="26008" x="2608263" y="5160963"/>
          <p14:tracePt t="26025" x="2633663" y="5160963"/>
          <p14:tracePt t="26045" x="2643188" y="5160963"/>
          <p14:tracePt t="26065" x="2652713" y="5160963"/>
          <p14:tracePt t="28213" x="2660650" y="5160963"/>
          <p14:tracePt t="28274" x="2679700" y="5160963"/>
          <p14:tracePt t="28312" x="2705100" y="5160963"/>
          <p14:tracePt t="28326" x="2741613" y="5153025"/>
          <p14:tracePt t="28338" x="2803525" y="5143500"/>
          <p14:tracePt t="28350" x="2857500" y="5126038"/>
          <p14:tracePt t="28364" x="2911475" y="5108575"/>
          <p14:tracePt t="28377" x="2938463" y="5089525"/>
          <p14:tracePt t="28392" x="2982913" y="5081588"/>
          <p14:tracePt t="28408" x="3017838" y="5081588"/>
          <p14:tracePt t="28425" x="3098800" y="5072063"/>
          <p14:tracePt t="28443" x="3152775" y="5054600"/>
          <p14:tracePt t="28458" x="3187700" y="5054600"/>
          <p14:tracePt t="28475" x="3251200" y="5045075"/>
          <p14:tracePt t="28493" x="3276600" y="5037138"/>
          <p14:tracePt t="28508" x="3295650" y="5037138"/>
          <p14:tracePt t="28526" x="3313113" y="5037138"/>
          <p14:tracePt t="28542" x="3340100" y="5027613"/>
          <p14:tracePt t="28558" x="3348038" y="5027613"/>
          <p14:tracePt t="28574" x="3367088" y="5027613"/>
          <p14:tracePt t="28591" x="3402013" y="5027613"/>
          <p14:tracePt t="28608" x="3411538" y="5027613"/>
          <p14:tracePt t="28624" x="3419475" y="5027613"/>
          <p14:tracePt t="28641" x="3429000" y="5018088"/>
          <p14:tracePt t="28658" x="3438525" y="5018088"/>
          <p14:tracePt t="28682" x="3446463" y="5010150"/>
          <p14:tracePt t="28694" x="3455988" y="5010150"/>
          <p14:tracePt t="28708" x="3473450" y="5000625"/>
          <p14:tracePt t="28724" x="3490913" y="4991100"/>
          <p14:tracePt t="28741" x="3527425" y="4991100"/>
          <p14:tracePt t="28758" x="3625850" y="4965700"/>
          <p14:tracePt t="28775" x="3652838" y="4956175"/>
          <p14:tracePt t="28791" x="3687763" y="4946650"/>
          <p14:tracePt t="28808" x="3741738" y="4929188"/>
          <p14:tracePt t="28825" x="3768725" y="4929188"/>
          <p14:tracePt t="28841" x="3786188" y="4919663"/>
          <p14:tracePt t="28858" x="3830638" y="4911725"/>
          <p14:tracePt t="28875" x="3857625" y="4902200"/>
          <p14:tracePt t="28891" x="3867150" y="4902200"/>
          <p14:tracePt t="28907" x="3875088" y="4902200"/>
          <p14:tracePt t="28924" x="3875088" y="4894263"/>
          <p14:tracePt t="28941" x="3884613" y="4867275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23481" y="982131"/>
            <a:ext cx="4973117" cy="4955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525" y="1146220"/>
            <a:ext cx="4378956" cy="38940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2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95"/>
    </mc:Choice>
    <mc:Fallback>
      <p:transition spd="slow" advTm="39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2" x="3884613" y="4857750"/>
          <p14:tracePt t="1444" x="3867150" y="4848225"/>
          <p14:tracePt t="1456" x="3848100" y="4840288"/>
          <p14:tracePt t="1469" x="3830638" y="4822825"/>
          <p14:tracePt t="1481" x="3803650" y="4803775"/>
          <p14:tracePt t="1494" x="3776663" y="4768850"/>
          <p14:tracePt t="1507" x="3759200" y="4697413"/>
          <p14:tracePt t="1519" x="3751263" y="4572000"/>
          <p14:tracePt t="1535" x="3768725" y="4402138"/>
          <p14:tracePt t="1552" x="3902075" y="4044950"/>
          <p14:tracePt t="1569" x="4232275" y="3527425"/>
          <p14:tracePt t="1587" x="4545013" y="3197225"/>
          <p14:tracePt t="1602" x="4857750" y="2938463"/>
          <p14:tracePt t="1619" x="5537200" y="2527300"/>
          <p14:tracePt t="1636" x="5867400" y="2411413"/>
          <p14:tracePt t="1652" x="6089650" y="2357438"/>
          <p14:tracePt t="1669" x="6626225" y="2312988"/>
          <p14:tracePt t="1686" x="6732588" y="2312988"/>
          <p14:tracePt t="1702" x="6858000" y="2312988"/>
          <p14:tracePt t="1719" x="7062788" y="2393950"/>
          <p14:tracePt t="1737" x="7126288" y="2455863"/>
          <p14:tracePt t="1752" x="7161213" y="2509838"/>
          <p14:tracePt t="1769" x="7215188" y="2571750"/>
          <p14:tracePt t="1786" x="7286625" y="2822575"/>
          <p14:tracePt t="1802" x="7313613" y="2901950"/>
          <p14:tracePt t="1819" x="7323138" y="2955925"/>
          <p14:tracePt t="1837" x="7358063" y="3036888"/>
          <p14:tracePt t="1853" x="7375525" y="3125788"/>
          <p14:tracePt t="1869" x="7412038" y="3205163"/>
          <p14:tracePt t="1886" x="7446963" y="3295650"/>
          <p14:tracePt t="1903" x="7456488" y="3322638"/>
          <p14:tracePt t="1919" x="7456488" y="3340100"/>
          <p14:tracePt t="1936" x="7466013" y="3357563"/>
          <p14:tracePt t="1953" x="7466013" y="3367088"/>
          <p14:tracePt t="1990" x="7466013" y="3375025"/>
          <p14:tracePt t="2054" x="7456488" y="3384550"/>
          <p14:tracePt t="2093" x="7429500" y="3394075"/>
          <p14:tracePt t="2106" x="7394575" y="3402013"/>
          <p14:tracePt t="2119" x="7340600" y="3429000"/>
          <p14:tracePt t="2131" x="7286625" y="3455988"/>
          <p14:tracePt t="2143" x="7224713" y="3490913"/>
          <p14:tracePt t="2156" x="7143750" y="3509963"/>
          <p14:tracePt t="2170" x="7081838" y="3527425"/>
          <p14:tracePt t="2186" x="7037388" y="3536950"/>
          <p14:tracePt t="2203" x="7010400" y="3536950"/>
          <p14:tracePt t="2219" x="6991350" y="3536950"/>
          <p14:tracePt t="2237" x="6983413" y="3536950"/>
          <p14:tracePt t="2259" x="6973888" y="3536950"/>
          <p14:tracePt t="2284" x="6965950" y="3536950"/>
          <p14:tracePt t="2297" x="6956425" y="3500438"/>
          <p14:tracePt t="2322" x="6946900" y="3455988"/>
          <p14:tracePt t="2336" x="6938963" y="3394075"/>
          <p14:tracePt t="2348" x="6929438" y="3303588"/>
          <p14:tracePt t="2360" x="6929438" y="3205163"/>
          <p14:tracePt t="2373" x="6929438" y="3108325"/>
          <p14:tracePt t="2387" x="6929438" y="3027363"/>
          <p14:tracePt t="2403" x="6929438" y="2946400"/>
          <p14:tracePt t="2419" x="6929438" y="2867025"/>
          <p14:tracePt t="2419" x="6929438" y="2776538"/>
          <p14:tracePt t="2437" x="6929438" y="2697163"/>
          <p14:tracePt t="2453" x="6929438" y="2643188"/>
          <p14:tracePt t="2469" x="6929438" y="2616200"/>
          <p14:tracePt t="2486" x="6929438" y="2589213"/>
          <p14:tracePt t="2504" x="6929438" y="2598738"/>
          <p14:tracePt t="2718" x="6919913" y="2608263"/>
          <p14:tracePt t="2756" x="6911975" y="2625725"/>
          <p14:tracePt t="2769" x="6902450" y="2643188"/>
          <p14:tracePt t="2781" x="6902450" y="2670175"/>
          <p14:tracePt t="2794" x="6894513" y="2697163"/>
          <p14:tracePt t="2807" x="6884988" y="2732088"/>
          <p14:tracePt t="2820" x="6867525" y="2759075"/>
          <p14:tracePt t="2836" x="6867525" y="2776538"/>
          <p14:tracePt t="2853" x="6867525" y="2795588"/>
          <p14:tracePt t="2870" x="6867525" y="2822575"/>
          <p14:tracePt t="2887" x="6867525" y="2830513"/>
          <p14:tracePt t="2909" x="6867525" y="2840038"/>
          <p14:tracePt t="2947" x="6884988" y="2840038"/>
          <p14:tracePt t="3011" x="6894513" y="2840038"/>
          <p14:tracePt t="3024" x="6902450" y="2840038"/>
          <p14:tracePt t="3037" x="6929438" y="2840038"/>
          <p14:tracePt t="3049" x="6956425" y="2840038"/>
          <p14:tracePt t="3061" x="6983413" y="2840038"/>
          <p14:tracePt t="3074" x="7027863" y="2840038"/>
          <p14:tracePt t="3087" x="7054850" y="2840038"/>
          <p14:tracePt t="3103" x="7062788" y="2840038"/>
          <p14:tracePt t="3119" x="7072313" y="2840038"/>
          <p14:tracePt t="3136" x="7089775" y="2830513"/>
          <p14:tracePt t="3153" x="7089775" y="2822575"/>
          <p14:tracePt t="3201" x="7089775" y="2813050"/>
          <p14:tracePt t="3240" x="7089775" y="2803525"/>
          <p14:tracePt t="3253" x="7099300" y="2786063"/>
          <p14:tracePt t="3266" x="7099300" y="2776538"/>
          <p14:tracePt t="3278" x="7099300" y="2751138"/>
          <p14:tracePt t="3291" x="7099300" y="2724150"/>
          <p14:tracePt t="3304" x="7081838" y="2687638"/>
          <p14:tracePt t="3321" x="7072313" y="2670175"/>
          <p14:tracePt t="3337" x="7054850" y="2652713"/>
          <p14:tracePt t="3337" x="7037388" y="2625725"/>
          <p14:tracePt t="3356" x="7018338" y="2608263"/>
          <p14:tracePt t="3370" x="6991350" y="2598738"/>
          <p14:tracePt t="3387" x="6973888" y="2581275"/>
          <p14:tracePt t="3404" x="6929438" y="2554288"/>
          <p14:tracePt t="3421" x="6911975" y="2544763"/>
          <p14:tracePt t="3437" x="6894513" y="2544763"/>
          <p14:tracePt t="3453" x="6848475" y="2536825"/>
          <p14:tracePt t="3472" x="6831013" y="2536825"/>
          <p14:tracePt t="3487" x="6813550" y="2536825"/>
          <p14:tracePt t="3504" x="6786563" y="2536825"/>
          <p14:tracePt t="3521" x="6769100" y="2536825"/>
          <p14:tracePt t="3537" x="6759575" y="2536825"/>
          <p14:tracePt t="3558" x="6751638" y="2536825"/>
          <p14:tracePt t="3584" x="6742113" y="2544763"/>
          <p14:tracePt t="3674" x="6742113" y="2554288"/>
          <p14:tracePt t="3687" x="6742113" y="2562225"/>
          <p14:tracePt t="3699" x="6742113" y="2571750"/>
          <p14:tracePt t="3712" x="6742113" y="2589213"/>
          <p14:tracePt t="3725" x="6742113" y="2598738"/>
          <p14:tracePt t="3738" x="6742113" y="2625725"/>
          <p14:tracePt t="3754" x="6742113" y="2643188"/>
          <p14:tracePt t="3770" x="6742113" y="2660650"/>
          <p14:tracePt t="3787" x="6742113" y="2697163"/>
          <p14:tracePt t="3804" x="6751638" y="2714625"/>
          <p14:tracePt t="3820" x="6759575" y="2732088"/>
          <p14:tracePt t="3837" x="6777038" y="2751138"/>
          <p14:tracePt t="3854" x="6777038" y="2759075"/>
          <p14:tracePt t="3870" x="6796088" y="2768600"/>
          <p14:tracePt t="3887" x="6813550" y="2803525"/>
          <p14:tracePt t="3904" x="6823075" y="2822575"/>
          <p14:tracePt t="3920" x="6840538" y="2857500"/>
          <p14:tracePt t="3937" x="6867525" y="2884488"/>
          <p14:tracePt t="3955" x="6875463" y="2911475"/>
          <p14:tracePt t="3970" x="6894513" y="2919413"/>
          <p14:tracePt t="3987" x="6911975" y="2946400"/>
          <p14:tracePt t="4005" x="6919913" y="2955925"/>
          <p14:tracePt t="4021" x="6938963" y="2965450"/>
          <p14:tracePt t="4043" x="6946900" y="2965450"/>
          <p14:tracePt t="4069" x="6956425" y="2973388"/>
          <p14:tracePt t="4081" x="6965950" y="2973388"/>
          <p14:tracePt t="4107" x="6965950" y="2982913"/>
          <p14:tracePt t="4120" x="6973888" y="2982913"/>
          <p14:tracePt t="4132" x="6983413" y="2982913"/>
          <p14:tracePt t="4170" x="6991350" y="2982913"/>
          <p14:tracePt t="4196" x="7000875" y="2982913"/>
          <p14:tracePt t="4221" x="7018338" y="2982913"/>
          <p14:tracePt t="4234" x="7027863" y="2982913"/>
          <p14:tracePt t="4247" x="7045325" y="2965450"/>
          <p14:tracePt t="4260" x="7072313" y="2965450"/>
          <p14:tracePt t="4272" x="7089775" y="2946400"/>
          <p14:tracePt t="4286" x="7099300" y="2938463"/>
          <p14:tracePt t="4303" x="7116763" y="2928938"/>
          <p14:tracePt t="4320" x="7126288" y="2911475"/>
          <p14:tracePt t="4337" x="7134225" y="2901950"/>
          <p14:tracePt t="4354" x="7134225" y="2884488"/>
          <p14:tracePt t="4370" x="7134225" y="2867025"/>
          <p14:tracePt t="4388" x="7143750" y="2857500"/>
          <p14:tracePt t="4403" x="7143750" y="2847975"/>
          <p14:tracePt t="4420" x="7143750" y="2840038"/>
          <p14:tracePt t="4437" x="7143750" y="2822575"/>
          <p14:tracePt t="4454" x="7143750" y="2813050"/>
          <p14:tracePt t="4476" x="7134225" y="2803525"/>
          <p14:tracePt t="4502" x="7108825" y="2795588"/>
          <p14:tracePt t="4514" x="7089775" y="2786063"/>
          <p14:tracePt t="4528" x="7054850" y="2768600"/>
          <p14:tracePt t="4540" x="7010400" y="2751138"/>
          <p14:tracePt t="4553" x="6956425" y="2741613"/>
          <p14:tracePt t="4570" x="6929438" y="2732088"/>
          <p14:tracePt t="4586" x="6884988" y="2714625"/>
          <p14:tracePt t="4604" x="6858000" y="2705100"/>
          <p14:tracePt t="4621" x="6848475" y="2705100"/>
          <p14:tracePt t="4642" x="6840538" y="2705100"/>
          <p14:tracePt t="4668" x="6831013" y="2705100"/>
          <p14:tracePt t="4680" x="6823075" y="2705100"/>
          <p14:tracePt t="4808" x="6804025" y="2705100"/>
          <p14:tracePt t="4846" x="6796088" y="2705100"/>
          <p14:tracePt t="4859" x="6769100" y="2705100"/>
          <p14:tracePt t="4872" x="6742113" y="2705100"/>
          <p14:tracePt t="4885" x="6688138" y="2724150"/>
          <p14:tracePt t="4897" x="6643688" y="2732088"/>
          <p14:tracePt t="4910" x="6616700" y="2751138"/>
          <p14:tracePt t="4923" x="6589713" y="2751138"/>
          <p14:tracePt t="4937" x="6572250" y="2759075"/>
          <p14:tracePt t="4954" x="6554788" y="2759075"/>
          <p14:tracePt t="4970" x="6537325" y="2759075"/>
          <p14:tracePt t="4988" x="6527800" y="2759075"/>
          <p14:tracePt t="5025" x="6527800" y="2751138"/>
          <p14:tracePt t="5050" x="6527800" y="2741613"/>
          <p14:tracePt t="5076" x="6527800" y="2732088"/>
          <p14:tracePt t="5101" x="6537325" y="2724150"/>
          <p14:tracePt t="5114" x="6554788" y="2687638"/>
          <p14:tracePt t="5127" x="6581775" y="2660650"/>
          <p14:tracePt t="5140" x="6616700" y="2616200"/>
          <p14:tracePt t="5155" x="6661150" y="2581275"/>
          <p14:tracePt t="5171" x="6705600" y="2554288"/>
          <p14:tracePt t="5187" x="6742113" y="2536825"/>
          <p14:tracePt t="5204" x="6742113" y="2527300"/>
          <p14:tracePt t="5220" x="6751638" y="2527300"/>
          <p14:tracePt t="5237" x="6759575" y="2527300"/>
          <p14:tracePt t="5253" x="6777038" y="2527300"/>
          <p14:tracePt t="5270" x="6786563" y="2527300"/>
          <p14:tracePt t="5286" x="6804025" y="2527300"/>
          <p14:tracePt t="5303" x="6831013" y="2527300"/>
          <p14:tracePt t="5320" x="6848475" y="2536825"/>
          <p14:tracePt t="5336" x="6858000" y="2544763"/>
          <p14:tracePt t="5353" x="6894513" y="2581275"/>
          <p14:tracePt t="5372" x="6911975" y="2608263"/>
          <p14:tracePt t="5386" x="6929438" y="2643188"/>
          <p14:tracePt t="5403" x="6965950" y="2679700"/>
          <p14:tracePt t="5420" x="7000875" y="2724150"/>
          <p14:tracePt t="5437" x="7018338" y="2741613"/>
          <p14:tracePt t="5453" x="7027863" y="2751138"/>
          <p14:tracePt t="5470" x="7037388" y="2768600"/>
          <p14:tracePt t="5487" x="7045325" y="2768600"/>
          <p14:tracePt t="5503" x="7054850" y="2776538"/>
          <p14:tracePt t="5522" x="7054850" y="2786063"/>
          <p14:tracePt t="5572" x="7054850" y="2795588"/>
          <p14:tracePt t="5649" x="7054850" y="2803525"/>
          <p14:tracePt t="5662" x="7054850" y="2813050"/>
          <p14:tracePt t="5687" x="7045325" y="2822575"/>
          <p14:tracePt t="5713" x="7045325" y="2830513"/>
          <p14:tracePt t="5725" x="7037388" y="2830513"/>
          <p14:tracePt t="5738" x="7018338" y="2840038"/>
          <p14:tracePt t="5763" x="7010400" y="2840038"/>
          <p14:tracePt t="5776" x="6991350" y="2847975"/>
          <p14:tracePt t="5789" x="6965950" y="2857500"/>
          <p14:tracePt t="5802" x="6946900" y="2867025"/>
          <p14:tracePt t="5814" x="6938963" y="2867025"/>
          <p14:tracePt t="5827" x="6919913" y="2874963"/>
          <p14:tracePt t="5840" x="6902450" y="2884488"/>
          <p14:tracePt t="5855" x="6894513" y="2884488"/>
          <p14:tracePt t="5871" x="6884988" y="2884488"/>
          <p14:tracePt t="5888" x="6848475" y="2884488"/>
          <p14:tracePt t="5905" x="6831013" y="2884488"/>
          <p14:tracePt t="5921" x="6813550" y="2884488"/>
          <p14:tracePt t="5937" x="6786563" y="2874963"/>
          <p14:tracePt t="5937" x="6769100" y="2867025"/>
          <p14:tracePt t="5955" x="6751638" y="2840038"/>
          <p14:tracePt t="5971" x="6732588" y="2830513"/>
          <p14:tracePt t="5988" x="6724650" y="2813050"/>
          <p14:tracePt t="6004" x="6705600" y="2768600"/>
          <p14:tracePt t="6022" x="6705600" y="2759075"/>
          <p14:tracePt t="6039" x="6697663" y="2741613"/>
          <p14:tracePt t="6053" x="6697663" y="2697163"/>
          <p14:tracePt t="6070" x="6697663" y="2687638"/>
          <p14:tracePt t="6087" x="6697663" y="2660650"/>
          <p14:tracePt t="6104" x="6697663" y="2625725"/>
          <p14:tracePt t="6121" x="6697663" y="2608263"/>
          <p14:tracePt t="6136" x="6697663" y="2589213"/>
          <p14:tracePt t="6153" x="6705600" y="2571750"/>
          <p14:tracePt t="6170" x="6732588" y="2544763"/>
          <p14:tracePt t="6187" x="6742113" y="2536825"/>
          <p14:tracePt t="6203" x="6777038" y="2517775"/>
          <p14:tracePt t="6220" x="6831013" y="2509838"/>
          <p14:tracePt t="6237" x="6858000" y="2500313"/>
          <p14:tracePt t="6253" x="6867525" y="2500313"/>
          <p14:tracePt t="6270" x="6911975" y="2500313"/>
          <p14:tracePt t="6287" x="6919913" y="2500313"/>
          <p14:tracePt t="6303" x="6929438" y="2500313"/>
          <p14:tracePt t="6321" x="6938963" y="2500313"/>
          <p14:tracePt t="6338" x="6938963" y="2509838"/>
          <p14:tracePt t="6363" x="6938963" y="2517775"/>
          <p14:tracePt t="6376" x="6938963" y="2536825"/>
          <p14:tracePt t="6390" x="6938963" y="2571750"/>
          <p14:tracePt t="6404" x="6938963" y="2608263"/>
          <p14:tracePt t="6421" x="6938963" y="2633663"/>
          <p14:tracePt t="6438" x="6929438" y="2670175"/>
          <p14:tracePt t="6455" x="6919913" y="2687638"/>
          <p14:tracePt t="6471" x="6911975" y="2697163"/>
          <p14:tracePt t="6491" x="6902450" y="2697163"/>
          <p14:tracePt t="6505" x="6894513" y="2705100"/>
          <p14:tracePt t="6521" x="6884988" y="2714625"/>
          <p14:tracePt t="6537" x="6848475" y="2741613"/>
          <p14:tracePt t="6556" x="6831013" y="2741613"/>
          <p14:tracePt t="6571" x="6813550" y="2759075"/>
          <p14:tracePt t="6588" x="6786563" y="2776538"/>
          <p14:tracePt t="6605" x="6777038" y="2786063"/>
          <p14:tracePt t="6621" x="6759575" y="2795588"/>
          <p14:tracePt t="6638" x="6751638" y="2795588"/>
          <p14:tracePt t="6654" x="6732588" y="2803525"/>
          <p14:tracePt t="6671" x="6724650" y="2813050"/>
          <p14:tracePt t="6687" x="6724650" y="2822575"/>
          <p14:tracePt t="6705" x="6715125" y="2822575"/>
          <p14:tracePt t="6733" x="6715125" y="2830513"/>
          <p14:tracePt t="7103" x="6705600" y="2830513"/>
          <p14:tracePt t="7116" x="6697663" y="2847975"/>
          <p14:tracePt t="7129" x="6697663" y="2857500"/>
          <p14:tracePt t="7142" x="6688138" y="2874963"/>
          <p14:tracePt t="7156" x="6680200" y="2894013"/>
          <p14:tracePt t="7172" x="6680200" y="2911475"/>
          <p14:tracePt t="7189" x="6680200" y="2938463"/>
          <p14:tracePt t="7206" x="6680200" y="2965450"/>
          <p14:tracePt t="7222" x="6680200" y="2973388"/>
          <p14:tracePt t="7239" x="6688138" y="2990850"/>
          <p14:tracePt t="7256" x="6715125" y="3027363"/>
          <p14:tracePt t="7273" x="6724650" y="3036888"/>
          <p14:tracePt t="7289" x="6742113" y="3054350"/>
          <p14:tracePt t="7306" x="6751638" y="3071813"/>
          <p14:tracePt t="7323" x="6751638" y="3081338"/>
          <p14:tracePt t="7359" x="6759575" y="3081338"/>
          <p14:tracePt t="7372" x="6759575" y="3089275"/>
          <p14:tracePt t="7397" x="6751638" y="3089275"/>
          <p14:tracePt t="7690" x="6732588" y="3081338"/>
          <p14:tracePt t="7704" x="6724650" y="3081338"/>
          <p14:tracePt t="7716" x="6705600" y="3054350"/>
          <p14:tracePt t="7729" x="6697663" y="3044825"/>
          <p14:tracePt t="7741" x="6670675" y="3027363"/>
          <p14:tracePt t="7755" x="6661150" y="3000375"/>
          <p14:tracePt t="7772" x="6634163" y="2965450"/>
          <p14:tracePt t="7789" x="6616700" y="2901950"/>
          <p14:tracePt t="7807" x="6616700" y="2874963"/>
          <p14:tracePt t="7822" x="6616700" y="2857500"/>
          <p14:tracePt t="7839" x="6616700" y="2803525"/>
          <p14:tracePt t="7856" x="6616700" y="2768600"/>
          <p14:tracePt t="7872" x="6626225" y="2724150"/>
          <p14:tracePt t="7889" x="6626225" y="2697163"/>
          <p14:tracePt t="7906" x="6661150" y="2652713"/>
          <p14:tracePt t="7923" x="6670675" y="2643188"/>
          <p14:tracePt t="7939" x="6688138" y="2625725"/>
          <p14:tracePt t="7956" x="6715125" y="2589213"/>
          <p14:tracePt t="7973" x="6742113" y="2581275"/>
          <p14:tracePt t="7989" x="6759575" y="2571750"/>
          <p14:tracePt t="8006" x="6804025" y="2544763"/>
          <p14:tracePt t="8024" x="6840538" y="2536825"/>
          <p14:tracePt t="8039" x="6867525" y="2536825"/>
          <p14:tracePt t="8055" x="6884988" y="2527300"/>
          <p14:tracePt t="8072" x="6938963" y="2517775"/>
          <p14:tracePt t="8089" x="6965950" y="2517775"/>
          <p14:tracePt t="8105" x="6983413" y="2517775"/>
          <p14:tracePt t="8122" x="7037388" y="2527300"/>
          <p14:tracePt t="8139" x="7054850" y="2536825"/>
          <p14:tracePt t="8155" x="7072313" y="2554288"/>
          <p14:tracePt t="8171" x="7108825" y="2589213"/>
          <p14:tracePt t="8189" x="7126288" y="2608263"/>
          <p14:tracePt t="8205" x="7126288" y="2616200"/>
          <p14:tracePt t="8222" x="7134225" y="2670175"/>
          <p14:tracePt t="8240" x="7134225" y="2724150"/>
          <p14:tracePt t="8255" x="7134225" y="2776538"/>
          <p14:tracePt t="8272" x="7116763" y="2813050"/>
          <p14:tracePt t="8289" x="7089775" y="2857500"/>
          <p14:tracePt t="8305" x="7081838" y="2874963"/>
          <p14:tracePt t="8322" x="7072313" y="2874963"/>
          <p14:tracePt t="8338" x="7054850" y="2884488"/>
          <p14:tracePt t="8356" x="7037388" y="2894013"/>
          <p14:tracePt t="8372" x="7027863" y="2901950"/>
          <p14:tracePt t="8388" x="6946900" y="2919413"/>
          <p14:tracePt t="8406" x="6894513" y="2928938"/>
          <p14:tracePt t="8422" x="6840538" y="2938463"/>
          <p14:tracePt t="8438" x="6777038" y="2946400"/>
          <p14:tracePt t="8456" x="6751638" y="2946400"/>
          <p14:tracePt t="8472" x="6724650" y="2946400"/>
          <p14:tracePt t="8489" x="6697663" y="2946400"/>
          <p14:tracePt t="8505" x="6670675" y="2919413"/>
          <p14:tracePt t="8523" x="6653213" y="2911475"/>
          <p14:tracePt t="8539" x="6643688" y="2901950"/>
          <p14:tracePt t="8555" x="6634163" y="2874963"/>
          <p14:tracePt t="8572" x="6634163" y="2857500"/>
          <p14:tracePt t="8588" x="6634163" y="2847975"/>
          <p14:tracePt t="8605" x="6634163" y="2803525"/>
          <p14:tracePt t="8622" x="6634163" y="2795588"/>
          <p14:tracePt t="8638" x="6634163" y="2768600"/>
          <p14:tracePt t="8655" x="6634163" y="2751138"/>
          <p14:tracePt t="8655" x="6634163" y="2741613"/>
          <p14:tracePt t="8672" x="6643688" y="2714625"/>
          <p14:tracePt t="8688" x="6661150" y="2705100"/>
          <p14:tracePt t="8705" x="6661150" y="2697163"/>
          <p14:tracePt t="8722" x="6697663" y="2660650"/>
          <p14:tracePt t="8739" x="6715125" y="2652713"/>
          <p14:tracePt t="8755" x="6724650" y="2643188"/>
          <p14:tracePt t="8772" x="6759575" y="2643188"/>
          <p14:tracePt t="8789" x="6777038" y="2633663"/>
          <p14:tracePt t="8805" x="6796088" y="2633663"/>
          <p14:tracePt t="8822" x="6823075" y="2633663"/>
          <p14:tracePt t="8839" x="6831013" y="2633663"/>
          <p14:tracePt t="8855" x="6848475" y="2633663"/>
          <p14:tracePt t="8876" x="6858000" y="2633663"/>
          <p14:tracePt t="8901" x="6858000" y="2643188"/>
          <p14:tracePt t="8927" x="6867525" y="2652713"/>
          <p14:tracePt t="8953" x="6867525" y="2660650"/>
          <p14:tracePt t="8978" x="6867525" y="2670175"/>
          <p14:tracePt t="9004" x="6867525" y="2679700"/>
          <p14:tracePt t="9029" x="6858000" y="2687638"/>
          <p14:tracePt t="9080" x="6848475" y="2697163"/>
          <p14:tracePt t="9106" x="6831013" y="2697163"/>
          <p14:tracePt t="9131" x="6823075" y="2705100"/>
          <p14:tracePt t="9169" x="6813550" y="2705100"/>
          <p14:tracePt t="9221" x="6823075" y="2705100"/>
          <p14:tracePt t="9782" x="6823075" y="2724150"/>
          <p14:tracePt t="9795" x="6840538" y="2732088"/>
          <p14:tracePt t="9808" x="6848475" y="2751138"/>
          <p14:tracePt t="9823" x="6858000" y="2776538"/>
          <p14:tracePt t="9839" x="6875463" y="2795588"/>
          <p14:tracePt t="9856" x="6875463" y="2813050"/>
          <p14:tracePt t="9874" x="6884988" y="2813050"/>
          <p14:tracePt t="9890" x="6884988" y="2822575"/>
          <p14:tracePt t="9906" x="6884988" y="2830513"/>
          <p14:tracePt t="10371" x="6894513" y="2830513"/>
          <p14:tracePt t="10395" x="6894513" y="2840038"/>
          <p14:tracePt t="10434" x="6902450" y="2840038"/>
          <p14:tracePt t="10447" x="6902450" y="2847975"/>
          <p14:tracePt t="10498" x="6911975" y="2857500"/>
          <p14:tracePt t="10511" x="6919913" y="2867025"/>
          <p14:tracePt t="10536" x="6929438" y="2874963"/>
          <p14:tracePt t="10548" x="6938963" y="2884488"/>
          <p14:tracePt t="10561" x="6956425" y="2901950"/>
          <p14:tracePt t="10575" x="6973888" y="2911475"/>
          <p14:tracePt t="10590" x="6983413" y="2928938"/>
          <p14:tracePt t="10606" x="7000875" y="2938463"/>
          <p14:tracePt t="10623" x="7010400" y="2955925"/>
          <p14:tracePt t="10641" x="7018338" y="2965450"/>
          <p14:tracePt t="10663" x="7027863" y="2965450"/>
          <p14:tracePt t="10676" x="7027863" y="2973388"/>
          <p14:tracePt t="10714" x="7037388" y="2973388"/>
          <p14:tracePt t="11843" x="7054850" y="2965450"/>
          <p14:tracePt t="12105" x="7099300" y="2911475"/>
          <p14:tracePt t="12119" x="7197725" y="2795588"/>
          <p14:tracePt t="12130" x="7340600" y="2660650"/>
          <p14:tracePt t="12143" x="7724775" y="2446338"/>
          <p14:tracePt t="12157" x="7991475" y="2322513"/>
          <p14:tracePt t="12174" x="8323263" y="2187575"/>
          <p14:tracePt t="12190" x="8742363" y="2062163"/>
          <p14:tracePt t="12208" x="8929688" y="2081213"/>
          <p14:tracePt t="12224" x="9055100" y="2089150"/>
          <p14:tracePt t="12240" x="9304338" y="2116138"/>
          <p14:tracePt t="12258" x="9420225" y="2143125"/>
          <p14:tracePt t="12274" x="9528175" y="2187575"/>
          <p14:tracePt t="12290" x="9609138" y="2241550"/>
          <p14:tracePt t="12307" x="9715500" y="2312988"/>
          <p14:tracePt t="12324" x="9769475" y="2374900"/>
          <p14:tracePt t="12340" x="9804400" y="2411413"/>
          <p14:tracePt t="12357" x="9867900" y="2616200"/>
          <p14:tracePt t="12375" x="9875838" y="2705100"/>
          <p14:tracePt t="12390" x="9875838" y="2741613"/>
          <p14:tracePt t="12407" x="9867900" y="2919413"/>
          <p14:tracePt t="12425" x="9804400" y="3071813"/>
          <p14:tracePt t="12440" x="9759950" y="3160713"/>
          <p14:tracePt t="12457" x="9725025" y="3224213"/>
          <p14:tracePt t="12457" x="9680575" y="3330575"/>
          <p14:tracePt t="12476" x="9626600" y="3429000"/>
          <p14:tracePt t="12490" x="9582150" y="3490913"/>
          <p14:tracePt t="12507" x="9528175" y="3554413"/>
          <p14:tracePt t="12524" x="9402763" y="3625850"/>
          <p14:tracePt t="12541" x="9358313" y="3687763"/>
          <p14:tracePt t="12556" x="9304338" y="3724275"/>
          <p14:tracePt t="12572" x="9215438" y="3768725"/>
          <p14:tracePt t="12590" x="9161463" y="3776663"/>
          <p14:tracePt t="12606" x="9109075" y="3795713"/>
          <p14:tracePt t="12623" x="9028113" y="3822700"/>
          <p14:tracePt t="12640" x="8991600" y="3822700"/>
          <p14:tracePt t="12656" x="8956675" y="3822700"/>
          <p14:tracePt t="12673" x="8894763" y="3822700"/>
          <p14:tracePt t="12689" x="8732838" y="3822700"/>
          <p14:tracePt t="12707" x="8670925" y="3822700"/>
          <p14:tracePt t="12724" x="8599488" y="3822700"/>
          <p14:tracePt t="12740" x="8456613" y="3776663"/>
          <p14:tracePt t="12757" x="8385175" y="3759200"/>
          <p14:tracePt t="12773" x="8340725" y="3732213"/>
          <p14:tracePt t="12790" x="8277225" y="3670300"/>
          <p14:tracePt t="12806" x="8242300" y="3643313"/>
          <p14:tracePt t="12822" x="8215313" y="3608388"/>
          <p14:tracePt t="12839" x="8188325" y="3581400"/>
          <p14:tracePt t="12856" x="8170863" y="3571875"/>
          <p14:tracePt t="12872" x="8161338" y="3571875"/>
          <p14:tracePt t="12889" x="8153400" y="3562350"/>
          <p14:tracePt t="12906" x="8134350" y="3562350"/>
          <p14:tracePt t="13814" x="8108950" y="3562350"/>
          <p14:tracePt t="13827" x="8062913" y="3562350"/>
          <p14:tracePt t="13840" x="7983538" y="3562350"/>
          <p14:tracePt t="13852" x="7848600" y="3562350"/>
          <p14:tracePt t="13865" x="7759700" y="3562350"/>
          <p14:tracePt t="13877" x="7705725" y="3562350"/>
          <p14:tracePt t="13891" x="7670800" y="3562350"/>
          <p14:tracePt t="13907" x="7661275" y="3562350"/>
          <p14:tracePt t="13923" x="7653338" y="3562350"/>
          <p14:tracePt t="13940" x="7634288" y="3554413"/>
          <p14:tracePt t="13957" x="7626350" y="3536950"/>
          <p14:tracePt t="13980" x="7626350" y="3527425"/>
          <p14:tracePt t="13992" x="7626350" y="3500438"/>
          <p14:tracePt t="14006" x="7634288" y="3455988"/>
          <p14:tracePt t="14023" x="7680325" y="3348038"/>
          <p14:tracePt t="14040" x="8072438" y="2982913"/>
          <p14:tracePt t="14058" x="8394700" y="2625725"/>
          <p14:tracePt t="14073" x="8688388" y="2438400"/>
          <p14:tracePt t="14090" x="8885238" y="2347913"/>
          <p14:tracePt t="14090" x="9037638" y="2303463"/>
          <p14:tracePt t="14107" x="9205913" y="2251075"/>
          <p14:tracePt t="14123" x="9331325" y="2232025"/>
          <p14:tracePt t="14140" x="9429750" y="2232025"/>
          <p14:tracePt t="14157" x="9644063" y="2232025"/>
          <p14:tracePt t="14174" x="9732963" y="2241550"/>
          <p14:tracePt t="14190" x="9848850" y="2276475"/>
          <p14:tracePt t="14206" x="10134600" y="2473325"/>
          <p14:tracePt t="14224" x="10225088" y="2544763"/>
          <p14:tracePt t="14240" x="10340975" y="2724150"/>
          <p14:tracePt t="14256" x="10456863" y="2982913"/>
          <p14:tracePt t="14274" x="10483850" y="3062288"/>
          <p14:tracePt t="14290" x="10491788" y="3286125"/>
          <p14:tracePt t="14306" x="10510838" y="3394075"/>
          <p14:tracePt t="14306" x="10501313" y="3490913"/>
          <p14:tracePt t="14324" x="10456863" y="3670300"/>
          <p14:tracePt t="14340" x="10402888" y="3803650"/>
          <p14:tracePt t="14357" x="10367963" y="3857625"/>
          <p14:tracePt t="14373" x="10242550" y="3938588"/>
          <p14:tracePt t="14391" x="10117138" y="3973513"/>
          <p14:tracePt t="14406" x="9894888" y="4027488"/>
          <p14:tracePt t="14423" x="9099550" y="4170363"/>
          <p14:tracePt t="14441" x="8653463" y="4170363"/>
          <p14:tracePt t="14457" x="8348663" y="4081463"/>
          <p14:tracePt t="14473" x="7894638" y="3946525"/>
          <p14:tracePt t="14491" x="7823200" y="3911600"/>
          <p14:tracePt t="14507" x="7751763" y="3857625"/>
          <p14:tracePt t="14524" x="7715250" y="3830638"/>
          <p14:tracePt t="14539" x="7680325" y="3768725"/>
          <p14:tracePt t="14556" x="7670800" y="3751263"/>
          <p14:tracePt t="14572" x="7661275" y="3697288"/>
          <p14:tracePt t="14589" x="7661275" y="3643313"/>
          <p14:tracePt t="14606" x="7661275" y="3625850"/>
          <p14:tracePt t="14623" x="7661275" y="3616325"/>
          <p14:tracePt t="17592" x="7634288" y="3616325"/>
          <p14:tracePt t="18332" x="7589838" y="3616325"/>
          <p14:tracePt t="18346" x="7439025" y="3616325"/>
          <p14:tracePt t="18358" x="7116763" y="3616325"/>
          <p14:tracePt t="18370" x="6599238" y="3616325"/>
          <p14:tracePt t="18383" x="6180138" y="3616325"/>
          <p14:tracePt t="18396" x="5697538" y="3581400"/>
          <p14:tracePt t="18409" x="5295900" y="3544888"/>
          <p14:tracePt t="18424" x="4840288" y="3490913"/>
          <p14:tracePt t="18441" x="4581525" y="3482975"/>
          <p14:tracePt t="18458" x="4133850" y="3482975"/>
          <p14:tracePt t="18475" x="4027488" y="3482975"/>
          <p14:tracePt t="18491" x="3938588" y="3482975"/>
          <p14:tracePt t="18508" x="3848100" y="3482975"/>
          <p14:tracePt t="18525" x="3840163" y="3482975"/>
          <p14:tracePt t="18545" x="3830638" y="3482975"/>
          <p14:tracePt t="18559" x="3822700" y="3482975"/>
          <p14:tracePt t="18881" x="3813175" y="3482975"/>
          <p14:tracePt t="18893" x="3795713" y="3482975"/>
          <p14:tracePt t="18907" x="3768725" y="3482975"/>
          <p14:tracePt t="18919" x="3714750" y="3465513"/>
          <p14:tracePt t="18932" x="3625850" y="3411538"/>
          <p14:tracePt t="18945" x="3562350" y="3384550"/>
          <p14:tracePt t="18959" x="3509963" y="3348038"/>
          <p14:tracePt t="18975" x="3455988" y="3313113"/>
          <p14:tracePt t="18991" x="3384550" y="3276600"/>
          <p14:tracePt t="19011" x="3367088" y="3251200"/>
          <p14:tracePt t="19025" x="3357563" y="3241675"/>
          <p14:tracePt t="19041" x="3330575" y="3224213"/>
          <p14:tracePt t="19057" x="3303588" y="3197225"/>
          <p14:tracePt t="19075" x="3295650" y="3197225"/>
          <p14:tracePt t="19090" x="3276600" y="3179763"/>
          <p14:tracePt t="19107" x="3259138" y="3170238"/>
          <p14:tracePt t="19124" x="3241675" y="3170238"/>
          <p14:tracePt t="19141" x="3232150" y="3170238"/>
          <p14:tracePt t="19157" x="3214688" y="3170238"/>
          <p14:tracePt t="19174" x="3197225" y="3170238"/>
          <p14:tracePt t="19190" x="3179763" y="3170238"/>
          <p14:tracePt t="19207" x="3160713" y="3170238"/>
          <p14:tracePt t="19224" x="3125788" y="3160713"/>
          <p14:tracePt t="19241" x="3116263" y="3152775"/>
          <p14:tracePt t="19257" x="3108325" y="3152775"/>
          <p14:tracePt t="19274" x="3089275" y="3143250"/>
          <p14:tracePt t="19291" x="3081338" y="3143250"/>
          <p14:tracePt t="19307" x="3081338" y="3133725"/>
          <p14:tracePt t="19324" x="3071813" y="3116263"/>
          <p14:tracePt t="19342" x="3071813" y="3108325"/>
          <p14:tracePt t="19365" x="3071813" y="3098800"/>
          <p14:tracePt t="19378" x="3071813" y="3089275"/>
          <p14:tracePt t="19403" x="3071813" y="3081338"/>
          <p14:tracePt t="19417" x="3071813" y="3071813"/>
          <p14:tracePt t="19428" x="3081338" y="3062288"/>
          <p14:tracePt t="19442" x="3089275" y="3054350"/>
          <p14:tracePt t="19467" x="3098800" y="3054350"/>
          <p14:tracePt t="19480" x="3098800" y="3044825"/>
          <p14:tracePt t="19493" x="3098800" y="3036888"/>
          <p14:tracePt t="19608" x="3089275" y="3027363"/>
          <p14:tracePt t="19620" x="3081338" y="3027363"/>
          <p14:tracePt t="19633" x="3081338" y="3017838"/>
          <p14:tracePt t="19646" x="3071813" y="3017838"/>
          <p14:tracePt t="19659" x="3062288" y="3009900"/>
          <p14:tracePt t="19675" x="3062288" y="3000375"/>
          <p14:tracePt t="19692" x="3054350" y="2990850"/>
          <p14:tracePt t="19692" x="3044825" y="2982913"/>
          <p14:tracePt t="19710" x="3044825" y="2973388"/>
          <p14:tracePt t="19725" x="3036888" y="2965450"/>
          <p14:tracePt t="19741" x="3036888" y="2955925"/>
          <p14:tracePt t="19758" x="3027363" y="2955925"/>
          <p14:tracePt t="19775" x="3009900" y="2955925"/>
          <p14:tracePt t="19792" x="2990850" y="2955925"/>
          <p14:tracePt t="19811" x="2982913" y="2955925"/>
          <p14:tracePt t="19849" x="2973388" y="2955925"/>
          <p14:tracePt t="19875" x="2973388" y="2965450"/>
          <p14:tracePt t="19900" x="2973388" y="2973388"/>
          <p14:tracePt t="19913" x="2965450" y="3000375"/>
          <p14:tracePt t="19926" x="2965450" y="3027363"/>
          <p14:tracePt t="19939" x="2965450" y="3071813"/>
          <p14:tracePt t="19951" x="2973388" y="3116263"/>
          <p14:tracePt t="19964" x="2982913" y="3143250"/>
          <p14:tracePt t="19977" x="3017838" y="3179763"/>
          <p14:tracePt t="19993" x="3044825" y="3197225"/>
          <p14:tracePt t="20008" x="3081338" y="3205163"/>
          <p14:tracePt t="20025" x="3125788" y="3214688"/>
          <p14:tracePt t="20042" x="3133725" y="3214688"/>
          <p14:tracePt t="20058" x="3152775" y="3214688"/>
          <p14:tracePt t="20075" x="3170238" y="3214688"/>
          <p14:tracePt t="20093" x="3179763" y="3214688"/>
          <p14:tracePt t="20108" x="3187700" y="3214688"/>
          <p14:tracePt t="20125" x="3197225" y="3214688"/>
          <p14:tracePt t="20142" x="3214688" y="3197225"/>
          <p14:tracePt t="20159" x="3224213" y="3187700"/>
          <p14:tracePt t="20175" x="3232150" y="3179763"/>
          <p14:tracePt t="20192" x="3241675" y="3133725"/>
          <p14:tracePt t="20209" x="3241675" y="3108325"/>
          <p14:tracePt t="20225" x="3251200" y="3081338"/>
          <p14:tracePt t="20241" x="3251200" y="3027363"/>
          <p14:tracePt t="20259" x="3251200" y="3000375"/>
          <p14:tracePt t="20275" x="3224213" y="2982913"/>
          <p14:tracePt t="20292" x="3187700" y="2965450"/>
          <p14:tracePt t="20309" x="3160713" y="2955925"/>
          <p14:tracePt t="20325" x="3125788" y="2946400"/>
          <p14:tracePt t="20341" x="3098800" y="2946400"/>
          <p14:tracePt t="20360" x="3081338" y="2946400"/>
          <p14:tracePt t="20375" x="3054350" y="2946400"/>
          <p14:tracePt t="20392" x="3044825" y="2946400"/>
          <p14:tracePt t="20408" x="3027363" y="2946400"/>
          <p14:tracePt t="20426" x="3009900" y="2946400"/>
          <p14:tracePt t="20441" x="3000375" y="2955925"/>
          <p14:tracePt t="20461" x="2990850" y="2955925"/>
          <p14:tracePt t="20476" x="2990850" y="2965450"/>
          <p14:tracePt t="20512" x="2982913" y="2973388"/>
          <p14:tracePt t="20525" x="2982913" y="2982913"/>
          <p14:tracePt t="20537" x="2982913" y="3000375"/>
          <p14:tracePt t="20550" x="2982913" y="3027363"/>
          <p14:tracePt t="20563" x="2982913" y="3036888"/>
          <p14:tracePt t="20576" x="2990850" y="3054350"/>
          <p14:tracePt t="20591" x="3017838" y="3054350"/>
          <p14:tracePt t="20607" x="3036888" y="3062288"/>
          <p14:tracePt t="20624" x="3062288" y="3071813"/>
          <p14:tracePt t="20641" x="3071813" y="3071813"/>
          <p14:tracePt t="20665" x="3081338" y="3071813"/>
          <p14:tracePt t="20691" x="3081338" y="3062288"/>
          <p14:tracePt t="20703" x="3089275" y="3054350"/>
          <p14:tracePt t="20716" x="3098800" y="3054350"/>
          <p14:tracePt t="20728" x="3098800" y="3044825"/>
          <p14:tracePt t="20741" x="3108325" y="3017838"/>
          <p14:tracePt t="20757" x="3116263" y="3000375"/>
          <p14:tracePt t="20774" x="3116263" y="2990850"/>
          <p14:tracePt t="20791" x="3116263" y="2965450"/>
          <p14:tracePt t="20808" x="3116263" y="2955925"/>
          <p14:tracePt t="20824" x="3116263" y="2946400"/>
          <p14:tracePt t="20841" x="3108325" y="2938463"/>
          <p14:tracePt t="20858" x="3089275" y="2938463"/>
          <p14:tracePt t="20874" x="3062288" y="2938463"/>
          <p14:tracePt t="20891" x="3017838" y="2938463"/>
          <p14:tracePt t="20908" x="3009900" y="2938463"/>
          <p14:tracePt t="20924" x="3000375" y="2938463"/>
          <p14:tracePt t="20941" x="2982913" y="2938463"/>
          <p14:tracePt t="20958" x="2973388" y="2938463"/>
          <p14:tracePt t="20974" x="2965450" y="2938463"/>
          <p14:tracePt t="20991" x="2955925" y="2946400"/>
          <p14:tracePt t="21009" x="2955925" y="2965450"/>
          <p14:tracePt t="21024" x="2946400" y="2990850"/>
          <p14:tracePt t="21041" x="2938463" y="3054350"/>
          <p14:tracePt t="21057" x="2938463" y="3133725"/>
          <p14:tracePt t="21074" x="2938463" y="3160713"/>
          <p14:tracePt t="21091" x="2955925" y="3179763"/>
          <p14:tracePt t="21107" x="2973388" y="3197225"/>
          <p14:tracePt t="21124" x="2990850" y="3205163"/>
          <p14:tracePt t="21141" x="3017838" y="3205163"/>
          <p14:tracePt t="21157" x="3071813" y="3214688"/>
          <p14:tracePt t="21175" x="3108325" y="3214688"/>
          <p14:tracePt t="21191" x="3133725" y="3214688"/>
          <p14:tracePt t="21208" x="3152775" y="3214688"/>
          <p14:tracePt t="21224" x="3179763" y="3214688"/>
          <p14:tracePt t="21242" x="3187700" y="3214688"/>
          <p14:tracePt t="21258" x="3197225" y="3214688"/>
          <p14:tracePt t="21274" x="3214688" y="3187700"/>
          <p14:tracePt t="21291" x="3214688" y="3170238"/>
          <p14:tracePt t="21307" x="3224213" y="3143250"/>
          <p14:tracePt t="21324" x="3232150" y="3081338"/>
          <p14:tracePt t="21342" x="3232150" y="3054350"/>
          <p14:tracePt t="21358" x="3232150" y="3027363"/>
          <p14:tracePt t="21374" x="3197225" y="2990850"/>
          <p14:tracePt t="21392" x="3170238" y="2965450"/>
          <p14:tracePt t="21407" x="3143250" y="2955925"/>
          <p14:tracePt t="21424" x="3089275" y="2946400"/>
          <p14:tracePt t="21441" x="3009900" y="2946400"/>
          <p14:tracePt t="21458" x="2965450" y="2946400"/>
          <p14:tracePt t="21474" x="2919413" y="2946400"/>
          <p14:tracePt t="21491" x="2874963" y="2965450"/>
          <p14:tracePt t="21508" x="2857500" y="2973388"/>
          <p14:tracePt t="21525" x="2840038" y="2982913"/>
          <p14:tracePt t="21541" x="2813050" y="3009900"/>
          <p14:tracePt t="21558" x="2813050" y="3036888"/>
          <p14:tracePt t="21574" x="2803525" y="3062288"/>
          <p14:tracePt t="21591" x="2795588" y="3116263"/>
          <p14:tracePt t="21608" x="2795588" y="3143250"/>
          <p14:tracePt t="21624" x="2803525" y="3160713"/>
          <p14:tracePt t="21641" x="2830513" y="3179763"/>
          <p14:tracePt t="21658" x="2874963" y="3205163"/>
          <p14:tracePt t="21675" x="2901950" y="3205163"/>
          <p14:tracePt t="21692" x="2928938" y="3205163"/>
          <p14:tracePt t="21708" x="2955925" y="3205163"/>
          <p14:tracePt t="21726" x="2965450" y="3205163"/>
          <p14:tracePt t="21742" x="2973388" y="3205163"/>
          <p14:tracePt t="21758" x="2982913" y="3205163"/>
          <p14:tracePt t="21786" x="2990850" y="3205163"/>
          <p14:tracePt t="21799" x="2990850" y="3197225"/>
          <p14:tracePt t="21811" x="3000375" y="3187700"/>
          <p14:tracePt t="21826" x="3009900" y="3170238"/>
          <p14:tracePt t="21842" x="3017838" y="3143250"/>
          <p14:tracePt t="21859" x="3044825" y="3089275"/>
          <p14:tracePt t="21876" x="3044825" y="3071813"/>
          <p14:tracePt t="21892" x="3044825" y="3054350"/>
          <p14:tracePt t="21909" x="3044825" y="3044825"/>
          <p14:tracePt t="21909" x="3044825" y="3036888"/>
          <p14:tracePt t="21926" x="3044825" y="3027363"/>
          <p14:tracePt t="21942" x="3044825" y="3017838"/>
          <p14:tracePt t="21964" x="3044825" y="3009900"/>
          <p14:tracePt t="21990" x="3036888" y="3000375"/>
          <p14:tracePt t="22003" x="3027363" y="3000375"/>
          <p14:tracePt t="22015" x="3009900" y="3000375"/>
          <p14:tracePt t="22028" x="2990850" y="2990850"/>
          <p14:tracePt t="22053" x="2982913" y="2990850"/>
          <p14:tracePt t="22066" x="2965450" y="2990850"/>
          <p14:tracePt t="22092" x="2955925" y="2990850"/>
          <p14:tracePt t="22117" x="2946400" y="2990850"/>
          <p14:tracePt t="22142" x="2938463" y="2990850"/>
          <p14:tracePt t="22168" x="2938463" y="3000375"/>
          <p14:tracePt t="22207" x="2938463" y="3009900"/>
          <p14:tracePt t="22219" x="2938463" y="3027363"/>
          <p14:tracePt t="22233" x="2938463" y="3044825"/>
          <p14:tracePt t="22245" x="2938463" y="3054350"/>
          <p14:tracePt t="22259" x="2938463" y="3071813"/>
          <p14:tracePt t="22275" x="2946400" y="3089275"/>
          <p14:tracePt t="22291" x="2965450" y="3089275"/>
          <p14:tracePt t="22308" x="3027363" y="3108325"/>
          <p14:tracePt t="22325" x="3062288" y="3108325"/>
          <p14:tracePt t="22341" x="3089275" y="3108325"/>
          <p14:tracePt t="22358" x="3152775" y="3089275"/>
          <p14:tracePt t="22376" x="3170238" y="3081338"/>
          <p14:tracePt t="22392" x="3197225" y="3062288"/>
          <p14:tracePt t="22408" x="3214688" y="3044825"/>
          <p14:tracePt t="22426" x="3224213" y="3044825"/>
          <p14:tracePt t="22442" x="3224213" y="3036888"/>
          <p14:tracePt t="22458" x="3232150" y="3017838"/>
          <p14:tracePt t="22476" x="3232150" y="3009900"/>
          <p14:tracePt t="22492" x="3232150" y="3000375"/>
          <p14:tracePt t="22508" x="3232150" y="2982913"/>
          <p14:tracePt t="22525" x="3224213" y="2965450"/>
          <p14:tracePt t="22542" x="3205163" y="2955925"/>
          <p14:tracePt t="22558" x="3197225" y="2946400"/>
          <p14:tracePt t="22575" x="3152775" y="2928938"/>
          <p14:tracePt t="22592" x="3143250" y="2928938"/>
          <p14:tracePt t="22608" x="3125788" y="2928938"/>
          <p14:tracePt t="22608" x="3108325" y="2928938"/>
          <p14:tracePt t="22627" x="3089275" y="2928938"/>
          <p14:tracePt t="22652" x="3081338" y="2928938"/>
          <p14:tracePt t="22678" x="3071813" y="2928938"/>
          <p14:tracePt t="22691" x="3062288" y="2938463"/>
          <p14:tracePt t="22729" x="3054350" y="2938463"/>
          <p14:tracePt t="22742" x="3054350" y="2946400"/>
          <p14:tracePt t="22754" x="3044825" y="2955925"/>
          <p14:tracePt t="22767" x="3044825" y="2965450"/>
          <p14:tracePt t="22780" x="3044825" y="2973388"/>
          <p14:tracePt t="22805" x="3044825" y="2982913"/>
          <p14:tracePt t="22844" x="3044825" y="2990850"/>
          <p14:tracePt t="22869" x="3062288" y="3000375"/>
          <p14:tracePt t="22920" x="3081338" y="3000375"/>
          <p14:tracePt t="22933" x="3098800" y="3000375"/>
          <p14:tracePt t="22946" x="3116263" y="3009900"/>
          <p14:tracePt t="22960" x="3133725" y="3009900"/>
          <p14:tracePt t="22976" x="3152775" y="3009900"/>
          <p14:tracePt t="22992" x="3160713" y="3009900"/>
          <p14:tracePt t="23009" x="3170238" y="3009900"/>
          <p14:tracePt t="23025" x="3179763" y="3009900"/>
          <p14:tracePt t="23042" x="3187700" y="3009900"/>
          <p14:tracePt t="23060" x="3197225" y="3009900"/>
          <p14:tracePt t="23098" x="3197225" y="3000375"/>
          <p14:tracePt t="23162" x="3197225" y="2982913"/>
          <p14:tracePt t="23175" x="3187700" y="2973388"/>
          <p14:tracePt t="23200" x="3170238" y="2965450"/>
          <p14:tracePt t="23213" x="3152775" y="2955925"/>
          <p14:tracePt t="23227" x="3125788" y="2955925"/>
          <p14:tracePt t="23238" x="3089275" y="2955925"/>
          <p14:tracePt t="23251" x="3062288" y="2955925"/>
          <p14:tracePt t="23264" x="3027363" y="2955925"/>
          <p14:tracePt t="23277" x="2982913" y="2955925"/>
          <p14:tracePt t="23292" x="2965450" y="2973388"/>
          <p14:tracePt t="23309" x="2946400" y="2973388"/>
          <p14:tracePt t="23325" x="2928938" y="2982913"/>
          <p14:tracePt t="23343" x="2919413" y="2990850"/>
          <p14:tracePt t="23366" x="2919413" y="3000375"/>
          <p14:tracePt t="23392" x="2919413" y="3017838"/>
          <p14:tracePt t="23404" x="2919413" y="3027363"/>
          <p14:tracePt t="23417" x="2919413" y="3044825"/>
          <p14:tracePt t="23430" x="2919413" y="3062288"/>
          <p14:tracePt t="23443" x="2919413" y="3089275"/>
          <p14:tracePt t="23459" x="2919413" y="3098800"/>
          <p14:tracePt t="23476" x="2928938" y="3108325"/>
          <p14:tracePt t="23492" x="2955925" y="3125788"/>
          <p14:tracePt t="23509" x="2973388" y="3133725"/>
          <p14:tracePt t="23526" x="2990850" y="3133725"/>
          <p14:tracePt t="23542" x="3027363" y="3133725"/>
          <p14:tracePt t="23559" x="3036888" y="3133725"/>
          <p14:tracePt t="23582" x="3044825" y="3133725"/>
          <p14:tracePt t="23621" x="3054350" y="3133725"/>
          <p14:tracePt t="23659" x="3054350" y="3125788"/>
          <p14:tracePt t="23710" x="3054350" y="3116263"/>
          <p14:tracePt t="23723" x="3054350" y="3108325"/>
          <p14:tracePt t="23735" x="3054350" y="3098800"/>
          <p14:tracePt t="23799" x="3044825" y="3098800"/>
          <p14:tracePt t="24843" x="3071813" y="3098800"/>
          <p14:tracePt t="25408" x="3214688" y="3071813"/>
          <p14:tracePt t="25422" x="3919538" y="2955925"/>
          <p14:tracePt t="25434" x="4840288" y="2857500"/>
          <p14:tracePt t="25447" x="5313363" y="2840038"/>
          <p14:tracePt t="25460" x="5562600" y="2840038"/>
          <p14:tracePt t="25476" x="5813425" y="2840038"/>
          <p14:tracePt t="25493" x="6242050" y="2840038"/>
          <p14:tracePt t="25511" x="6375400" y="2847975"/>
          <p14:tracePt t="25527" x="6473825" y="2857500"/>
          <p14:tracePt t="25543" x="6545263" y="2874963"/>
          <p14:tracePt t="25559" x="6634163" y="2884488"/>
          <p14:tracePt t="25576" x="6670675" y="2884488"/>
          <p14:tracePt t="25592" x="6697663" y="2884488"/>
          <p14:tracePt t="25609" x="6732588" y="2884488"/>
          <p14:tracePt t="25626" x="6742113" y="2884488"/>
          <p14:tracePt t="25650" x="6742113" y="2874963"/>
          <p14:tracePt t="25663" x="6769100" y="2867025"/>
          <p14:tracePt t="25676" x="6796088" y="2822575"/>
          <p14:tracePt t="25692" x="6858000" y="2741613"/>
          <p14:tracePt t="25708" x="6911975" y="2670175"/>
          <p14:tracePt t="25726" x="6973888" y="2589213"/>
          <p14:tracePt t="25743" x="6991350" y="2571750"/>
          <p14:tracePt t="25759" x="7010400" y="2554288"/>
          <p14:tracePt t="25776" x="7037388" y="2544763"/>
          <p14:tracePt t="25793" x="7054850" y="2536825"/>
          <p14:tracePt t="25809" x="7062788" y="2536825"/>
          <p14:tracePt t="25826" x="7072313" y="2527300"/>
          <p14:tracePt t="25842" x="7072313" y="2536825"/>
          <p14:tracePt t="25994" x="7072313" y="2544763"/>
          <p14:tracePt t="26007" x="7072313" y="2571750"/>
          <p14:tracePt t="26020" x="7037388" y="2633663"/>
          <p14:tracePt t="26032" x="6929438" y="2795588"/>
          <p14:tracePt t="26045" x="6867525" y="2911475"/>
          <p14:tracePt t="26060" x="6823075" y="2982913"/>
          <p14:tracePt t="26076" x="6804025" y="3000375"/>
          <p14:tracePt t="26093" x="6796088" y="3017838"/>
          <p14:tracePt t="26109" x="6786563" y="3027363"/>
          <p14:tracePt t="26126" x="6786563" y="3017838"/>
          <p14:tracePt t="26376" x="6786563" y="3009900"/>
          <p14:tracePt t="26415" x="6786563" y="3000375"/>
          <p14:tracePt t="26440" x="6777038" y="3000375"/>
          <p14:tracePt t="26874" x="6769100" y="3000375"/>
          <p14:tracePt t="27078" x="6759575" y="3000375"/>
          <p14:tracePt t="27092" x="6742113" y="3000375"/>
          <p14:tracePt t="27104" x="6697663" y="3000375"/>
          <p14:tracePt t="27116" x="6626225" y="3009900"/>
          <p14:tracePt t="27128" x="6411913" y="3054350"/>
          <p14:tracePt t="27143" x="6126163" y="3108325"/>
          <p14:tracePt t="27159" x="5902325" y="3170238"/>
          <p14:tracePt t="27176" x="5473700" y="3232150"/>
          <p14:tracePt t="27193" x="5348288" y="3259138"/>
          <p14:tracePt t="27209" x="5143500" y="3295650"/>
          <p14:tracePt t="27227" x="4776788" y="3367088"/>
          <p14:tracePt t="27245" x="4510088" y="3429000"/>
          <p14:tracePt t="27260" x="4357688" y="3473450"/>
          <p14:tracePt t="27277" x="4241800" y="3517900"/>
          <p14:tracePt t="27294" x="3911600" y="3660775"/>
          <p14:tracePt t="27310" x="3848100" y="3697288"/>
          <p14:tracePt t="27327" x="3768725" y="3741738"/>
          <p14:tracePt t="27343" x="3660775" y="3786188"/>
          <p14:tracePt t="27362" x="3625850" y="3803650"/>
          <p14:tracePt t="27376" x="3571875" y="3822700"/>
          <p14:tracePt t="27393" x="3509963" y="3857625"/>
          <p14:tracePt t="27410" x="3490913" y="3867150"/>
          <p14:tracePt t="27426" x="3473450" y="3867150"/>
          <p14:tracePt t="27443" x="3465513" y="3867150"/>
          <p14:tracePt t="27461" x="3455988" y="3867150"/>
          <p14:tracePt t="29594" x="3465513" y="3867150"/>
          <p14:tracePt t="30155" x="3465513" y="3857625"/>
          <p14:tracePt t="30168" x="3473450" y="3857625"/>
          <p14:tracePt t="30244" x="3482975" y="3857625"/>
          <p14:tracePt t="30283" x="3482975" y="3848100"/>
          <p14:tracePt t="30539" x="3490913" y="3840163"/>
          <p14:tracePt t="30679" x="3509963" y="3830638"/>
          <p14:tracePt t="30691" x="3544888" y="3803650"/>
          <p14:tracePt t="30704" x="3714750" y="3705225"/>
          <p14:tracePt t="30717" x="4170363" y="3527425"/>
          <p14:tracePt t="30730" x="4554538" y="3367088"/>
          <p14:tracePt t="30745" x="4813300" y="3259138"/>
          <p14:tracePt t="30761" x="5081588" y="3187700"/>
          <p14:tracePt t="30778" x="5510213" y="3062288"/>
          <p14:tracePt t="30796" x="5697538" y="3027363"/>
          <p14:tracePt t="30811" x="5830888" y="3017838"/>
          <p14:tracePt t="30828" x="6224588" y="3000375"/>
          <p14:tracePt t="30845" x="6340475" y="3000375"/>
          <p14:tracePt t="30861" x="6456363" y="3000375"/>
          <p14:tracePt t="30878" x="6545263" y="3000375"/>
          <p14:tracePt t="30878" x="6589713" y="3000375"/>
          <p14:tracePt t="30895" x="6616700" y="3000375"/>
          <p14:tracePt t="30911" x="6634163" y="3000375"/>
          <p14:tracePt t="30928" x="6643688" y="3000375"/>
          <p14:tracePt t="30946" x="6653213" y="3000375"/>
          <p14:tracePt t="31010" x="6661150" y="2990850"/>
          <p14:tracePt t="31342" x="6661150" y="2982913"/>
          <p14:tracePt t="31354" x="6680200" y="2955925"/>
          <p14:tracePt t="31367" x="6688138" y="2938463"/>
          <p14:tracePt t="31380" x="6705600" y="2919413"/>
          <p14:tracePt t="31395" x="6715125" y="2894013"/>
          <p14:tracePt t="31411" x="6724650" y="2874963"/>
          <p14:tracePt t="31428" x="6751638" y="2840038"/>
          <p14:tracePt t="31446" x="6759575" y="2822575"/>
          <p14:tracePt t="31461" x="6769100" y="2803525"/>
          <p14:tracePt t="31478" x="6804025" y="2741613"/>
          <p14:tracePt t="31495" x="6813550" y="2714625"/>
          <p14:tracePt t="31511" x="6823075" y="2697163"/>
          <p14:tracePt t="31528" x="6831013" y="2679700"/>
          <p14:tracePt t="31545" x="6831013" y="2652713"/>
          <p14:tracePt t="31562" x="6840538" y="2643188"/>
          <p14:tracePt t="31578" x="6840538" y="2652713"/>
          <p14:tracePt t="32247" x="6840538" y="2660650"/>
          <p14:tracePt t="32261" x="6848475" y="2660650"/>
          <p14:tracePt t="32285" x="6848475" y="2670175"/>
          <p14:tracePt t="32298" x="6858000" y="2679700"/>
          <p14:tracePt t="32323" x="6858000" y="2687638"/>
          <p14:tracePt t="32464" x="6867525" y="2687638"/>
          <p14:tracePt t="32489" x="6875463" y="2697163"/>
          <p14:tracePt t="32502" x="6884988" y="2705100"/>
          <p14:tracePt t="32528" x="6884988" y="2714625"/>
          <p14:tracePt t="32540" x="6884988" y="2724150"/>
          <p14:tracePt t="32552" x="6894513" y="2724150"/>
          <p14:tracePt t="32566" x="6902450" y="2724150"/>
          <p14:tracePt t="32579" x="6902450" y="2732088"/>
          <p14:tracePt t="33594" x="6894513" y="2724150"/>
          <p14:tracePt t="33663" x="6894513" y="2714625"/>
          <p14:tracePt t="33676" x="6884988" y="2697163"/>
          <p14:tracePt t="33689" x="6875463" y="2687638"/>
          <p14:tracePt t="33701" x="6875463" y="2679700"/>
          <p14:tracePt t="33714" x="6867525" y="2679700"/>
          <p14:tracePt t="33729" x="6858000" y="2670175"/>
          <p14:tracePt t="33745" x="6858000" y="2660650"/>
          <p14:tracePt t="33762" x="6858000" y="2652713"/>
          <p14:tracePt t="33803" x="6848475" y="2652713"/>
          <p14:tracePt t="33816" x="6840538" y="2652713"/>
          <p14:tracePt t="34844" x="6848475" y="2652713"/>
          <p14:tracePt t="35231" x="6848475" y="2660650"/>
          <p14:tracePt t="35244" x="6858000" y="2670175"/>
          <p14:tracePt t="35256" x="6884988" y="2705100"/>
          <p14:tracePt t="35269" x="6894513" y="2732088"/>
          <p14:tracePt t="35282" x="6919913" y="2751138"/>
          <p14:tracePt t="35298" x="6938963" y="2776538"/>
          <p14:tracePt t="35313" x="6956425" y="2795588"/>
          <p14:tracePt t="35330" x="6983413" y="2840038"/>
          <p14:tracePt t="35348" x="6983413" y="2847975"/>
          <p14:tracePt t="35362" x="6991350" y="2867025"/>
          <p14:tracePt t="35379" x="7000875" y="2894013"/>
          <p14:tracePt t="35379" x="7010400" y="2919413"/>
          <p14:tracePt t="35397" x="7010400" y="2928938"/>
          <p14:tracePt t="35412" x="7010400" y="2946400"/>
          <p14:tracePt t="35429" x="7018338" y="2965450"/>
          <p14:tracePt t="35446" x="7018338" y="2973388"/>
          <p14:tracePt t="35462" x="7018338" y="2982913"/>
          <p14:tracePt t="35486" x="7018338" y="2990850"/>
          <p14:tracePt t="35511" x="7018338" y="2982913"/>
          <p14:tracePt t="35651" x="7010400" y="2973388"/>
          <p14:tracePt t="35664" x="7010400" y="2965450"/>
          <p14:tracePt t="35677" x="7000875" y="2938463"/>
          <p14:tracePt t="35689" x="6991350" y="2901950"/>
          <p14:tracePt t="35702" x="6983413" y="2874963"/>
          <p14:tracePt t="35715" x="6973888" y="2847975"/>
          <p14:tracePt t="35729" x="6965950" y="2822575"/>
          <p14:tracePt t="35746" x="6965950" y="2803525"/>
          <p14:tracePt t="35763" x="6956425" y="2768600"/>
          <p14:tracePt t="35780" x="6946900" y="2751138"/>
          <p14:tracePt t="35796" x="6946900" y="2732088"/>
          <p14:tracePt t="35813" x="6946900" y="2705100"/>
          <p14:tracePt t="35830" x="6938963" y="2697163"/>
          <p14:tracePt t="35846" x="6929438" y="2687638"/>
          <p14:tracePt t="35880" x="6929438" y="2697163"/>
          <p14:tracePt t="36008" x="6929438" y="2705100"/>
          <p14:tracePt t="36084" x="6929438" y="2714625"/>
          <p14:tracePt t="36250" x="6919913" y="2714625"/>
          <p14:tracePt t="36289" x="6919913" y="2724150"/>
          <p14:tracePt t="36352" x="6911975" y="2724150"/>
          <p14:tracePt t="36365" x="6902450" y="2724150"/>
          <p14:tracePt t="36429" x="6894513" y="2724150"/>
          <p14:tracePt t="36672" x="6884988" y="2732088"/>
          <p14:tracePt t="36722" x="6884988" y="2741613"/>
          <p14:tracePt t="36748" x="6875463" y="2741613"/>
          <p14:tracePt t="36761" x="6867525" y="2741613"/>
          <p14:tracePt t="36773" x="6858000" y="2751138"/>
          <p14:tracePt t="36786" x="6840538" y="2768600"/>
          <p14:tracePt t="36812" x="6831013" y="2776538"/>
          <p14:tracePt t="36837" x="6823075" y="2776538"/>
          <p14:tracePt t="36862" x="6823075" y="2786063"/>
          <p14:tracePt t="36875" x="6813550" y="2795588"/>
          <p14:tracePt t="36888" x="6796088" y="2803525"/>
          <p14:tracePt t="36913" x="6796088" y="2813050"/>
          <p14:tracePt t="36926" x="6786563" y="2822575"/>
          <p14:tracePt t="36939" x="6786563" y="2830513"/>
          <p14:tracePt t="36964" x="6777038" y="2830513"/>
          <p14:tracePt t="36990" x="6769100" y="2830513"/>
          <p14:tracePt t="38061" x="6759575" y="2840038"/>
          <p14:tracePt t="38074" x="6751638" y="2840038"/>
          <p14:tracePt t="38087" x="6742113" y="2847975"/>
          <p14:tracePt t="38099" x="6715125" y="2847975"/>
          <p14:tracePt t="38113" x="6697663" y="2867025"/>
          <p14:tracePt t="38129" x="6670675" y="2884488"/>
          <p14:tracePt t="38146" x="6626225" y="2884488"/>
          <p14:tracePt t="38162" x="6545263" y="2919413"/>
          <p14:tracePt t="38180" x="6491288" y="2946400"/>
          <p14:tracePt t="38196" x="6438900" y="2965450"/>
          <p14:tracePt t="38212" x="6357938" y="3000375"/>
          <p14:tracePt t="38230" x="6330950" y="3009900"/>
          <p14:tracePt t="38246" x="6259513" y="3036888"/>
          <p14:tracePt t="38262" x="6134100" y="3071813"/>
          <p14:tracePt t="38280" x="6081713" y="3089275"/>
          <p14:tracePt t="38296" x="6018213" y="3116263"/>
          <p14:tracePt t="38312" x="5911850" y="3143250"/>
          <p14:tracePt t="38330" x="5848350" y="3160713"/>
          <p14:tracePt t="38346" x="5795963" y="3170238"/>
          <p14:tracePt t="38362" x="5759450" y="3187700"/>
          <p14:tracePt t="38379" x="5688013" y="3214688"/>
          <p14:tracePt t="38396" x="5653088" y="3224213"/>
          <p14:tracePt t="38413" x="5634038" y="3232150"/>
          <p14:tracePt t="38429" x="5608638" y="3241675"/>
          <p14:tracePt t="38447" x="5589588" y="3241675"/>
          <p14:tracePt t="38464" x="5589588" y="325120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Treatment of MC infection</a:t>
            </a:r>
            <a:endParaRPr lang="ar-E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105000"/>
              </a:lnSpc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Spontanous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disappearance </a:t>
            </a:r>
          </a:p>
          <a:p>
            <a:pPr algn="l" rtl="0">
              <a:lnSpc>
                <a:spcPct val="105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Curettage and diathermy</a:t>
            </a:r>
          </a:p>
          <a:p>
            <a:pPr algn="l" rtl="0">
              <a:lnSpc>
                <a:spcPct val="105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Squeezing with forceps</a:t>
            </a:r>
          </a:p>
          <a:p>
            <a:pPr algn="l" rtl="0">
              <a:lnSpc>
                <a:spcPct val="105000"/>
              </a:lnSpc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Focal TCA peel</a:t>
            </a:r>
          </a:p>
          <a:p>
            <a:pPr algn="l" rtl="0">
              <a:lnSpc>
                <a:spcPct val="105000"/>
              </a:lnSpc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Topical 5%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imiquimod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>
              <a:lnSpc>
                <a:spcPct val="105000"/>
              </a:lnSpc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Cryotherapy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 rtl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8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99"/>
    </mc:Choice>
    <mc:Fallback>
      <p:transition spd="slow" advTm="13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5581650" y="3251200"/>
          <p14:tracePt t="610" x="5572125" y="3251200"/>
          <p14:tracePt t="622" x="5562600" y="3241675"/>
          <p14:tracePt t="635" x="5554663" y="3241675"/>
          <p14:tracePt t="648" x="5537200" y="3214688"/>
          <p14:tracePt t="664" x="5500688" y="3197225"/>
          <p14:tracePt t="681" x="5419725" y="3133725"/>
          <p14:tracePt t="697" x="5197475" y="2982913"/>
          <p14:tracePt t="714" x="5108575" y="2955925"/>
          <p14:tracePt t="730" x="5018088" y="2938463"/>
          <p14:tracePt t="747" x="4687888" y="2919413"/>
          <p14:tracePt t="765" x="4554538" y="2919413"/>
          <p14:tracePt t="780" x="4313238" y="2919413"/>
          <p14:tracePt t="797" x="4081463" y="2919413"/>
          <p14:tracePt t="815" x="3983038" y="2919413"/>
          <p14:tracePt t="831" x="3884613" y="2919413"/>
          <p14:tracePt t="848" x="3759200" y="2919413"/>
          <p14:tracePt t="866" x="3732213" y="2919413"/>
          <p14:tracePt t="880" x="3724275" y="2928938"/>
          <p14:tracePt t="897" x="3714750" y="2938463"/>
          <p14:tracePt t="914" x="3697288" y="2938463"/>
          <p14:tracePt t="931" x="3687763" y="2938463"/>
          <p14:tracePt t="947" x="3679825" y="2946400"/>
          <p14:tracePt t="964" x="3670300" y="2955925"/>
          <p14:tracePt t="980" x="3643313" y="2955925"/>
          <p14:tracePt t="997" x="3633788" y="2965450"/>
          <p14:tracePt t="1014" x="3589338" y="2973388"/>
          <p14:tracePt t="1031" x="3554413" y="2982913"/>
          <p14:tracePt t="1047" x="3527425" y="3000375"/>
          <p14:tracePt t="1064" x="3455988" y="3017838"/>
          <p14:tracePt t="1082" x="3394075" y="3027363"/>
          <p14:tracePt t="1098" x="3330575" y="3036888"/>
          <p14:tracePt t="1114" x="3286125" y="3044825"/>
          <p14:tracePt t="1131" x="3179763" y="3054350"/>
          <p14:tracePt t="1148" x="3116263" y="3054350"/>
          <p14:tracePt t="1164" x="3044825" y="3071813"/>
          <p14:tracePt t="1180" x="2965450" y="3081338"/>
          <p14:tracePt t="1197" x="2938463" y="3081338"/>
          <p14:tracePt t="1213" x="2928938" y="3081338"/>
          <p14:tracePt t="1230" x="2901950" y="3081338"/>
          <p14:tracePt t="1247" x="2894013" y="3081338"/>
          <p14:tracePt t="1297" x="2901950" y="3081338"/>
          <p14:tracePt t="1692" x="2911475" y="3081338"/>
          <p14:tracePt t="1718" x="2919413" y="3081338"/>
          <p14:tracePt t="1731" x="2928938" y="3081338"/>
          <p14:tracePt t="1744" x="2938463" y="3081338"/>
          <p14:tracePt t="1756" x="2955925" y="3081338"/>
          <p14:tracePt t="1769" x="2982913" y="3081338"/>
          <p14:tracePt t="1782" x="3009900" y="3081338"/>
          <p14:tracePt t="1797" x="3054350" y="3081338"/>
          <p14:tracePt t="1813" x="3098800" y="3081338"/>
          <p14:tracePt t="1831" x="3197225" y="3081338"/>
          <p14:tracePt t="1848" x="3224213" y="3081338"/>
          <p14:tracePt t="1863" x="3251200" y="3081338"/>
          <p14:tracePt t="1883" x="3303588" y="3081338"/>
          <p14:tracePt t="1897" x="3330575" y="3089275"/>
          <p14:tracePt t="1913" x="3357563" y="3089275"/>
          <p14:tracePt t="1930" x="3402013" y="3089275"/>
          <p14:tracePt t="1948" x="3429000" y="3089275"/>
          <p14:tracePt t="1963" x="3455988" y="3098800"/>
          <p14:tracePt t="1980" x="3482975" y="3098800"/>
          <p14:tracePt t="1996" x="3509963" y="3098800"/>
          <p14:tracePt t="2014" x="3517900" y="3098800"/>
          <p14:tracePt t="2031" x="3536950" y="3098800"/>
          <p14:tracePt t="2046" x="3554413" y="3098800"/>
          <p14:tracePt t="2063" x="3581400" y="3108325"/>
          <p14:tracePt t="2079" x="3598863" y="3108325"/>
          <p14:tracePt t="2095" x="3633788" y="3108325"/>
          <p14:tracePt t="2113" x="3660775" y="3108325"/>
          <p14:tracePt t="2129" x="3679825" y="3108325"/>
          <p14:tracePt t="2146" x="3705225" y="3108325"/>
          <p14:tracePt t="2162" x="3751263" y="3108325"/>
          <p14:tracePt t="2179" x="3768725" y="3108325"/>
          <p14:tracePt t="2195" x="3776663" y="3108325"/>
          <p14:tracePt t="2212" x="3830638" y="3098800"/>
          <p14:tracePt t="2230" x="3857625" y="3089275"/>
          <p14:tracePt t="2245" x="3894138" y="3081338"/>
          <p14:tracePt t="2262" x="3956050" y="3062288"/>
          <p14:tracePt t="2280" x="3965575" y="3062288"/>
          <p14:tracePt t="2296" x="3983038" y="3054350"/>
          <p14:tracePt t="2312" x="4010025" y="3044825"/>
          <p14:tracePt t="2329" x="4017963" y="3044825"/>
          <p14:tracePt t="2346" x="4037013" y="3044825"/>
          <p14:tracePt t="2362" x="4044950" y="3044825"/>
          <p14:tracePt t="2379" x="4071938" y="3044825"/>
          <p14:tracePt t="2397" x="4081463" y="3044825"/>
          <p14:tracePt t="2412" x="4089400" y="3044825"/>
          <p14:tracePt t="2429" x="4098925" y="3044825"/>
          <p14:tracePt t="2445" x="4116388" y="3044825"/>
          <p14:tracePt t="2462" x="4125913" y="3044825"/>
          <p14:tracePt t="2482" x="4133850" y="3044825"/>
          <p14:tracePt t="2520" x="4143375" y="3044825"/>
          <p14:tracePt t="2546" x="4152900" y="3044825"/>
          <p14:tracePt t="2610" x="4160838" y="3044825"/>
          <p14:tracePt t="2762" x="4170363" y="3044825"/>
          <p14:tracePt t="2852" x="4179888" y="3044825"/>
          <p14:tracePt t="2877" x="4187825" y="3044825"/>
          <p14:tracePt t="2903" x="4197350" y="3044825"/>
          <p14:tracePt t="2928" x="4214813" y="3044825"/>
          <p14:tracePt t="2954" x="4224338" y="3044825"/>
          <p14:tracePt t="2967" x="4241800" y="3036888"/>
          <p14:tracePt t="2979" x="4268788" y="3036888"/>
          <p14:tracePt t="2992" x="4295775" y="3027363"/>
          <p14:tracePt t="3005" x="4322763" y="3027363"/>
          <p14:tracePt t="3017" x="4348163" y="3017838"/>
          <p14:tracePt t="3032" x="4367213" y="3009900"/>
          <p14:tracePt t="3047" x="4384675" y="3009900"/>
          <p14:tracePt t="3062" x="4411663" y="3009900"/>
          <p14:tracePt t="3079" x="4438650" y="3000375"/>
          <p14:tracePt t="3096" x="4446588" y="3000375"/>
          <p14:tracePt t="3112" x="4465638" y="2990850"/>
          <p14:tracePt t="3129" x="4483100" y="2990850"/>
          <p14:tracePt t="3146" x="4491038" y="2990850"/>
          <p14:tracePt t="3170" x="4500563" y="2990850"/>
          <p14:tracePt t="3195" x="4510088" y="2990850"/>
          <p14:tracePt t="3221" x="4518025" y="2990850"/>
          <p14:tracePt t="3272" x="4527550" y="3000375"/>
          <p14:tracePt t="3335" x="4537075" y="3009900"/>
          <p14:tracePt t="3374" x="4537075" y="3017838"/>
          <p14:tracePt t="3425" x="4537075" y="3027363"/>
          <p14:tracePt t="4828" x="4527550" y="3027363"/>
          <p14:tracePt t="5149" x="4518025" y="3027363"/>
          <p14:tracePt t="5188" x="4510088" y="3027363"/>
          <p14:tracePt t="5213" x="4500563" y="3027363"/>
          <p14:tracePt t="5238" x="4483100" y="3027363"/>
          <p14:tracePt t="5251" x="4456113" y="3036888"/>
          <p14:tracePt t="5264" x="4429125" y="3036888"/>
          <p14:tracePt t="5276" x="4384675" y="3044825"/>
          <p14:tracePt t="5289" x="4313238" y="3062288"/>
          <p14:tracePt t="5302" x="4224338" y="3081338"/>
          <p14:tracePt t="5315" x="4170363" y="3098800"/>
          <p14:tracePt t="5331" x="4116388" y="3108325"/>
          <p14:tracePt t="5348" x="4062413" y="3125788"/>
          <p14:tracePt t="5364" x="3946525" y="3160713"/>
          <p14:tracePt t="5381" x="3875088" y="3170238"/>
          <p14:tracePt t="5398" x="3822700" y="3187700"/>
          <p14:tracePt t="5414" x="3714750" y="3214688"/>
          <p14:tracePt t="5433" x="3625850" y="3232150"/>
          <p14:tracePt t="5448" x="3527425" y="3259138"/>
          <p14:tracePt t="5464" x="3348038" y="3322638"/>
          <p14:tracePt t="5481" x="3286125" y="3348038"/>
          <p14:tracePt t="5497" x="3187700" y="3367088"/>
          <p14:tracePt t="5514" x="3044825" y="3394075"/>
          <p14:tracePt t="5532" x="3009900" y="3402013"/>
          <p14:tracePt t="5548" x="2973388" y="3402013"/>
          <p14:tracePt t="5564" x="2928938" y="3411538"/>
          <p14:tracePt t="5582" x="2813050" y="3438525"/>
          <p14:tracePt t="5598" x="2768600" y="3446463"/>
          <p14:tracePt t="5614" x="2724150" y="3446463"/>
          <p14:tracePt t="5631" x="2670175" y="3473450"/>
          <p14:tracePt t="5649" x="2652713" y="3473450"/>
          <p14:tracePt t="5664" x="2625725" y="3473450"/>
          <p14:tracePt t="5681" x="2562225" y="3482975"/>
          <p14:tracePt t="5699" x="2544763" y="3482975"/>
          <p14:tracePt t="5714" x="2536825" y="3482975"/>
          <p14:tracePt t="5731" x="2527300" y="3482975"/>
          <p14:tracePt t="5731" x="2509838" y="3482975"/>
          <p14:tracePt t="5749" x="2500313" y="3482975"/>
          <p14:tracePt t="5764" x="2490788" y="3482975"/>
          <p14:tracePt t="5781" x="2482850" y="3482975"/>
          <p14:tracePt t="5798" x="2473325" y="3482975"/>
          <p14:tracePt t="5815" x="2465388" y="3482975"/>
          <p14:tracePt t="5837" x="2473325" y="3482975"/>
          <p14:tracePt t="6284" x="2473325" y="3473450"/>
          <p14:tracePt t="6386" x="2482850" y="3473450"/>
          <p14:tracePt t="6476" x="2490788" y="3473450"/>
          <p14:tracePt t="6591" x="2500313" y="3473450"/>
          <p14:tracePt t="6629" x="2509838" y="3473450"/>
          <p14:tracePt t="6642" x="2517775" y="3473450"/>
          <p14:tracePt t="6668" x="2536825" y="3473450"/>
          <p14:tracePt t="6681" x="2544763" y="3473450"/>
          <p14:tracePt t="6693" x="2562225" y="3473450"/>
          <p14:tracePt t="6706" x="2571750" y="3490913"/>
          <p14:tracePt t="6719" x="2581275" y="3544888"/>
          <p14:tracePt t="6732" x="2598738" y="3608388"/>
          <p14:tracePt t="6748" x="2598738" y="3652838"/>
          <p14:tracePt t="6765" x="2598738" y="3705225"/>
          <p14:tracePt t="6781" x="2598738" y="3759200"/>
          <p14:tracePt t="6799" x="2589213" y="3776663"/>
          <p14:tracePt t="6815" x="2589213" y="3795713"/>
          <p14:tracePt t="6832" x="2581275" y="3813175"/>
          <p14:tracePt t="6848" x="2571750" y="3822700"/>
          <p14:tracePt t="6872" x="2562225" y="3830638"/>
          <p14:tracePt t="6884" x="2544763" y="3848100"/>
          <p14:tracePt t="6899" x="2536825" y="3867150"/>
          <p14:tracePt t="6914" x="2517775" y="3875088"/>
          <p14:tracePt t="6932" x="2482850" y="3911600"/>
          <p14:tracePt t="6951" x="2465388" y="3929063"/>
          <p14:tracePt t="6963" x="2446338" y="3938588"/>
          <p14:tracePt t="6980" x="2419350" y="3956050"/>
          <p14:tracePt t="6997" x="2401888" y="3973513"/>
          <p14:tracePt t="7014" x="2384425" y="3983038"/>
          <p14:tracePt t="7031" x="2374900" y="3983038"/>
          <p14:tracePt t="7050" x="2366963" y="3983038"/>
          <p14:tracePt t="7063" x="2357438" y="3983038"/>
          <p14:tracePt t="8078" x="2347913" y="3983038"/>
          <p14:tracePt t="8482" x="2347913" y="3990975"/>
          <p14:tracePt t="8494" x="2339975" y="3990975"/>
          <p14:tracePt t="8507" x="2330450" y="3990975"/>
          <p14:tracePt t="8520" x="2312988" y="4010025"/>
          <p14:tracePt t="8533" x="2295525" y="4027488"/>
          <p14:tracePt t="8549" x="2259013" y="4062413"/>
          <p14:tracePt t="8565" x="2197100" y="4160838"/>
          <p14:tracePt t="8581" x="2098675" y="4340225"/>
          <p14:tracePt t="8598" x="2081213" y="4419600"/>
          <p14:tracePt t="8614" x="2062163" y="4483100"/>
          <p14:tracePt t="8631" x="2036763" y="4589463"/>
          <p14:tracePt t="8648" x="2036763" y="4616450"/>
          <p14:tracePt t="8665" x="2027238" y="4625975"/>
          <p14:tracePt t="8681" x="2027238" y="4633913"/>
          <p14:tracePt t="8697" x="2027238" y="4643438"/>
          <p14:tracePt t="8748" x="2036763" y="4652963"/>
          <p14:tracePt t="8812" x="2044700" y="4660900"/>
          <p14:tracePt t="8837" x="2054225" y="4660900"/>
          <p14:tracePt t="8863" x="2062163" y="4660900"/>
          <p14:tracePt t="9827" x="2071688" y="4660900"/>
          <p14:tracePt t="9858" x="2081213" y="4660900"/>
          <p14:tracePt t="9896" x="2098675" y="4660900"/>
          <p14:tracePt t="9909" x="2108200" y="4660900"/>
          <p14:tracePt t="9922" x="2133600" y="4660900"/>
          <p14:tracePt t="9935" x="2152650" y="4660900"/>
          <p14:tracePt t="9949" x="2205038" y="4660900"/>
          <p14:tracePt t="9966" x="2251075" y="4660900"/>
          <p14:tracePt t="9982" x="2401888" y="4660900"/>
          <p14:tracePt t="10000" x="2446338" y="4660900"/>
          <p14:tracePt t="10016" x="2500313" y="4660900"/>
          <p14:tracePt t="10032" x="2616200" y="4660900"/>
          <p14:tracePt t="10049" x="2732088" y="4660900"/>
          <p14:tracePt t="10065" x="2803525" y="4660900"/>
          <p14:tracePt t="10081" x="2874963" y="4660900"/>
          <p14:tracePt t="10098" x="3000375" y="4660900"/>
          <p14:tracePt t="10115" x="3071813" y="4660900"/>
          <p14:tracePt t="10131" x="3160713" y="4660900"/>
          <p14:tracePt t="10148" x="3241675" y="4660900"/>
          <p14:tracePt t="10165" x="3268663" y="4660900"/>
          <p14:tracePt t="10181" x="3322638" y="4660900"/>
          <p14:tracePt t="10198" x="3402013" y="4660900"/>
          <p14:tracePt t="10215" x="3429000" y="4660900"/>
          <p14:tracePt t="10231" x="3465513" y="4660900"/>
          <p14:tracePt t="10248" x="3473450" y="4660900"/>
          <p14:tracePt t="10265" x="3490913" y="4660900"/>
          <p14:tracePt t="10282" x="3509963" y="4660900"/>
          <p14:tracePt t="10298" x="3517900" y="4660900"/>
          <p14:tracePt t="10315" x="3536950" y="4660900"/>
          <p14:tracePt t="10332" x="3544888" y="4660900"/>
          <p14:tracePt t="10355" x="3554413" y="4660900"/>
          <p14:tracePt t="10380" x="3562350" y="4660900"/>
          <p14:tracePt t="10405" x="3571875" y="4660900"/>
          <p14:tracePt t="10418" x="3562350" y="4660900"/>
          <p14:tracePt t="10635" x="3536950" y="4660900"/>
          <p14:tracePt t="10648" x="3473450" y="4687888"/>
          <p14:tracePt t="10661" x="3276600" y="4751388"/>
          <p14:tracePt t="10673" x="3017838" y="4840288"/>
          <p14:tracePt t="10686" x="2840038" y="4902200"/>
          <p14:tracePt t="10700" x="2705100" y="4956175"/>
          <p14:tracePt t="10716" x="2616200" y="5000625"/>
          <p14:tracePt t="10732" x="2562225" y="5027613"/>
          <p14:tracePt t="10749" x="2490788" y="5054600"/>
          <p14:tracePt t="10766" x="2455863" y="5072063"/>
          <p14:tracePt t="10782" x="2419350" y="5081588"/>
          <p14:tracePt t="10799" x="2357438" y="5108575"/>
          <p14:tracePt t="10817" x="2330450" y="5126038"/>
          <p14:tracePt t="10833" x="2312988" y="5133975"/>
          <p14:tracePt t="10849" x="2276475" y="5143500"/>
          <p14:tracePt t="10866" x="2268538" y="5143500"/>
          <p14:tracePt t="10882" x="2251075" y="5153025"/>
          <p14:tracePt t="10899" x="2232025" y="5153025"/>
          <p14:tracePt t="10917" x="2214563" y="5153025"/>
          <p14:tracePt t="10932" x="2205038" y="5160963"/>
          <p14:tracePt t="10949" x="2179638" y="5170488"/>
          <p14:tracePt t="10966" x="2133600" y="5180013"/>
          <p14:tracePt t="10983" x="2116138" y="5187950"/>
          <p14:tracePt t="10999" x="2098675" y="5187950"/>
          <p14:tracePt t="11016" x="2089150" y="5197475"/>
          <p14:tracePt t="11033" x="2081213" y="5197475"/>
          <p14:tracePt t="11049" x="2071688" y="5197475"/>
          <p14:tracePt t="11082" x="2081213" y="5197475"/>
          <p14:tracePt t="11171" x="2089150" y="5197475"/>
          <p14:tracePt t="11184" x="2108200" y="5187950"/>
          <p14:tracePt t="11196" x="2133600" y="5187950"/>
          <p14:tracePt t="11209" x="2179638" y="5180013"/>
          <p14:tracePt t="11222" x="2205038" y="5180013"/>
          <p14:tracePt t="11235" x="2232025" y="5180013"/>
          <p14:tracePt t="11249" x="2259013" y="5180013"/>
          <p14:tracePt t="11266" x="2276475" y="5180013"/>
          <p14:tracePt t="11282" x="2286000" y="5180013"/>
          <p14:tracePt t="11300" x="2286000" y="5170488"/>
          <p14:tracePt t="11316" x="2295525" y="5170488"/>
          <p14:tracePt t="11333" x="2312988" y="5170488"/>
          <p14:tracePt t="11617" x="2339975" y="5170488"/>
          <p14:tracePt t="11632" x="2374900" y="5170488"/>
          <p14:tracePt t="11643" x="2482850" y="5170488"/>
          <p14:tracePt t="11656" x="2616200" y="5170488"/>
          <p14:tracePt t="11669" x="2768600" y="5170488"/>
          <p14:tracePt t="11683" x="2884488" y="5170488"/>
          <p14:tracePt t="11699" x="3017838" y="5170488"/>
          <p14:tracePt t="11716" x="3224213" y="5170488"/>
          <p14:tracePt t="11734" x="3303588" y="5170488"/>
          <p14:tracePt t="11749" x="3375025" y="5170488"/>
          <p14:tracePt t="11767" x="3446463" y="5160963"/>
          <p14:tracePt t="11767" x="3517900" y="5160963"/>
          <p14:tracePt t="11783" x="3598863" y="5160963"/>
          <p14:tracePt t="11799" x="3643313" y="5160963"/>
          <p14:tracePt t="11816" x="3679825" y="5160963"/>
          <p14:tracePt t="11833" x="3741738" y="5160963"/>
          <p14:tracePt t="11850" x="3768725" y="5160963"/>
          <p14:tracePt t="11866" x="3786188" y="5160963"/>
          <p14:tracePt t="11883" x="3803650" y="5160963"/>
          <p14:tracePt t="11900" x="3813175" y="5160963"/>
          <p14:tracePt t="11936" x="3795713" y="5160963"/>
          <p14:tracePt t="12089" x="3786188" y="5160963"/>
          <p14:tracePt t="12115" x="3776663" y="5160963"/>
          <p14:tracePt t="12128" x="3759200" y="5160963"/>
          <p14:tracePt t="12140" x="3741738" y="5180013"/>
          <p14:tracePt t="12153" x="3705225" y="5197475"/>
          <p14:tracePt t="12166" x="3660775" y="5241925"/>
          <p14:tracePt t="12182" x="3633788" y="5259388"/>
          <p14:tracePt t="12200" x="3598863" y="5295900"/>
          <p14:tracePt t="12200" x="3581400" y="5313363"/>
          <p14:tracePt t="12217" x="3554413" y="5330825"/>
          <p14:tracePt t="12233" x="3554413" y="5340350"/>
          <p14:tracePt t="12249" x="3527425" y="5357813"/>
          <p14:tracePt t="12266" x="3509963" y="5384800"/>
          <p14:tracePt t="12283" x="3500438" y="5394325"/>
          <p14:tracePt t="12300" x="3490913" y="5402263"/>
          <p14:tracePt t="12316" x="3473450" y="5411788"/>
          <p14:tracePt t="12334" x="3473450" y="5419725"/>
          <p14:tracePt t="12357" x="3465513" y="5419725"/>
          <p14:tracePt t="12370" x="3455988" y="5419725"/>
          <p14:tracePt t="12383" x="3455988" y="5429250"/>
          <p14:tracePt t="12399" x="3446463" y="5429250"/>
          <p14:tracePt t="12421" x="3446463" y="5438775"/>
          <p14:tracePt t="12434" x="3429000" y="5446713"/>
          <p14:tracePt t="12625" x="3411538" y="5465763"/>
          <p14:tracePt t="12638" x="3394075" y="5491163"/>
          <p14:tracePt t="12651" x="3330575" y="5537200"/>
          <p14:tracePt t="12663" x="3241675" y="5581650"/>
          <p14:tracePt t="12676" x="3125788" y="5653088"/>
          <p14:tracePt t="12689" x="2928938" y="5697538"/>
          <p14:tracePt t="12701" x="2830513" y="5732463"/>
          <p14:tracePt t="12716" x="2732088" y="5751513"/>
          <p14:tracePt t="12733" x="2643188" y="5759450"/>
          <p14:tracePt t="12749" x="2438400" y="5786438"/>
          <p14:tracePt t="12767" x="2347913" y="5813425"/>
          <p14:tracePt t="12783" x="2251075" y="5813425"/>
          <p14:tracePt t="12800" x="2081213" y="5822950"/>
          <p14:tracePt t="12817" x="2044700" y="5822950"/>
          <p14:tracePt t="12833" x="2000250" y="5830888"/>
          <p14:tracePt t="12849" x="1938338" y="5830888"/>
          <p14:tracePt t="12868" x="1919288" y="5830888"/>
          <p14:tracePt t="12883" x="1893888" y="5830888"/>
          <p14:tracePt t="12900" x="1874838" y="5830888"/>
          <p14:tracePt t="12916" x="1857375" y="5830888"/>
          <p14:tracePt t="12934" x="1866900" y="5830888"/>
          <p14:tracePt t="12982" x="1893888" y="5822950"/>
          <p14:tracePt t="12995" x="1955800" y="5813425"/>
          <p14:tracePt t="13007" x="2116138" y="5795963"/>
          <p14:tracePt t="13020" x="2268538" y="5786438"/>
          <p14:tracePt t="13033" x="2366963" y="5786438"/>
          <p14:tracePt t="13050" x="2419350" y="5786438"/>
          <p14:tracePt t="13065" x="2455863" y="5786438"/>
          <p14:tracePt t="13082" x="2482850" y="5786438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66725"/>
            <a:ext cx="9144000" cy="59245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3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7"/>
    </mc:Choice>
    <mc:Fallback>
      <p:transition spd="slow" advTm="16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13" x="2482850" y="5759450"/>
          <p14:tracePt t="14921" x="2411413" y="5688013"/>
          <p14:tracePt t="14934" x="2276475" y="5527675"/>
          <p14:tracePt t="14947" x="2036763" y="5197475"/>
          <p14:tracePt t="14959" x="1803400" y="4894263"/>
          <p14:tracePt t="14973" x="1616075" y="4741863"/>
          <p14:tracePt t="14988" x="1428750" y="4572000"/>
          <p14:tracePt t="15004" x="1169988" y="4322763"/>
          <p14:tracePt t="15021" x="303213" y="3902075"/>
          <p14:tracePt t="15040" x="0" y="3803650"/>
          <p14:tracePt t="15058" x="0" y="3768725"/>
          <p14:tracePt t="15072" x="0" y="3714750"/>
          <p14:tracePt t="15090" x="0" y="3697288"/>
          <p14:tracePt t="15105" x="0" y="3670300"/>
          <p14:tracePt t="15122" x="0" y="3625850"/>
          <p14:tracePt t="15140" x="0" y="3608388"/>
          <p14:tracePt t="15394" x="0" y="3562350"/>
          <p14:tracePt t="15407" x="0" y="3375025"/>
          <p14:tracePt t="15420" x="0" y="2830513"/>
          <p14:tracePt t="15433" x="0" y="2108200"/>
          <p14:tracePt t="15445" x="0" y="1785938"/>
          <p14:tracePt t="15458" x="115888" y="1322388"/>
          <p14:tracePt t="15472" x="268288" y="1009650"/>
          <p14:tracePt t="15488" x="588963" y="490538"/>
          <p14:tracePt t="16613" x="1455738" y="984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Herpes simplex</a:t>
            </a:r>
            <a:endParaRPr lang="ar-E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95401" y="3068772"/>
            <a:ext cx="4448575" cy="2842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423" y="2711003"/>
            <a:ext cx="4829175" cy="3200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1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02"/>
    </mc:Choice>
    <mc:Fallback>
      <p:transition spd="slow" advTm="27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" x="5643563" y="4581525"/>
          <p14:tracePt t="927" x="5626100" y="4581525"/>
          <p14:tracePt t="940" x="5616575" y="4581525"/>
          <p14:tracePt t="953" x="5589588" y="4581525"/>
          <p14:tracePt t="966" x="5562600" y="4581525"/>
          <p14:tracePt t="981" x="5491163" y="4589463"/>
          <p14:tracePt t="998" x="5429250" y="4589463"/>
          <p14:tracePt t="1014" x="5330825" y="4598988"/>
          <p14:tracePt t="1031" x="5295900" y="4598988"/>
          <p14:tracePt t="1047" x="5268913" y="4598988"/>
          <p14:tracePt t="1063" x="5214938" y="4598988"/>
          <p14:tracePt t="1080" x="5180013" y="4572000"/>
          <p14:tracePt t="1096" x="5160963" y="4554538"/>
          <p14:tracePt t="1113" x="5126038" y="4500563"/>
          <p14:tracePt t="1129" x="5081588" y="4330700"/>
          <p14:tracePt t="1149" x="5062538" y="4224338"/>
          <p14:tracePt t="1164" x="5062538" y="4116388"/>
          <p14:tracePt t="1180" x="5062538" y="3830638"/>
          <p14:tracePt t="1197" x="5089525" y="3714750"/>
          <p14:tracePt t="1213" x="5116513" y="3608388"/>
          <p14:tracePt t="1230" x="5197475" y="3384550"/>
          <p14:tracePt t="1247" x="5241925" y="3295650"/>
          <p14:tracePt t="1263" x="5286375" y="3224213"/>
          <p14:tracePt t="1279" x="5438775" y="3062288"/>
          <p14:tracePt t="1297" x="5562600" y="2946400"/>
          <p14:tracePt t="1313" x="5705475" y="2867025"/>
          <p14:tracePt t="1330" x="5848350" y="2795588"/>
          <p14:tracePt t="1346" x="6116638" y="2714625"/>
          <p14:tracePt t="1364" x="6205538" y="2697163"/>
          <p14:tracePt t="1380" x="6276975" y="2697163"/>
          <p14:tracePt t="1396" x="6419850" y="2697163"/>
          <p14:tracePt t="1414" x="6473825" y="2697163"/>
          <p14:tracePt t="1430" x="6510338" y="2697163"/>
          <p14:tracePt t="1446" x="6581775" y="2705100"/>
          <p14:tracePt t="1464" x="6599238" y="2724150"/>
          <p14:tracePt t="1480" x="6616700" y="2732088"/>
          <p14:tracePt t="1497" x="6634163" y="2741613"/>
          <p14:tracePt t="1514" x="6634163" y="2751138"/>
          <p14:tracePt t="1538" x="6643688" y="2751138"/>
          <p14:tracePt t="4700" x="6616700" y="2768600"/>
          <p14:tracePt t="4873" x="6589713" y="2795588"/>
          <p14:tracePt t="4886" x="6554788" y="2857500"/>
          <p14:tracePt t="4899" x="6491288" y="2965450"/>
          <p14:tracePt t="4912" x="6465888" y="3062288"/>
          <p14:tracePt t="4924" x="6438900" y="3214688"/>
          <p14:tracePt t="4937" x="6429375" y="3313113"/>
          <p14:tracePt t="4950" x="6429375" y="3411538"/>
          <p14:tracePt t="4965" x="6446838" y="3490913"/>
          <p14:tracePt t="4981" x="6518275" y="3625850"/>
          <p14:tracePt t="4998" x="6705600" y="3938588"/>
          <p14:tracePt t="5015" x="6848475" y="4108450"/>
          <p14:tracePt t="5031" x="6965950" y="4205288"/>
          <p14:tracePt t="5047" x="7089775" y="4384675"/>
          <p14:tracePt t="5063" x="7232650" y="4510088"/>
          <p14:tracePt t="5080" x="7304088" y="4554538"/>
          <p14:tracePt t="5097" x="7340600" y="4581525"/>
          <p14:tracePt t="5113" x="7385050" y="4608513"/>
          <p14:tracePt t="5130" x="7394575" y="4608513"/>
          <p14:tracePt t="5146" x="7412038" y="4616450"/>
          <p14:tracePt t="5164" x="7439025" y="4625975"/>
          <p14:tracePt t="5181" x="7446963" y="4625975"/>
          <p14:tracePt t="5199" x="7456488" y="4625975"/>
          <p14:tracePt t="5218" x="7466013" y="4625975"/>
          <p14:tracePt t="5231" x="7473950" y="4625975"/>
          <p14:tracePt t="5258" x="7483475" y="4625975"/>
          <p14:tracePt t="5269" x="7500938" y="4625975"/>
          <p14:tracePt t="5282" x="7527925" y="4625975"/>
          <p14:tracePt t="7452" x="7518400" y="4616450"/>
          <p14:tracePt t="7916" x="7510463" y="4616450"/>
          <p14:tracePt t="7929" x="7500938" y="4598988"/>
          <p14:tracePt t="7942" x="7491413" y="4581525"/>
          <p14:tracePt t="7955" x="7466013" y="4554538"/>
          <p14:tracePt t="7968" x="7446963" y="4527550"/>
          <p14:tracePt t="7983" x="7429500" y="4510088"/>
          <p14:tracePt t="7999" x="7402513" y="4491038"/>
          <p14:tracePt t="8016" x="7367588" y="4473575"/>
          <p14:tracePt t="8033" x="7323138" y="4465638"/>
          <p14:tracePt t="8048" x="7286625" y="4456113"/>
          <p14:tracePt t="8064" x="7134225" y="4446588"/>
          <p14:tracePt t="8083" x="7081838" y="4446588"/>
          <p14:tracePt t="8098" x="7018338" y="4465638"/>
          <p14:tracePt t="8115" x="6956425" y="4491038"/>
          <p14:tracePt t="8132" x="6867525" y="4545013"/>
          <p14:tracePt t="8148" x="6848475" y="4562475"/>
          <p14:tracePt t="8164" x="6840538" y="4572000"/>
          <p14:tracePt t="8181" x="6813550" y="4598988"/>
          <p14:tracePt t="8198" x="6796088" y="4608513"/>
          <p14:tracePt t="8214" x="6796088" y="4616450"/>
          <p14:tracePt t="8231" x="6786563" y="4660900"/>
          <p14:tracePt t="8249" x="6786563" y="4687888"/>
          <p14:tracePt t="8264" x="6786563" y="4724400"/>
          <p14:tracePt t="8281" x="6786563" y="4803775"/>
          <p14:tracePt t="8298" x="6796088" y="4822825"/>
          <p14:tracePt t="8314" x="6813550" y="4840288"/>
          <p14:tracePt t="8331" x="6831013" y="4857750"/>
          <p14:tracePt t="8348" x="6867525" y="4875213"/>
          <p14:tracePt t="8365" x="6884988" y="4894263"/>
          <p14:tracePt t="8381" x="6894513" y="4894263"/>
          <p14:tracePt t="8397" x="6938963" y="4919663"/>
          <p14:tracePt t="8415" x="6965950" y="4919663"/>
          <p14:tracePt t="8431" x="6973888" y="4919663"/>
          <p14:tracePt t="8448" x="7010400" y="4929188"/>
          <p14:tracePt t="8465" x="7027863" y="4929188"/>
          <p14:tracePt t="8481" x="7037388" y="4929188"/>
          <p14:tracePt t="8498" x="7081838" y="4929188"/>
          <p14:tracePt t="8515" x="7099300" y="4929188"/>
          <p14:tracePt t="8531" x="7116763" y="4929188"/>
          <p14:tracePt t="8547" x="7134225" y="4929188"/>
          <p14:tracePt t="8564" x="7197725" y="4929188"/>
          <p14:tracePt t="8581" x="7242175" y="4929188"/>
          <p14:tracePt t="8597" x="7296150" y="4919663"/>
          <p14:tracePt t="8615" x="7340600" y="4919663"/>
          <p14:tracePt t="8631" x="7358063" y="4919663"/>
          <p14:tracePt t="8648" x="7367588" y="4911725"/>
          <p14:tracePt t="8665" x="7385050" y="4902200"/>
          <p14:tracePt t="8681" x="7394575" y="4894263"/>
          <p14:tracePt t="8744" x="7394575" y="4884738"/>
          <p14:tracePt t="8769" x="7394575" y="4875213"/>
          <p14:tracePt t="8782" x="7402513" y="4867275"/>
          <p14:tracePt t="8794" x="7412038" y="4857750"/>
          <p14:tracePt t="8807" x="7412038" y="4840288"/>
          <p14:tracePt t="8820" x="7412038" y="4830763"/>
          <p14:tracePt t="8833" x="7412038" y="4822825"/>
          <p14:tracePt t="8849" x="7419975" y="4776788"/>
          <p14:tracePt t="8865" x="7419975" y="4751388"/>
          <p14:tracePt t="8882" x="7429500" y="4732338"/>
          <p14:tracePt t="8900" x="7429500" y="4724400"/>
          <p14:tracePt t="8915" x="7429500" y="4714875"/>
          <p14:tracePt t="8935" x="7429500" y="4705350"/>
          <p14:tracePt t="9050" x="7429500" y="4687888"/>
          <p14:tracePt t="9062" x="7429500" y="4652963"/>
          <p14:tracePt t="9075" x="7419975" y="4625975"/>
          <p14:tracePt t="9088" x="7402513" y="4572000"/>
          <p14:tracePt t="9100" x="7385050" y="4518025"/>
          <p14:tracePt t="9115" x="7375525" y="4491038"/>
          <p14:tracePt t="9131" x="7367588" y="4473575"/>
          <p14:tracePt t="9148" x="7348538" y="4456113"/>
          <p14:tracePt t="9165" x="7340600" y="4446588"/>
          <p14:tracePt t="9189" x="7331075" y="4446588"/>
          <p14:tracePt t="9202" x="7313613" y="4438650"/>
          <p14:tracePt t="9227" x="7304088" y="4438650"/>
          <p14:tracePt t="9240" x="7296150" y="4438650"/>
          <p14:tracePt t="9253" x="7277100" y="4438650"/>
          <p14:tracePt t="9266" x="7269163" y="4438650"/>
          <p14:tracePt t="9291" x="7259638" y="4438650"/>
          <p14:tracePt t="9317" x="7251700" y="4446588"/>
          <p14:tracePt t="9329" x="7232650" y="4456113"/>
          <p14:tracePt t="9342" x="7215188" y="4500563"/>
          <p14:tracePt t="9355" x="7205663" y="4537075"/>
          <p14:tracePt t="9367" x="7188200" y="4589463"/>
          <p14:tracePt t="9381" x="7180263" y="4643438"/>
          <p14:tracePt t="9398" x="7180263" y="4670425"/>
          <p14:tracePt t="9415" x="7170738" y="4697413"/>
          <p14:tracePt t="9432" x="7170738" y="4705350"/>
          <p14:tracePt t="9482" x="7180263" y="4705350"/>
          <p14:tracePt t="9546" x="7197725" y="4705350"/>
          <p14:tracePt t="9559" x="7205663" y="4705350"/>
          <p14:tracePt t="9572" x="7215188" y="4705350"/>
          <p14:tracePt t="9584" x="7242175" y="4705350"/>
          <p14:tracePt t="9598" x="7251700" y="4705350"/>
          <p14:tracePt t="9614" x="7277100" y="4705350"/>
          <p14:tracePt t="9632" x="7286625" y="4705350"/>
          <p14:tracePt t="9994" x="7296150" y="4705350"/>
          <p14:tracePt t="10006" x="7331075" y="4705350"/>
          <p14:tracePt t="10019" x="7402513" y="4705350"/>
          <p14:tracePt t="10033" x="7527925" y="4705350"/>
          <p14:tracePt t="10049" x="7661275" y="4705350"/>
          <p14:tracePt t="10066" x="7777163" y="4705350"/>
          <p14:tracePt t="10082" x="7947025" y="4724400"/>
          <p14:tracePt t="10100" x="8010525" y="4741863"/>
          <p14:tracePt t="10116" x="8099425" y="4768850"/>
          <p14:tracePt t="10132" x="8340725" y="4857750"/>
          <p14:tracePt t="10150" x="8429625" y="4919663"/>
          <p14:tracePt t="10166" x="8501063" y="4973638"/>
          <p14:tracePt t="10182" x="8643938" y="5027613"/>
          <p14:tracePt t="10200" x="8680450" y="5045075"/>
          <p14:tracePt t="10216" x="8715375" y="5054600"/>
          <p14:tracePt t="10232" x="8751888" y="5081588"/>
          <p14:tracePt t="10249" x="8769350" y="5089525"/>
          <p14:tracePt t="10266" x="8769350" y="5099050"/>
          <p14:tracePt t="10283" x="8786813" y="5116513"/>
          <p14:tracePt t="10300" x="8796338" y="5126038"/>
          <p14:tracePt t="10316" x="8804275" y="5133975"/>
          <p14:tracePt t="10333" x="8804275" y="5160963"/>
          <p14:tracePt t="10349" x="8823325" y="5214938"/>
          <p14:tracePt t="10366" x="8831263" y="5232400"/>
          <p14:tracePt t="10383" x="8831263" y="5241925"/>
          <p14:tracePt t="10399" x="8831263" y="5259388"/>
          <p14:tracePt t="10416" x="8848725" y="5259388"/>
          <p14:tracePt t="10708" x="8858250" y="5259388"/>
          <p14:tracePt t="10720" x="8885238" y="5259388"/>
          <p14:tracePt t="10733" x="8920163" y="5259388"/>
          <p14:tracePt t="10746" x="8974138" y="5259388"/>
          <p14:tracePt t="10759" x="9018588" y="5259388"/>
          <p14:tracePt t="10771" x="9055100" y="5259388"/>
          <p14:tracePt t="10784" x="9082088" y="5259388"/>
          <p14:tracePt t="10800" x="9099550" y="5259388"/>
          <p14:tracePt t="10816" x="9109075" y="5259388"/>
          <p14:tracePt t="10832" x="9134475" y="5259388"/>
          <p14:tracePt t="10850" x="9144000" y="5259388"/>
          <p14:tracePt t="10866" x="9153525" y="5259388"/>
          <p14:tracePt t="10882" x="9161463" y="5259388"/>
          <p14:tracePt t="10900" x="9170988" y="5259388"/>
          <p14:tracePt t="10937" x="9180513" y="5232400"/>
          <p14:tracePt t="10963" x="9188450" y="5197475"/>
          <p14:tracePt t="10975" x="9205913" y="5143500"/>
          <p14:tracePt t="10988" x="9224963" y="5089525"/>
          <p14:tracePt t="11001" x="9232900" y="5062538"/>
          <p14:tracePt t="11016" x="9242425" y="5045075"/>
          <p14:tracePt t="11033" x="9242425" y="5027613"/>
          <p14:tracePt t="11048" x="9242425" y="5010150"/>
          <p14:tracePt t="11066" x="9251950" y="5010150"/>
          <p14:tracePt t="11082" x="9259888" y="5010150"/>
          <p14:tracePt t="11141" x="9269413" y="5010150"/>
          <p14:tracePt t="11154" x="9296400" y="5010150"/>
          <p14:tracePt t="11166" x="9313863" y="5010150"/>
          <p14:tracePt t="11179" x="9348788" y="5010150"/>
          <p14:tracePt t="11192" x="9385300" y="5010150"/>
          <p14:tracePt t="11205" x="9420225" y="5010150"/>
          <p14:tracePt t="11218" x="9447213" y="5010150"/>
          <p14:tracePt t="11233" x="9474200" y="5010150"/>
          <p14:tracePt t="11249" x="9491663" y="5027613"/>
          <p14:tracePt t="11266" x="9518650" y="5062538"/>
          <p14:tracePt t="11284" x="9528175" y="5072063"/>
          <p14:tracePt t="11299" x="9537700" y="5089525"/>
          <p14:tracePt t="11316" x="9545638" y="5108575"/>
          <p14:tracePt t="11333" x="9545638" y="5116513"/>
          <p14:tracePt t="11349" x="9545638" y="5126038"/>
          <p14:tracePt t="11366" x="9545638" y="5153025"/>
          <p14:tracePt t="11383" x="9466263" y="5268913"/>
          <p14:tracePt t="11400" x="9402763" y="5348288"/>
          <p14:tracePt t="11416" x="9331325" y="5429250"/>
          <p14:tracePt t="11432" x="9269413" y="5500688"/>
          <p14:tracePt t="11452" x="9242425" y="5527675"/>
          <p14:tracePt t="11466" x="9215438" y="5545138"/>
          <p14:tracePt t="11483" x="9126538" y="5581650"/>
          <p14:tracePt t="11500" x="9082088" y="5589588"/>
          <p14:tracePt t="11516" x="9018588" y="5589588"/>
          <p14:tracePt t="11532" x="8912225" y="5599113"/>
          <p14:tracePt t="11551" x="8885238" y="5599113"/>
          <p14:tracePt t="11566" x="8848725" y="5599113"/>
          <p14:tracePt t="11584" x="8813800" y="5599113"/>
          <p14:tracePt t="11599" x="8759825" y="5581650"/>
          <p14:tracePt t="11617" x="8751888" y="5562600"/>
          <p14:tracePt t="11632" x="8742363" y="5545138"/>
          <p14:tracePt t="11650" x="8732838" y="5491163"/>
          <p14:tracePt t="11667" x="8724900" y="5465763"/>
          <p14:tracePt t="11683" x="8724900" y="5446713"/>
          <p14:tracePt t="11699" x="8724900" y="5411788"/>
          <p14:tracePt t="11717" x="8724900" y="5394325"/>
          <p14:tracePt t="11733" x="8724900" y="5367338"/>
          <p14:tracePt t="11749" x="8742363" y="5313363"/>
          <p14:tracePt t="11767" x="8777288" y="5259388"/>
          <p14:tracePt t="11785" x="8813800" y="5214938"/>
          <p14:tracePt t="11800" x="8848725" y="5180013"/>
          <p14:tracePt t="11800" x="8894763" y="5143500"/>
          <p14:tracePt t="11817" x="8920163" y="5116513"/>
          <p14:tracePt t="11833" x="8974138" y="5089525"/>
          <p14:tracePt t="11849" x="9055100" y="5054600"/>
          <p14:tracePt t="11866" x="9197975" y="5027613"/>
          <p14:tracePt t="11884" x="9232900" y="5018088"/>
          <p14:tracePt t="11899" x="9269413" y="5018088"/>
          <p14:tracePt t="11916" x="9340850" y="5018088"/>
          <p14:tracePt t="11934" x="9367838" y="5018088"/>
          <p14:tracePt t="11949" x="9394825" y="5027613"/>
          <p14:tracePt t="11966" x="9439275" y="5037138"/>
          <p14:tracePt t="11984" x="9456738" y="5045075"/>
          <p14:tracePt t="11999" x="9474200" y="5054600"/>
          <p14:tracePt t="12017" x="9501188" y="5062538"/>
          <p14:tracePt t="12034" x="9510713" y="5072063"/>
          <p14:tracePt t="12049" x="9528175" y="5089525"/>
          <p14:tracePt t="12065" x="9537700" y="5099050"/>
          <p14:tracePt t="12082" x="9545638" y="5099050"/>
          <p14:tracePt t="12099" x="9545638" y="5108575"/>
          <p14:tracePt t="12135" x="9545638" y="5116513"/>
          <p14:tracePt t="12314" x="9545638" y="5126038"/>
          <p14:tracePt t="12339" x="9537700" y="5143500"/>
          <p14:tracePt t="12364" x="9518650" y="5160963"/>
          <p14:tracePt t="12377" x="9483725" y="5180013"/>
          <p14:tracePt t="12390" x="9439275" y="5214938"/>
          <p14:tracePt t="12403" x="9394825" y="5241925"/>
          <p14:tracePt t="12417" x="9367838" y="5259388"/>
          <p14:tracePt t="12433" x="9348788" y="5259388"/>
          <p14:tracePt t="12449" x="9323388" y="5268913"/>
          <p14:tracePt t="12467" x="9313863" y="5268913"/>
          <p14:tracePt t="12483" x="9304338" y="5276850"/>
          <p14:tracePt t="12500" x="9277350" y="5276850"/>
          <p14:tracePt t="12518" x="9259888" y="5276850"/>
          <p14:tracePt t="12533" x="9251950" y="5276850"/>
          <p14:tracePt t="12549" x="9232900" y="5276850"/>
          <p14:tracePt t="12567" x="9215438" y="5276850"/>
          <p14:tracePt t="12584" x="9205913" y="5276850"/>
          <p14:tracePt t="12607" x="9197975" y="5276850"/>
          <p14:tracePt t="13053" x="9180513" y="5276850"/>
          <p14:tracePt t="13078" x="9161463" y="5268913"/>
          <p14:tracePt t="13091" x="9134475" y="5268913"/>
          <p14:tracePt t="13105" x="9090025" y="5268913"/>
          <p14:tracePt t="13117" x="9001125" y="5268913"/>
          <p14:tracePt t="13133" x="8920163" y="5268913"/>
          <p14:tracePt t="13149" x="8840788" y="5268913"/>
          <p14:tracePt t="13166" x="8742363" y="5259388"/>
          <p14:tracePt t="13183" x="8715375" y="5251450"/>
          <p14:tracePt t="13199" x="8688388" y="5241925"/>
          <p14:tracePt t="13215" x="8634413" y="5224463"/>
          <p14:tracePt t="13233" x="8616950" y="5205413"/>
          <p14:tracePt t="13249" x="8609013" y="5197475"/>
          <p14:tracePt t="13266" x="8582025" y="5180013"/>
          <p14:tracePt t="13283" x="8582025" y="5170488"/>
          <p14:tracePt t="13308" x="8572500" y="5170488"/>
          <p14:tracePt t="13320" x="8545513" y="5143500"/>
          <p14:tracePt t="13730" x="8474075" y="5108575"/>
          <p14:tracePt t="13742" x="8277225" y="5010150"/>
          <p14:tracePt t="13755" x="7777163" y="4803775"/>
          <p14:tracePt t="13768" x="7358063" y="4660900"/>
          <p14:tracePt t="13783" x="6956425" y="4554538"/>
          <p14:tracePt t="13800" x="6715125" y="4500563"/>
          <p14:tracePt t="13818" x="6411913" y="4438650"/>
          <p14:tracePt t="13834" x="6340475" y="4419600"/>
          <p14:tracePt t="13851" x="6276975" y="4411663"/>
          <p14:tracePt t="13867" x="6161088" y="4402138"/>
          <p14:tracePt t="13884" x="6143625" y="4402138"/>
          <p14:tracePt t="13900" x="6116638" y="4402138"/>
          <p14:tracePt t="13917" x="6108700" y="4402138"/>
          <p14:tracePt t="13933" x="6108700" y="4394200"/>
          <p14:tracePt t="14253" x="6089650" y="4384675"/>
          <p14:tracePt t="14266" x="6072188" y="4348163"/>
          <p14:tracePt t="14278" x="6037263" y="4322763"/>
          <p14:tracePt t="14291" x="5983288" y="4268788"/>
          <p14:tracePt t="14304" x="5919788" y="4224338"/>
          <p14:tracePt t="14317" x="5857875" y="4187825"/>
          <p14:tracePt t="14333" x="5768975" y="4160838"/>
          <p14:tracePt t="14350" x="5697538" y="4125913"/>
          <p14:tracePt t="14367" x="5518150" y="4089400"/>
          <p14:tracePt t="14384" x="5456238" y="4071938"/>
          <p14:tracePt t="14400" x="5340350" y="4062413"/>
          <p14:tracePt t="14417" x="5133975" y="4054475"/>
          <p14:tracePt t="14434" x="5027613" y="4054475"/>
          <p14:tracePt t="14450" x="4946650" y="4054475"/>
          <p14:tracePt t="14467" x="4786313" y="4054475"/>
          <p14:tracePt t="14484" x="4687888" y="4054475"/>
          <p14:tracePt t="14500" x="4616450" y="4054475"/>
          <p14:tracePt t="14517" x="4518025" y="4054475"/>
          <p14:tracePt t="14534" x="4465638" y="4054475"/>
          <p14:tracePt t="14550" x="4411663" y="4054475"/>
          <p14:tracePt t="14567" x="4375150" y="4054475"/>
          <p14:tracePt t="14583" x="4313238" y="4044950"/>
          <p14:tracePt t="14601" x="4295775" y="4044950"/>
          <p14:tracePt t="14617" x="4286250" y="4037013"/>
          <p14:tracePt t="14634" x="4276725" y="4037013"/>
          <p14:tracePt t="14650" x="4268788" y="4027488"/>
          <p14:tracePt t="14674" x="4268788" y="4017963"/>
          <p14:tracePt t="14712" x="4276725" y="4017963"/>
          <p14:tracePt t="14724" x="4322763" y="4010025"/>
          <p14:tracePt t="14738" x="4483100" y="4010025"/>
          <p14:tracePt t="14751" x="4894263" y="4054475"/>
          <p14:tracePt t="14767" x="5429250" y="4143375"/>
          <p14:tracePt t="14784" x="6062663" y="4268788"/>
          <p14:tracePt t="14801" x="6330950" y="4348163"/>
          <p14:tracePt t="14817" x="6510338" y="4411663"/>
          <p14:tracePt t="14834" x="6938963" y="4572000"/>
          <p14:tracePt t="14850" x="7269163" y="4732338"/>
          <p14:tracePt t="14868" x="7402513" y="4795838"/>
          <p14:tracePt t="14884" x="7466013" y="4830763"/>
          <p14:tracePt t="14900" x="7545388" y="4911725"/>
          <p14:tracePt t="14917" x="7554913" y="4911725"/>
          <p14:tracePt t="15184" x="7589838" y="4911725"/>
          <p14:tracePt t="15197" x="7697788" y="4902200"/>
          <p14:tracePt t="15210" x="8143875" y="4884738"/>
          <p14:tracePt t="15222" x="8858250" y="4894263"/>
          <p14:tracePt t="15235" x="9197975" y="4946650"/>
          <p14:tracePt t="15250" x="9348788" y="4991100"/>
          <p14:tracePt t="15266" x="9555163" y="5054600"/>
          <p14:tracePt t="15283" x="9715500" y="5160963"/>
          <p14:tracePt t="15301" x="9777413" y="5197475"/>
          <p14:tracePt t="15316" x="9840913" y="5224463"/>
          <p14:tracePt t="15333" x="9920288" y="5268913"/>
          <p14:tracePt t="15351" x="10037763" y="5340350"/>
          <p14:tracePt t="15367" x="10055225" y="5348288"/>
          <p14:tracePt t="15383" x="10072688" y="5357813"/>
          <p14:tracePt t="15400" x="10082213" y="5357813"/>
          <p14:tracePt t="15416" x="10090150" y="5367338"/>
          <p14:tracePt t="15440" x="10099675" y="5375275"/>
          <p14:tracePt t="15452" x="10117138" y="5375275"/>
          <p14:tracePt t="15467" x="10144125" y="5394325"/>
          <p14:tracePt t="15483" x="10153650" y="5411788"/>
          <p14:tracePt t="15500" x="10171113" y="5419725"/>
          <p14:tracePt t="15517" x="10161588" y="5419725"/>
          <p14:tracePt t="15784" x="10153650" y="5411788"/>
          <p14:tracePt t="15797" x="10144125" y="5394325"/>
          <p14:tracePt t="15810" x="10117138" y="5375275"/>
          <p14:tracePt t="15823" x="10090150" y="5340350"/>
          <p14:tracePt t="15835" x="10055225" y="5295900"/>
          <p14:tracePt t="15851" x="10018713" y="5259388"/>
          <p14:tracePt t="15868" x="10010775" y="5241925"/>
          <p14:tracePt t="15884" x="9991725" y="5205413"/>
          <p14:tracePt t="15901" x="9983788" y="5197475"/>
          <p14:tracePt t="15917" x="9974263" y="5187950"/>
          <p14:tracePt t="15934" x="9974263" y="5160963"/>
          <p14:tracePt t="15952" x="9974263" y="5153025"/>
          <p14:tracePt t="15967" x="9974263" y="5143500"/>
          <p14:tracePt t="15988" x="9974263" y="5133975"/>
          <p14:tracePt t="16039" x="9974263" y="5126038"/>
          <p14:tracePt t="16065" x="9991725" y="5126038"/>
          <p14:tracePt t="16077" x="10010775" y="5116513"/>
          <p14:tracePt t="16090" x="10028238" y="5108575"/>
          <p14:tracePt t="16103" x="10055225" y="5099050"/>
          <p14:tracePt t="16117" x="10082213" y="5099050"/>
          <p14:tracePt t="16134" x="10109200" y="5099050"/>
          <p14:tracePt t="16151" x="10134600" y="5099050"/>
          <p14:tracePt t="16167" x="10153650" y="5099050"/>
          <p14:tracePt t="16184" x="10161588" y="5099050"/>
          <p14:tracePt t="16205" x="10161588" y="5108575"/>
          <p14:tracePt t="16243" x="10161588" y="5116513"/>
          <p14:tracePt t="16255" x="10161588" y="5126038"/>
          <p14:tracePt t="16268" x="10161588" y="5143500"/>
          <p14:tracePt t="16294" x="10161588" y="5153025"/>
          <p14:tracePt t="16307" x="10153650" y="5180013"/>
          <p14:tracePt t="16319" x="10144125" y="5205413"/>
          <p14:tracePt t="16334" x="10126663" y="5214938"/>
          <p14:tracePt t="16350" x="10117138" y="5224463"/>
          <p14:tracePt t="16367" x="10072688" y="5259388"/>
          <p14:tracePt t="16385" x="10055225" y="5276850"/>
          <p14:tracePt t="16400" x="10028238" y="5286375"/>
          <p14:tracePt t="16417" x="10010775" y="5295900"/>
          <p14:tracePt t="16434" x="9974263" y="5303838"/>
          <p14:tracePt t="16451" x="9947275" y="5313363"/>
          <p14:tracePt t="16468" x="9939338" y="5313363"/>
          <p14:tracePt t="16484" x="9912350" y="5313363"/>
          <p14:tracePt t="16502" x="9902825" y="5313363"/>
          <p14:tracePt t="16523" x="9894888" y="5313363"/>
          <p14:tracePt t="16536" x="9885363" y="5303838"/>
          <p14:tracePt t="16551" x="9885363" y="5286375"/>
          <p14:tracePt t="16566" x="9875838" y="5276850"/>
          <p14:tracePt t="16583" x="9875838" y="5241925"/>
          <p14:tracePt t="16600" x="9875838" y="5214938"/>
          <p14:tracePt t="16617" x="9875838" y="5187950"/>
          <p14:tracePt t="16633" x="9875838" y="5170488"/>
          <p14:tracePt t="16633" x="9885363" y="5143500"/>
          <p14:tracePt t="16651" x="9902825" y="5126038"/>
          <p14:tracePt t="16667" x="9920288" y="5089525"/>
          <p14:tracePt t="16683" x="9947275" y="5062538"/>
          <p14:tracePt t="16700" x="10037763" y="4983163"/>
          <p14:tracePt t="16717" x="10082213" y="4956175"/>
          <p14:tracePt t="16733" x="10126663" y="4929188"/>
          <p14:tracePt t="16750" x="10180638" y="4894263"/>
          <p14:tracePt t="16767" x="10206038" y="4894263"/>
          <p14:tracePt t="16784" x="10225088" y="4894263"/>
          <p14:tracePt t="16800" x="10260013" y="4894263"/>
          <p14:tracePt t="16817" x="10287000" y="4894263"/>
          <p14:tracePt t="16833" x="10304463" y="4894263"/>
          <p14:tracePt t="16850" x="10331450" y="4894263"/>
          <p14:tracePt t="16868" x="10331450" y="4902200"/>
          <p14:tracePt t="16883" x="10331450" y="4911725"/>
          <p14:tracePt t="16900" x="10340975" y="4919663"/>
          <p14:tracePt t="16916" x="10340975" y="4929188"/>
          <p14:tracePt t="16933" x="10340975" y="4938713"/>
          <p14:tracePt t="16950" x="10340975" y="4946650"/>
          <p14:tracePt t="16967" x="10287000" y="4983163"/>
          <p14:tracePt t="16985" x="10233025" y="4991100"/>
          <p14:tracePt t="17001" x="10180638" y="5010150"/>
          <p14:tracePt t="17017" x="10099675" y="5018088"/>
          <p14:tracePt t="17034" x="10082213" y="5027613"/>
          <p14:tracePt t="17050" x="10055225" y="5027613"/>
          <p14:tracePt t="17067" x="10045700" y="5027613"/>
          <p14:tracePt t="17083" x="10037763" y="5027613"/>
          <p14:tracePt t="17100" x="10028238" y="5027613"/>
          <p14:tracePt t="18202" x="10018713" y="5018088"/>
          <p14:tracePt t="18924" x="10010775" y="5018088"/>
          <p14:tracePt t="18975" x="10010775" y="5010150"/>
          <p14:tracePt t="19013" x="10001250" y="5010150"/>
          <p14:tracePt t="19026" x="9991725" y="4991100"/>
          <p14:tracePt t="19039" x="9983788" y="4983163"/>
          <p14:tracePt t="19052" x="9966325" y="4965700"/>
          <p14:tracePt t="19068" x="9966325" y="4956175"/>
          <p14:tracePt t="19085" x="9956800" y="4946650"/>
          <p14:tracePt t="19085" x="9947275" y="4938713"/>
          <p14:tracePt t="19103" x="9947275" y="4929188"/>
          <p14:tracePt t="19140" x="9947275" y="4938713"/>
          <p14:tracePt t="19281" x="9956800" y="4938713"/>
          <p14:tracePt t="19332" x="9956800" y="4946650"/>
          <p14:tracePt t="19357" x="9966325" y="4946650"/>
          <p14:tracePt t="19434" x="9966325" y="4956175"/>
          <p14:tracePt t="19460" x="9974263" y="4956175"/>
          <p14:tracePt t="19510" x="9974263" y="4965700"/>
          <p14:tracePt t="19536" x="9974263" y="4973638"/>
          <p14:tracePt t="19638" x="9974263" y="4983163"/>
          <p14:tracePt t="19727" x="9966325" y="4991100"/>
          <p14:tracePt t="19740" x="9956800" y="5000625"/>
          <p14:tracePt t="19753" x="9939338" y="5010150"/>
          <p14:tracePt t="19765" x="9920288" y="5027613"/>
          <p14:tracePt t="19778" x="9902825" y="5045075"/>
          <p14:tracePt t="19791" x="9858375" y="5072063"/>
          <p14:tracePt t="19804" x="9813925" y="5089525"/>
          <p14:tracePt t="19818" x="9759950" y="5116513"/>
          <p14:tracePt t="19835" x="9688513" y="5133975"/>
          <p14:tracePt t="19851" x="9474200" y="5187950"/>
          <p14:tracePt t="19868" x="9313863" y="5224463"/>
          <p14:tracePt t="19884" x="9153525" y="5241925"/>
          <p14:tracePt t="19902" x="8966200" y="5268913"/>
          <p14:tracePt t="19918" x="8680450" y="5286375"/>
          <p14:tracePt t="19935" x="8562975" y="5303838"/>
          <p14:tracePt t="19951" x="8474075" y="5303838"/>
          <p14:tracePt t="19967" x="8375650" y="5303838"/>
          <p14:tracePt t="19985" x="8358188" y="5303838"/>
          <p14:tracePt t="20001" x="8348663" y="5303838"/>
          <p14:tracePt t="20018" x="8340725" y="5303838"/>
          <p14:tracePt t="20455" x="8313738" y="5303838"/>
          <p14:tracePt t="20468" x="8286750" y="5303838"/>
          <p14:tracePt t="20481" x="8232775" y="5303838"/>
          <p14:tracePt t="20494" x="8126413" y="5303838"/>
          <p14:tracePt t="20506" x="8027988" y="5303838"/>
          <p14:tracePt t="20519" x="7939088" y="5303838"/>
          <p14:tracePt t="20535" x="7831138" y="5295900"/>
          <p14:tracePt t="20552" x="7742238" y="5286375"/>
          <p14:tracePt t="20568" x="7545388" y="5251450"/>
          <p14:tracePt t="20586" x="7367588" y="5214938"/>
          <p14:tracePt t="20602" x="7153275" y="5160963"/>
          <p14:tracePt t="20618" x="6670675" y="5000625"/>
          <p14:tracePt t="20636" x="6518275" y="4956175"/>
          <p14:tracePt t="20652" x="6367463" y="4902200"/>
          <p14:tracePt t="20668" x="6134100" y="4857750"/>
          <p14:tracePt t="20686" x="6027738" y="4830763"/>
          <p14:tracePt t="20702" x="5946775" y="4822825"/>
          <p14:tracePt t="20718" x="5822950" y="4795838"/>
          <p14:tracePt t="20736" x="5776913" y="4786313"/>
          <p14:tracePt t="20752" x="5741988" y="4786313"/>
          <p14:tracePt t="20769" x="5705475" y="4776788"/>
          <p14:tracePt t="20786" x="5670550" y="4768850"/>
          <p14:tracePt t="20803" x="5661025" y="4768850"/>
          <p14:tracePt t="20819" x="5643563" y="4759325"/>
          <p14:tracePt t="20835" x="5626100" y="4759325"/>
          <p14:tracePt t="21170" x="5608638" y="4759325"/>
          <p14:tracePt t="21183" x="5572125" y="4759325"/>
          <p14:tracePt t="21195" x="5500688" y="4751388"/>
          <p14:tracePt t="21208" x="5384800" y="4732338"/>
          <p14:tracePt t="21221" x="5259388" y="4724400"/>
          <p14:tracePt t="21236" x="5160963" y="4724400"/>
          <p14:tracePt t="21252" x="5081588" y="4724400"/>
          <p14:tracePt t="21269" x="4894263" y="4724400"/>
          <p14:tracePt t="21287" x="4795838" y="4724400"/>
          <p14:tracePt t="21302" x="4705350" y="4724400"/>
          <p14:tracePt t="21318" x="4510088" y="4724400"/>
          <p14:tracePt t="21336" x="4419600" y="4724400"/>
          <p14:tracePt t="21352" x="4340225" y="4724400"/>
          <p14:tracePt t="21369" x="4268788" y="4724400"/>
          <p14:tracePt t="21385" x="4071938" y="4724400"/>
          <p14:tracePt t="21403" x="3990975" y="4705350"/>
          <p14:tracePt t="21419" x="3938588" y="4697413"/>
          <p14:tracePt t="21436" x="3822700" y="4652963"/>
          <p14:tracePt t="21454" x="3776663" y="4633913"/>
          <p14:tracePt t="21469" x="3751263" y="4616450"/>
          <p14:tracePt t="21486" x="3705225" y="4581525"/>
          <p14:tracePt t="21503" x="3687763" y="4562475"/>
          <p14:tracePt t="21520" x="3679825" y="4554538"/>
          <p14:tracePt t="21535" x="3660775" y="4537075"/>
          <p14:tracePt t="21551" x="3652838" y="4518025"/>
          <p14:tracePt t="21568" x="3643313" y="4510088"/>
          <p14:tracePt t="21585" x="3643313" y="4500563"/>
          <p14:tracePt t="21601" x="3633788" y="45005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95403" y="759854"/>
            <a:ext cx="9973612" cy="513867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8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9"/>
    </mc:Choice>
    <mc:Fallback>
      <p:transition spd="slow" advTm="10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7" x="3633788" y="4491038"/>
          <p14:tracePt t="1693" x="3633788" y="4483100"/>
          <p14:tracePt t="1706" x="3633788" y="4465638"/>
          <p14:tracePt t="1718" x="3633788" y="4438650"/>
          <p14:tracePt t="1730" x="3652838" y="4367213"/>
          <p14:tracePt t="1743" x="3724275" y="4232275"/>
          <p14:tracePt t="1756" x="3867150" y="4037013"/>
          <p14:tracePt t="1772" x="4017963" y="3848100"/>
          <p14:tracePt t="1788" x="4375150" y="3544888"/>
          <p14:tracePt t="1804" x="5357813" y="2982913"/>
          <p14:tracePt t="1823" x="5795963" y="2751138"/>
          <p14:tracePt t="1839" x="6251575" y="2562225"/>
          <p14:tracePt t="1855" x="6724650" y="2419350"/>
          <p14:tracePt t="1872" x="6938963" y="2384425"/>
          <p14:tracePt t="1888" x="7126288" y="2366963"/>
          <p14:tracePt t="1904" x="7402513" y="2357438"/>
          <p14:tracePt t="1921" x="7608888" y="2357438"/>
          <p14:tracePt t="1939" x="7653338" y="2357438"/>
          <p14:tracePt t="1955" x="7661275" y="2357438"/>
          <p14:tracePt t="1972" x="7670800" y="2366963"/>
          <p14:tracePt t="1989" x="7670800" y="2384425"/>
          <p14:tracePt t="2005" x="7680325" y="2419350"/>
          <p14:tracePt t="2022" x="7705725" y="2544763"/>
          <p14:tracePt t="2038" x="7697788" y="2544763"/>
          <p14:tracePt t="2394" x="7680325" y="2536825"/>
          <p14:tracePt t="2407" x="7653338" y="2517775"/>
          <p14:tracePt t="2420" x="7608888" y="2500313"/>
          <p14:tracePt t="2432" x="7562850" y="2473325"/>
          <p14:tracePt t="2445" x="7527925" y="2446338"/>
          <p14:tracePt t="2458" x="7518400" y="2428875"/>
          <p14:tracePt t="2471" x="7510463" y="2411413"/>
          <p14:tracePt t="2489" x="7500938" y="2384425"/>
          <p14:tracePt t="2505" x="7491413" y="2330450"/>
          <p14:tracePt t="2523" x="7491413" y="2303463"/>
          <p14:tracePt t="2538" x="7491413" y="2276475"/>
          <p14:tracePt t="2555" x="7491413" y="2251075"/>
          <p14:tracePt t="2572" x="7500938" y="2187575"/>
          <p14:tracePt t="2588" x="7510463" y="2143125"/>
          <p14:tracePt t="2605" x="7527925" y="2098675"/>
          <p14:tracePt t="2622" x="7562850" y="2027238"/>
          <p14:tracePt t="2639" x="7562850" y="2017713"/>
          <p14:tracePt t="2655" x="7562850" y="2009775"/>
          <p14:tracePt t="2671" x="7562850" y="1990725"/>
          <p14:tracePt t="2689" x="7562850" y="1982788"/>
          <p14:tracePt t="2713" x="7562850" y="1973263"/>
          <p14:tracePt t="2739" x="7562850" y="1965325"/>
          <p14:tracePt t="2776" x="7562850" y="1955800"/>
          <p14:tracePt t="2789" x="7562850" y="1946275"/>
          <p14:tracePt t="2814" x="7562850" y="1965325"/>
          <p14:tracePt t="3326" x="7562850" y="1973263"/>
          <p14:tracePt t="3377" x="7562850" y="1982788"/>
          <p14:tracePt t="3441" x="7562850" y="1990725"/>
          <p14:tracePt t="3454" x="7562850" y="2000250"/>
          <p14:tracePt t="3466" x="7562850" y="2017713"/>
          <p14:tracePt t="3491" x="7562850" y="2027238"/>
          <p14:tracePt t="3505" x="7562850" y="2036763"/>
          <p14:tracePt t="3522" x="7562850" y="2044700"/>
          <p14:tracePt t="3529" x="7554913" y="2044700"/>
          <p14:tracePt t="3542" x="7554913" y="2062163"/>
          <p14:tracePt t="3556" x="7554913" y="2071688"/>
          <p14:tracePt t="3571" x="7545388" y="2089150"/>
          <p14:tracePt t="3588" x="7545388" y="2108200"/>
          <p14:tracePt t="3604" x="7537450" y="2125663"/>
          <p14:tracePt t="3623" x="7537450" y="2133600"/>
          <p14:tracePt t="3637" x="7537450" y="2152650"/>
          <p14:tracePt t="3657" x="7527925" y="2152650"/>
          <p14:tracePt t="3671" x="7527925" y="2160588"/>
          <p14:tracePt t="3688" x="7527925" y="2170113"/>
          <p14:tracePt t="3704" x="7510463" y="2197100"/>
          <p14:tracePt t="3722" x="7510463" y="2205038"/>
          <p14:tracePt t="3738" x="7500938" y="2224088"/>
          <p14:tracePt t="3754" x="7491413" y="2251075"/>
          <p14:tracePt t="3771" x="7473950" y="2276475"/>
          <p14:tracePt t="3788" x="7466013" y="2295525"/>
          <p14:tracePt t="3804" x="7456488" y="2312988"/>
          <p14:tracePt t="3821" x="7439025" y="2339975"/>
          <p14:tracePt t="3838" x="7429500" y="2366963"/>
          <p14:tracePt t="3854" x="7412038" y="2374900"/>
          <p14:tracePt t="3871" x="7402513" y="2393950"/>
          <p14:tracePt t="3888" x="7394575" y="2401888"/>
          <p14:tracePt t="3904" x="7385050" y="2401888"/>
          <p14:tracePt t="3921" x="7375525" y="2411413"/>
          <p14:tracePt t="3938" x="7375525" y="2419350"/>
          <p14:tracePt t="4001" x="7375525" y="2438400"/>
          <p14:tracePt t="4027" x="7375525" y="2446338"/>
          <p14:tracePt t="4040" x="7375525" y="2473325"/>
          <p14:tracePt t="4053" x="7385050" y="2527300"/>
          <p14:tracePt t="4066" x="7412038" y="2581275"/>
          <p14:tracePt t="4078" x="7439025" y="2625725"/>
          <p14:tracePt t="4091" x="7466013" y="2679700"/>
          <p14:tracePt t="4105" x="7491413" y="2705100"/>
          <p14:tracePt t="4122" x="7510463" y="2732088"/>
          <p14:tracePt t="4139" x="7527925" y="2759075"/>
          <p14:tracePt t="4156" x="7537450" y="2759075"/>
          <p14:tracePt t="4172" x="7545388" y="2768600"/>
          <p14:tracePt t="4188" x="7554913" y="2768600"/>
          <p14:tracePt t="4206" x="7554913" y="2776538"/>
          <p14:tracePt t="4231" x="7562850" y="2776538"/>
          <p14:tracePt t="4256" x="7562850" y="2759075"/>
          <p14:tracePt t="4447" x="7562850" y="2732088"/>
          <p14:tracePt t="4460" x="7554913" y="2643188"/>
          <p14:tracePt t="4473" x="7537450" y="2536825"/>
          <p14:tracePt t="4486" x="7537450" y="2446338"/>
          <p14:tracePt t="4499" x="7527925" y="2374900"/>
          <p14:tracePt t="4511" x="7527925" y="2330450"/>
          <p14:tracePt t="4524" x="7527925" y="2303463"/>
          <p14:tracePt t="4538" x="7527925" y="2276475"/>
          <p14:tracePt t="4554" x="7527925" y="2259013"/>
          <p14:tracePt t="4571" x="7527925" y="2197100"/>
          <p14:tracePt t="4588" x="7527925" y="2170113"/>
          <p14:tracePt t="4604" x="7527925" y="2133600"/>
          <p14:tracePt t="4621" x="7527925" y="2089150"/>
          <p14:tracePt t="4621" x="7527925" y="2062163"/>
          <p14:tracePt t="4639" x="7527925" y="2044700"/>
          <p14:tracePt t="4654" x="7527925" y="2027238"/>
          <p14:tracePt t="4671" x="7527925" y="2017713"/>
          <p14:tracePt t="4688" x="7537450" y="2009775"/>
          <p14:tracePt t="4705" x="7537450" y="2000250"/>
          <p14:tracePt t="4721" x="7545388" y="2000250"/>
          <p14:tracePt t="4738" x="7545388" y="2009775"/>
          <p14:tracePt t="4856" x="7537450" y="2044700"/>
          <p14:tracePt t="4868" x="7483475" y="2187575"/>
          <p14:tracePt t="4881" x="7331075" y="2482850"/>
          <p14:tracePt t="4894" x="7126288" y="2759075"/>
          <p14:tracePt t="4906" x="6894513" y="3017838"/>
          <p14:tracePt t="4922" x="6732588" y="3152775"/>
          <p14:tracePt t="4939" x="6537325" y="3276600"/>
          <p14:tracePt t="4955" x="6205538" y="3527425"/>
          <p14:tracePt t="4972" x="6116638" y="3589338"/>
          <p14:tracePt t="4988" x="6045200" y="3643313"/>
          <p14:tracePt t="5005" x="5929313" y="3714750"/>
          <p14:tracePt t="5023" x="5902325" y="3732213"/>
          <p14:tracePt t="5038" x="5884863" y="3751263"/>
          <p14:tracePt t="5055" x="5875338" y="3751263"/>
          <p14:tracePt t="5071" x="5875338" y="3759200"/>
          <p14:tracePt t="5088" x="5867400" y="3759200"/>
          <p14:tracePt t="5104" x="5867400" y="3768725"/>
          <p14:tracePt t="5121" x="5867400" y="3776663"/>
          <p14:tracePt t="5647" x="5867400" y="3795713"/>
          <p14:tracePt t="5660" x="5867400" y="3813175"/>
          <p14:tracePt t="5673" x="5867400" y="3830638"/>
          <p14:tracePt t="5686" x="5875338" y="3857625"/>
          <p14:tracePt t="5698" x="5884863" y="3884613"/>
          <p14:tracePt t="5711" x="5902325" y="3911600"/>
          <p14:tracePt t="5724" x="5911850" y="3929063"/>
          <p14:tracePt t="5739" x="5919788" y="3938588"/>
          <p14:tracePt t="5755" x="5929313" y="3946525"/>
          <p14:tracePt t="5772" x="5938838" y="3956050"/>
          <p14:tracePt t="5789" x="5938838" y="3965575"/>
          <p14:tracePt t="5806" x="5938838" y="3973513"/>
          <p14:tracePt t="5822" x="5938838" y="4010025"/>
          <p14:tracePt t="5840" x="5938838" y="4017963"/>
          <p14:tracePt t="5856" x="5938838" y="4044950"/>
          <p14:tracePt t="5872" x="5938838" y="4054475"/>
          <p14:tracePt t="5889" x="5938838" y="4089400"/>
          <p14:tracePt t="5906" x="5929313" y="4098925"/>
          <p14:tracePt t="5922" x="5911850" y="4116388"/>
          <p14:tracePt t="5939" x="5875338" y="4143375"/>
          <p14:tracePt t="5956" x="5867400" y="4143375"/>
          <p14:tracePt t="5973" x="5840413" y="4160838"/>
          <p14:tracePt t="5989" x="5803900" y="4187825"/>
          <p14:tracePt t="6007" x="5759450" y="4224338"/>
          <p14:tracePt t="6024" x="5715000" y="4259263"/>
          <p14:tracePt t="6040" x="5643563" y="4303713"/>
          <p14:tracePt t="6056" x="5608638" y="4340225"/>
          <p14:tracePt t="6073" x="5572125" y="4375150"/>
          <p14:tracePt t="6089" x="5545138" y="4402138"/>
          <p14:tracePt t="6106" x="5491163" y="4446588"/>
          <p14:tracePt t="6123" x="5465763" y="4491038"/>
          <p14:tracePt t="6139" x="5438775" y="4537075"/>
          <p14:tracePt t="6139" x="5419725" y="4554538"/>
          <p14:tracePt t="6158" x="5411788" y="4581525"/>
          <p14:tracePt t="6173" x="5402263" y="4581525"/>
          <p14:tracePt t="6190" x="5402263" y="4589463"/>
          <p14:tracePt t="6206" x="5394325" y="4589463"/>
          <p14:tracePt t="6222" x="5411788" y="4589463"/>
          <p14:tracePt t="6311" x="5429250" y="4589463"/>
          <p14:tracePt t="6324" x="5465763" y="4589463"/>
          <p14:tracePt t="6336" x="5537200" y="4554538"/>
          <p14:tracePt t="6349" x="5643563" y="4518025"/>
          <p14:tracePt t="6362" x="5741988" y="4491038"/>
          <p14:tracePt t="6375" x="5822950" y="4465638"/>
          <p14:tracePt t="6390" x="5884863" y="4429125"/>
          <p14:tracePt t="6407" x="5938838" y="4402138"/>
          <p14:tracePt t="6423" x="6045200" y="4375150"/>
          <p14:tracePt t="6441" x="6072188" y="4367213"/>
          <p14:tracePt t="6457" x="6089650" y="4357688"/>
          <p14:tracePt t="6474" x="6099175" y="4348163"/>
          <p14:tracePt t="6491" x="6108700" y="4348163"/>
          <p14:tracePt t="6515" x="6099175" y="4348163"/>
          <p14:tracePt t="6642" x="6072188" y="4348163"/>
          <p14:tracePt t="6657" x="6045200" y="4348163"/>
          <p14:tracePt t="6668" x="5991225" y="4367213"/>
          <p14:tracePt t="6681" x="5911850" y="4384675"/>
          <p14:tracePt t="6694" x="5822950" y="4411663"/>
          <p14:tracePt t="6707" x="5732463" y="4438650"/>
          <p14:tracePt t="6724" x="5661025" y="4456113"/>
          <p14:tracePt t="6740" x="5572125" y="4510088"/>
          <p14:tracePt t="6758" x="5545138" y="4518025"/>
          <p14:tracePt t="6774" x="5518150" y="4527550"/>
          <p14:tracePt t="6790" x="5510213" y="4527550"/>
          <p14:tracePt t="6807" x="5465763" y="4537075"/>
          <p14:tracePt t="6824" x="5456238" y="4537075"/>
          <p14:tracePt t="6840" x="5446713" y="4537075"/>
          <p14:tracePt t="6857" x="5429250" y="4537075"/>
          <p14:tracePt t="6874" x="5438775" y="4537075"/>
          <p14:tracePt t="6974" x="5456238" y="4518025"/>
          <p14:tracePt t="6987" x="5473700" y="4510088"/>
          <p14:tracePt t="7000" x="5510213" y="4500563"/>
          <p14:tracePt t="7012" x="5562600" y="4483100"/>
          <p14:tracePt t="7025" x="5626100" y="4465638"/>
          <p14:tracePt t="7041" x="5697538" y="4446588"/>
          <p14:tracePt t="7056" x="5741988" y="4438650"/>
          <p14:tracePt t="7073" x="5795963" y="4429125"/>
          <p14:tracePt t="7090" x="5803900" y="4429125"/>
          <p14:tracePt t="7106" x="5813425" y="4429125"/>
          <p14:tracePt t="7123" x="5822950" y="4419600"/>
          <p14:tracePt t="7140" x="5830888" y="4419600"/>
          <p14:tracePt t="7156" x="5840413" y="4419600"/>
          <p14:tracePt t="7174" x="5848350" y="4419600"/>
          <p14:tracePt t="7190" x="5857875" y="4419600"/>
          <p14:tracePt t="7206" x="5867400" y="4419600"/>
          <p14:tracePt t="7229" x="5857875" y="4419600"/>
          <p14:tracePt t="8487" x="5848350" y="4419600"/>
          <p14:tracePt t="8582" x="5830888" y="4419600"/>
          <p14:tracePt t="8595" x="5803900" y="4419600"/>
          <p14:tracePt t="8608" x="5751513" y="4429125"/>
          <p14:tracePt t="8620" x="5661025" y="4491038"/>
          <p14:tracePt t="8633" x="5572125" y="4554538"/>
          <p14:tracePt t="8647" x="5500688" y="4589463"/>
          <p14:tracePt t="8659" x="5446713" y="4616450"/>
          <p14:tracePt t="8674" x="5429250" y="4633913"/>
          <p14:tracePt t="8693" x="5419725" y="4633913"/>
          <p14:tracePt t="8708" x="5402263" y="4633913"/>
          <p14:tracePt t="8724" x="5402263" y="4643438"/>
          <p14:tracePt t="8741" x="5394325" y="4643438"/>
          <p14:tracePt t="8761" x="5411788" y="4633913"/>
          <p14:tracePt t="8849" x="5419725" y="4608513"/>
          <p14:tracePt t="8863" x="5446713" y="4589463"/>
          <p14:tracePt t="8875" x="5491163" y="4554538"/>
          <p14:tracePt t="8888" x="5545138" y="4500563"/>
          <p14:tracePt t="8901" x="5643563" y="4438650"/>
          <p14:tracePt t="8914" x="5751513" y="4384675"/>
          <p14:tracePt t="8926" x="5840413" y="4348163"/>
          <p14:tracePt t="8941" x="5929313" y="4303713"/>
          <p14:tracePt t="8958" x="6018213" y="4276725"/>
          <p14:tracePt t="8974" x="6126163" y="4224338"/>
          <p14:tracePt t="8992" x="6143625" y="4214813"/>
          <p14:tracePt t="9008" x="6153150" y="4214813"/>
          <p14:tracePt t="9024" x="6161088" y="4214813"/>
          <p14:tracePt t="9040" x="6153150" y="4214813"/>
          <p14:tracePt t="9219" x="6143625" y="4214813"/>
          <p14:tracePt t="9232" x="6134100" y="4214813"/>
          <p14:tracePt t="9270" x="6126163" y="4214813"/>
          <p14:tracePt t="9296" x="6116638" y="4214813"/>
          <p14:tracePt t="10087" x="6108700" y="4214813"/>
          <p14:tracePt t="10113" x="6089650" y="4224338"/>
          <p14:tracePt t="10126" x="6054725" y="4232275"/>
          <p14:tracePt t="10139" x="5991225" y="4241800"/>
          <p14:tracePt t="10151" x="5867400" y="4259263"/>
          <p14:tracePt t="10164" x="5768975" y="4286250"/>
          <p14:tracePt t="10177" x="5715000" y="4295775"/>
          <p14:tracePt t="10191" x="5688013" y="4303713"/>
          <p14:tracePt t="10208" x="5670550" y="4303713"/>
          <p14:tracePt t="10225" x="5661025" y="4303713"/>
          <p14:tracePt t="10241" x="5653088" y="4303713"/>
          <p14:tracePt t="10258" x="5653088" y="43132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Herpes infection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Primary: Symptomatic in 10%......Children…..Constitutional symptoms….Enlarged LN</a:t>
            </a:r>
          </a:p>
          <a:p>
            <a:pPr marL="0" indent="0" algn="l" rtl="0">
              <a:buNone/>
            </a:pPr>
            <a:r>
              <a:rPr lang="en-US" dirty="0" smtClean="0"/>
              <a:t>     Large vesicles….not grouped……</a:t>
            </a:r>
            <a:r>
              <a:rPr lang="en-US" dirty="0" err="1" smtClean="0"/>
              <a:t>dissiminated</a:t>
            </a:r>
            <a:endParaRPr lang="en-US" dirty="0" smtClean="0"/>
          </a:p>
          <a:p>
            <a:pPr algn="l" rtl="0"/>
            <a:endParaRPr lang="en-US" dirty="0"/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Recurrent: </a:t>
            </a:r>
            <a:r>
              <a:rPr lang="en-US" dirty="0" smtClean="0"/>
              <a:t>Grouped </a:t>
            </a:r>
            <a:r>
              <a:rPr lang="en-US" dirty="0" err="1" smtClean="0"/>
              <a:t>vesicles,,,,,No</a:t>
            </a:r>
            <a:r>
              <a:rPr lang="en-US" dirty="0" smtClean="0"/>
              <a:t> general symptoms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8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88"/>
    </mc:Choice>
    <mc:Fallback>
      <p:transition spd="slow" advTm="47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2" x="5626100" y="4303713"/>
          <p14:tracePt t="1014" x="5599113" y="4295775"/>
          <p14:tracePt t="1027" x="5537200" y="4268788"/>
          <p14:tracePt t="1039" x="5465763" y="4232275"/>
          <p14:tracePt t="1052" x="5357813" y="4179888"/>
          <p14:tracePt t="1068" x="5268913" y="4125913"/>
          <p14:tracePt t="1085" x="5180013" y="4071938"/>
          <p14:tracePt t="1102" x="5054600" y="3938588"/>
          <p14:tracePt t="1120" x="4991100" y="3848100"/>
          <p14:tracePt t="1135" x="4902200" y="3724275"/>
          <p14:tracePt t="1151" x="4751388" y="3295650"/>
          <p14:tracePt t="1169" x="4724400" y="3108325"/>
          <p14:tracePt t="1185" x="4724400" y="2884488"/>
          <p14:tracePt t="1202" x="4813300" y="2419350"/>
          <p14:tracePt t="1219" x="4911725" y="2205038"/>
          <p14:tracePt t="1235" x="4983163" y="2062163"/>
          <p14:tracePt t="1251" x="5099050" y="1938338"/>
          <p14:tracePt t="1270" x="5116513" y="1919288"/>
          <p14:tracePt t="1285" x="5133975" y="1911350"/>
          <p14:tracePt t="1302" x="5143500" y="1901825"/>
          <p14:tracePt t="1318" x="5160963" y="1893888"/>
          <p14:tracePt t="1336" x="5170488" y="1893888"/>
          <p14:tracePt t="1351" x="5180013" y="1884363"/>
          <p14:tracePt t="1369" x="5224463" y="1874838"/>
          <p14:tracePt t="1386" x="5251450" y="1874838"/>
          <p14:tracePt t="1402" x="5276850" y="1874838"/>
          <p14:tracePt t="1418" x="5340350" y="1866900"/>
          <p14:tracePt t="1436" x="5367338" y="1866900"/>
          <p14:tracePt t="1452" x="5384800" y="1866900"/>
          <p14:tracePt t="1468" x="5402263" y="1866900"/>
          <p14:tracePt t="1485" x="5402263" y="1874838"/>
          <p14:tracePt t="1562" x="5375275" y="1884363"/>
          <p14:tracePt t="1574" x="5303838" y="1928813"/>
          <p14:tracePt t="1587" x="5187950" y="1990725"/>
          <p14:tracePt t="1601" x="4919663" y="2133600"/>
          <p14:tracePt t="1618" x="4652963" y="2268538"/>
          <p14:tracePt t="1635" x="4232275" y="2455863"/>
          <p14:tracePt t="1652" x="4081463" y="2509838"/>
          <p14:tracePt t="1668" x="3919538" y="2571750"/>
          <p14:tracePt t="1685" x="3732213" y="2670175"/>
          <p14:tracePt t="1685" x="3589338" y="2741613"/>
          <p14:tracePt t="1702" x="3473450" y="2803525"/>
          <p14:tracePt t="1718" x="3384550" y="2847975"/>
          <p14:tracePt t="1735" x="3276600" y="2894013"/>
          <p14:tracePt t="1751" x="3170238" y="2946400"/>
          <p14:tracePt t="1768" x="3143250" y="2965450"/>
          <p14:tracePt t="1784" x="3125788" y="2965450"/>
          <p14:tracePt t="1801" x="3098800" y="2982913"/>
          <p14:tracePt t="1819" x="3089275" y="2982913"/>
          <p14:tracePt t="1842" x="3081338" y="2982913"/>
          <p14:tracePt t="1868" x="3071813" y="2982913"/>
          <p14:tracePt t="2315" x="3062288" y="2982913"/>
          <p14:tracePt t="2328" x="3044825" y="2982913"/>
          <p14:tracePt t="2340" x="3027363" y="2982913"/>
          <p14:tracePt t="2353" x="3000375" y="2982913"/>
          <p14:tracePt t="2369" x="2965450" y="2982913"/>
          <p14:tracePt t="2385" x="2867025" y="2982913"/>
          <p14:tracePt t="2402" x="2705100" y="2982913"/>
          <p14:tracePt t="2420" x="2670175" y="2982913"/>
          <p14:tracePt t="2435" x="2643188" y="2982913"/>
          <p14:tracePt t="2452" x="2589213" y="2982913"/>
          <p14:tracePt t="2469" x="2509838" y="2965450"/>
          <p14:tracePt t="2485" x="2428875" y="2938463"/>
          <p14:tracePt t="2502" x="2303463" y="2884488"/>
          <p14:tracePt t="2521" x="2251075" y="2857500"/>
          <p14:tracePt t="2535" x="2205038" y="2840038"/>
          <p14:tracePt t="2552" x="2152650" y="2813050"/>
          <p14:tracePt t="2569" x="2081213" y="2786063"/>
          <p14:tracePt t="2586" x="2054225" y="2786063"/>
          <p14:tracePt t="2602" x="2036763" y="2776538"/>
          <p14:tracePt t="2619" x="2000250" y="2768600"/>
          <p14:tracePt t="2637" x="1982788" y="2768600"/>
          <p14:tracePt t="2660" x="1973263" y="2768600"/>
          <p14:tracePt t="2711" x="1982788" y="2768600"/>
          <p14:tracePt t="3324" x="1990725" y="2768600"/>
          <p14:tracePt t="3336" x="2000250" y="2768600"/>
          <p14:tracePt t="3349" x="2009775" y="2768600"/>
          <p14:tracePt t="3374" x="2017713" y="2768600"/>
          <p14:tracePt t="3400" x="2027238" y="2768600"/>
          <p14:tracePt t="3630" x="2036763" y="2768600"/>
          <p14:tracePt t="3669" x="2044700" y="2768600"/>
          <p14:tracePt t="3681" x="2062163" y="2776538"/>
          <p14:tracePt t="3694" x="2108200" y="2776538"/>
          <p14:tracePt t="3707" x="2214563" y="2813050"/>
          <p14:tracePt t="3720" x="2393950" y="2847975"/>
          <p14:tracePt t="3736" x="2608263" y="2884488"/>
          <p14:tracePt t="3752" x="2759075" y="2938463"/>
          <p14:tracePt t="3769" x="3340100" y="3116263"/>
          <p14:tracePt t="3786" x="3786188" y="3241675"/>
          <p14:tracePt t="3802" x="3965575" y="3313113"/>
          <p14:tracePt t="3819" x="4232275" y="3394075"/>
          <p14:tracePt t="3837" x="4357688" y="3429000"/>
          <p14:tracePt t="3852" x="4402138" y="3455988"/>
          <p14:tracePt t="3869" x="4438650" y="3455988"/>
          <p14:tracePt t="3887" x="4438650" y="3465513"/>
          <p14:tracePt t="3902" x="4429125" y="3465513"/>
          <p14:tracePt t="4780" x="4419600" y="3455988"/>
          <p14:tracePt t="4792" x="4402138" y="3446463"/>
          <p14:tracePt t="4805" x="4367213" y="3429000"/>
          <p14:tracePt t="4820" x="4330700" y="3411538"/>
          <p14:tracePt t="4836" x="4251325" y="3375025"/>
          <p14:tracePt t="4853" x="4143375" y="3313113"/>
          <p14:tracePt t="4871" x="4089400" y="3276600"/>
          <p14:tracePt t="4886" x="4044950" y="3259138"/>
          <p14:tracePt t="4903" x="3894138" y="3170238"/>
          <p14:tracePt t="4920" x="3822700" y="3116263"/>
          <p14:tracePt t="4936" x="3759200" y="3071813"/>
          <p14:tracePt t="4953" x="3724275" y="3044825"/>
          <p14:tracePt t="4969" x="3679825" y="3009900"/>
          <p14:tracePt t="4987" x="3670300" y="2990850"/>
          <p14:tracePt t="5003" x="3652838" y="2982913"/>
          <p14:tracePt t="5020" x="3633788" y="2965450"/>
          <p14:tracePt t="5037" x="3633788" y="2955925"/>
          <p14:tracePt t="5053" x="3633788" y="2946400"/>
          <p14:tracePt t="5069" x="3625850" y="2946400"/>
          <p14:tracePt t="5086" x="3616325" y="2946400"/>
          <p14:tracePt t="5111" x="3616325" y="2938463"/>
          <p14:tracePt t="5150" x="3616325" y="2928938"/>
          <p14:tracePt t="5252" x="3616325" y="2919413"/>
          <p14:tracePt t="5366" x="3625850" y="2919413"/>
          <p14:tracePt t="5379" x="3643313" y="2911475"/>
          <p14:tracePt t="5392" x="3660775" y="2911475"/>
          <p14:tracePt t="5404" x="3687763" y="2901950"/>
          <p14:tracePt t="5419" x="3751263" y="2894013"/>
          <p14:tracePt t="5435" x="3813175" y="2884488"/>
          <p14:tracePt t="5452" x="3884613" y="2874963"/>
          <p14:tracePt t="5469" x="3911600" y="2874963"/>
          <p14:tracePt t="5485" x="3919538" y="2874963"/>
          <p14:tracePt t="5502" x="3956050" y="2874963"/>
          <p14:tracePt t="5519" x="3965575" y="2874963"/>
          <p14:tracePt t="5535" x="3973513" y="2874963"/>
          <p14:tracePt t="5557" x="3983038" y="2874963"/>
          <p14:tracePt t="5647" x="4000500" y="2874963"/>
          <p14:tracePt t="5698" x="4010025" y="2874963"/>
          <p14:tracePt t="5710" x="4037013" y="2874963"/>
          <p14:tracePt t="5723" x="4062413" y="2874963"/>
          <p14:tracePt t="5738" x="4108450" y="2874963"/>
          <p14:tracePt t="5753" x="4133850" y="2867025"/>
          <p14:tracePt t="5770" x="4179888" y="2857500"/>
          <p14:tracePt t="5786" x="4259263" y="2840038"/>
          <p14:tracePt t="5803" x="4313238" y="2830513"/>
          <p14:tracePt t="5820" x="4357688" y="2830513"/>
          <p14:tracePt t="5836" x="4384675" y="2822575"/>
          <p14:tracePt t="5853" x="4456113" y="2822575"/>
          <p14:tracePt t="5870" x="4473575" y="2822575"/>
          <p14:tracePt t="5886" x="4527550" y="2813050"/>
          <p14:tracePt t="5903" x="4562475" y="2813050"/>
          <p14:tracePt t="5920" x="4598988" y="2813050"/>
          <p14:tracePt t="5936" x="4660900" y="2813050"/>
          <p14:tracePt t="5954" x="4679950" y="2813050"/>
          <p14:tracePt t="5969" x="4697413" y="2813050"/>
          <p14:tracePt t="5986" x="4724400" y="2813050"/>
          <p14:tracePt t="6004" x="4741863" y="2813050"/>
          <p14:tracePt t="6020" x="4759325" y="2813050"/>
          <p14:tracePt t="6037" x="4768850" y="2813050"/>
          <p14:tracePt t="6037" x="4786313" y="2813050"/>
          <p14:tracePt t="6055" x="4795838" y="2813050"/>
          <p14:tracePt t="6070" x="4803775" y="2813050"/>
          <p14:tracePt t="6093" x="4803775" y="2822575"/>
          <p14:tracePt t="6373" x="4813300" y="2830513"/>
          <p14:tracePt t="6450" x="4822825" y="2830513"/>
          <p14:tracePt t="6501" x="4822825" y="2840038"/>
          <p14:tracePt t="6514" x="4830763" y="2840038"/>
          <p14:tracePt t="6539" x="4840288" y="2840038"/>
          <p14:tracePt t="6552" x="4840288" y="2847975"/>
          <p14:tracePt t="6565" x="4840288" y="2857500"/>
          <p14:tracePt t="6603" x="4848225" y="2857500"/>
          <p14:tracePt t="6629" x="4840288" y="2857500"/>
          <p14:tracePt t="7013" x="4830763" y="2857500"/>
          <p14:tracePt t="7242" x="4822825" y="2857500"/>
          <p14:tracePt t="7383" x="4813300" y="2857500"/>
          <p14:tracePt t="7472" x="4803775" y="2857500"/>
          <p14:tracePt t="7511" x="4795838" y="2857500"/>
          <p14:tracePt t="7523" x="4776788" y="2857500"/>
          <p14:tracePt t="7537" x="4751388" y="2857500"/>
          <p14:tracePt t="7548" x="4705350" y="2857500"/>
          <p14:tracePt t="7561" x="4598988" y="2857500"/>
          <p14:tracePt t="7574" x="4491038" y="2857500"/>
          <p14:tracePt t="7587" x="4411663" y="2857500"/>
          <p14:tracePt t="7603" x="4357688" y="2857500"/>
          <p14:tracePt t="7621" x="4295775" y="2857500"/>
          <p14:tracePt t="7621" x="4214813" y="2857500"/>
          <p14:tracePt t="7638" x="4125913" y="2857500"/>
          <p14:tracePt t="7653" x="4027488" y="2840038"/>
          <p14:tracePt t="7670" x="3884613" y="2822575"/>
          <p14:tracePt t="7688" x="3643313" y="2803525"/>
          <p14:tracePt t="7705" x="3544888" y="2803525"/>
          <p14:tracePt t="7721" x="3482975" y="2795588"/>
          <p14:tracePt t="7738" x="3402013" y="2786063"/>
          <p14:tracePt t="7755" x="3394075" y="2786063"/>
          <p14:tracePt t="7771" x="3384550" y="2786063"/>
          <p14:tracePt t="7792" x="3384550" y="2776538"/>
          <p14:tracePt t="7893" x="3394075" y="2776538"/>
          <p14:tracePt t="7919" x="3419475" y="2768600"/>
          <p14:tracePt t="7932" x="3465513" y="2768600"/>
          <p14:tracePt t="7944" x="3544888" y="2768600"/>
          <p14:tracePt t="7957" x="3679825" y="2776538"/>
          <p14:tracePt t="7971" x="3795713" y="2795588"/>
          <p14:tracePt t="7988" x="3867150" y="2803525"/>
          <p14:tracePt t="8005" x="3990975" y="2830513"/>
          <p14:tracePt t="8022" x="4071938" y="2840038"/>
          <p14:tracePt t="8037" x="4143375" y="2847975"/>
          <p14:tracePt t="8054" x="4197350" y="2857500"/>
          <p14:tracePt t="8070" x="4251325" y="2874963"/>
          <p14:tracePt t="8088" x="4259263" y="2874963"/>
          <p14:tracePt t="8104" x="4276725" y="2874963"/>
          <p14:tracePt t="8120" x="4286250" y="2884488"/>
          <p14:tracePt t="9233" x="4286250" y="2894013"/>
          <p14:tracePt t="10181" x="4286250" y="2901950"/>
          <p14:tracePt t="10258" x="4295775" y="2901950"/>
          <p14:tracePt t="10296" x="4295775" y="2911475"/>
          <p14:tracePt t="10347" x="4303713" y="2919413"/>
          <p14:tracePt t="10398" x="4295775" y="2919413"/>
          <p14:tracePt t="11013" x="4286250" y="2919413"/>
          <p14:tracePt t="11052" x="4276725" y="2919413"/>
          <p14:tracePt t="11075" x="4268788" y="2919413"/>
          <p14:tracePt t="11088" x="4259263" y="2919413"/>
          <p14:tracePt t="11114" x="4251325" y="2919413"/>
          <p14:tracePt t="11127" x="4232275" y="2919413"/>
          <p14:tracePt t="11140" x="4205288" y="2919413"/>
          <p14:tracePt t="11152" x="4187825" y="2919413"/>
          <p14:tracePt t="11165" x="4160838" y="2919413"/>
          <p14:tracePt t="11178" x="4125913" y="2919413"/>
          <p14:tracePt t="11190" x="4098925" y="2919413"/>
          <p14:tracePt t="11205" x="4062413" y="2919413"/>
          <p14:tracePt t="11221" x="4010025" y="2911475"/>
          <p14:tracePt t="11238" x="3848100" y="2894013"/>
          <p14:tracePt t="11255" x="3768725" y="2894013"/>
          <p14:tracePt t="11271" x="3679825" y="2874963"/>
          <p14:tracePt t="11288" x="3571875" y="2874963"/>
          <p14:tracePt t="11288" x="3482975" y="2867025"/>
          <p14:tracePt t="11306" x="3394075" y="2867025"/>
          <p14:tracePt t="11322" x="3348038" y="2857500"/>
          <p14:tracePt t="11339" x="3286125" y="2857500"/>
          <p14:tracePt t="11355" x="3170238" y="2857500"/>
          <p14:tracePt t="11372" x="3152775" y="2847975"/>
          <p14:tracePt t="11388" x="3125788" y="2847975"/>
          <p14:tracePt t="11405" x="3098800" y="2840038"/>
          <p14:tracePt t="11421" x="3081338" y="2840038"/>
          <p14:tracePt t="11437" x="3071813" y="2840038"/>
          <p14:tracePt t="11457" x="3062288" y="2840038"/>
          <p14:tracePt t="11471" x="3062288" y="2830513"/>
          <p14:tracePt t="11495" x="3062288" y="2822575"/>
          <p14:tracePt t="11598" x="3062288" y="2813050"/>
          <p14:tracePt t="11636" x="3071813" y="2813050"/>
          <p14:tracePt t="12045" x="3081338" y="2813050"/>
          <p14:tracePt t="13232" x="3089275" y="2813050"/>
          <p14:tracePt t="13553" x="3098800" y="2813050"/>
          <p14:tracePt t="13604" x="3108325" y="2813050"/>
          <p14:tracePt t="13924" x="3116263" y="2813050"/>
          <p14:tracePt t="13938" x="3125788" y="2813050"/>
          <p14:tracePt t="13949" x="3133725" y="2813050"/>
          <p14:tracePt t="13962" x="3143250" y="2813050"/>
          <p14:tracePt t="13975" x="3152775" y="2813050"/>
          <p14:tracePt t="13989" x="3179763" y="2813050"/>
          <p14:tracePt t="14005" x="3187700" y="2813050"/>
          <p14:tracePt t="14022" x="3224213" y="2803525"/>
          <p14:tracePt t="14039" x="3251200" y="2803525"/>
          <p14:tracePt t="14055" x="3286125" y="2795588"/>
          <p14:tracePt t="14071" x="3330575" y="2776538"/>
          <p14:tracePt t="14088" x="3402013" y="2768600"/>
          <p14:tracePt t="14109" x="3429000" y="2768600"/>
          <p14:tracePt t="14122" x="3455988" y="2751138"/>
          <p14:tracePt t="14138" x="3527425" y="2714625"/>
          <p14:tracePt t="14155" x="3581400" y="2697163"/>
          <p14:tracePt t="14173" x="3633788" y="2687638"/>
          <p14:tracePt t="14188" x="3732213" y="2633663"/>
          <p14:tracePt t="14206" x="3776663" y="2608263"/>
          <p14:tracePt t="14221" x="3822700" y="2581275"/>
          <p14:tracePt t="14238" x="3894138" y="2527300"/>
          <p14:tracePt t="14255" x="3919538" y="2517775"/>
          <p14:tracePt t="14271" x="3946525" y="2500313"/>
          <p14:tracePt t="14288" x="3973513" y="2482850"/>
          <p14:tracePt t="14307" x="3983038" y="2482850"/>
          <p14:tracePt t="14323" x="3983038" y="2473325"/>
          <p14:tracePt t="14339" x="3990975" y="2473325"/>
          <p14:tracePt t="14355" x="4000500" y="2473325"/>
          <p14:tracePt t="14373" x="3983038" y="2473325"/>
          <p14:tracePt t="14421" x="3919538" y="2500313"/>
          <p14:tracePt t="14434" x="3724275" y="2589213"/>
          <p14:tracePt t="14446" x="3295650" y="2751138"/>
          <p14:tracePt t="14459" x="2973388" y="2813050"/>
          <p14:tracePt t="14473" x="2705100" y="2874963"/>
          <p14:tracePt t="14489" x="2517775" y="2894013"/>
          <p14:tracePt t="14505" x="2312988" y="2928938"/>
          <p14:tracePt t="14523" x="2241550" y="2928938"/>
          <p14:tracePt t="14539" x="2179638" y="2928938"/>
          <p14:tracePt t="14555" x="2143125" y="2928938"/>
          <p14:tracePt t="14572" x="2089150" y="2928938"/>
          <p14:tracePt t="14590" x="2054225" y="2928938"/>
          <p14:tracePt t="14606" x="2036763" y="2928938"/>
          <p14:tracePt t="14622" x="2017713" y="2928938"/>
          <p14:tracePt t="14640" x="2009775" y="2928938"/>
          <p14:tracePt t="14655" x="2000250" y="2928938"/>
          <p14:tracePt t="14675" x="1990725" y="2928938"/>
          <p14:tracePt t="14701" x="1990725" y="2919413"/>
          <p14:tracePt t="14752" x="1990725" y="2911475"/>
          <p14:tracePt t="14829" x="2000250" y="2911475"/>
          <p14:tracePt t="15110" x="2000250" y="2901950"/>
          <p14:tracePt t="15621" x="2009775" y="2894013"/>
          <p14:tracePt t="15646" x="2017713" y="2884488"/>
          <p14:tracePt t="15659" x="2071688" y="2847975"/>
          <p14:tracePt t="15672" x="2276475" y="2705100"/>
          <p14:tracePt t="15684" x="2813050" y="2393950"/>
          <p14:tracePt t="15697" x="3446463" y="2081213"/>
          <p14:tracePt t="15709" x="3840163" y="1847850"/>
          <p14:tracePt t="15723" x="4268788" y="1652588"/>
          <p14:tracePt t="15738" x="4581525" y="1500188"/>
          <p14:tracePt t="15755" x="4813300" y="1419225"/>
          <p14:tracePt t="15772" x="5081588" y="1339850"/>
          <p14:tracePt t="15790" x="5160963" y="1322388"/>
          <p14:tracePt t="15806" x="5214938" y="1312863"/>
          <p14:tracePt t="15822" x="5259388" y="1312863"/>
          <p14:tracePt t="15841" x="5276850" y="1312863"/>
          <p14:tracePt t="15856" x="5286375" y="1312863"/>
          <p14:tracePt t="15873" x="5295900" y="1312863"/>
          <p14:tracePt t="15889" x="5303838" y="1312863"/>
          <p14:tracePt t="15905" x="5313363" y="1312863"/>
          <p14:tracePt t="15927" x="5313363" y="1322388"/>
          <p14:tracePt t="15965" x="5322888" y="1322388"/>
          <p14:tracePt t="15978" x="5322888" y="1330325"/>
          <p14:tracePt t="16004" x="5330825" y="1330325"/>
          <p14:tracePt t="16016" x="5330825" y="1339850"/>
          <p14:tracePt t="16119" x="5330825" y="1347788"/>
          <p14:tracePt t="16182" x="5330825" y="1357313"/>
          <p14:tracePt t="16207" x="5330825" y="1366838"/>
          <p14:tracePt t="16221" x="5330825" y="1374775"/>
          <p14:tracePt t="16245" x="5322888" y="1374775"/>
          <p14:tracePt t="16270" x="5322888" y="1384300"/>
          <p14:tracePt t="16336" x="5322888" y="1393825"/>
          <p14:tracePt t="16347" x="5303838" y="1401763"/>
          <p14:tracePt t="16360" x="5268913" y="1428750"/>
          <p14:tracePt t="16373" x="5214938" y="1490663"/>
          <p14:tracePt t="16389" x="5133975" y="1571625"/>
          <p14:tracePt t="16406" x="5054600" y="1652588"/>
          <p14:tracePt t="16423" x="4830763" y="1946275"/>
          <p14:tracePt t="16439" x="4759325" y="2036763"/>
          <p14:tracePt t="16455" x="4687888" y="2116138"/>
          <p14:tracePt t="16472" x="4572000" y="2322513"/>
          <p14:tracePt t="16489" x="4518025" y="2401888"/>
          <p14:tracePt t="16505" x="4491038" y="2446338"/>
          <p14:tracePt t="16522" x="4456113" y="2517775"/>
          <p14:tracePt t="16540" x="4438650" y="2536825"/>
          <p14:tracePt t="16555" x="4429125" y="2562225"/>
          <p14:tracePt t="16572" x="4402138" y="2581275"/>
          <p14:tracePt t="16589" x="4394200" y="2608263"/>
          <p14:tracePt t="16605" x="4375150" y="2625725"/>
          <p14:tracePt t="16622" x="4375150" y="2652713"/>
          <p14:tracePt t="16639" x="4348163" y="2679700"/>
          <p14:tracePt t="16656" x="4348163" y="2687638"/>
          <p14:tracePt t="16672" x="4340225" y="2697163"/>
          <p14:tracePt t="16689" x="4322763" y="2724150"/>
          <p14:tracePt t="16706" x="4303713" y="2741613"/>
          <p14:tracePt t="16722" x="4286250" y="2759075"/>
          <p14:tracePt t="16739" x="4214813" y="2874963"/>
          <p14:tracePt t="16756" x="4170363" y="2919413"/>
          <p14:tracePt t="16772" x="4133850" y="2955925"/>
          <p14:tracePt t="16788" x="4116388" y="2973388"/>
          <p14:tracePt t="16805" x="4081463" y="2990850"/>
          <p14:tracePt t="16822" x="4071938" y="3000375"/>
          <p14:tracePt t="16838" x="4062413" y="3009900"/>
          <p14:tracePt t="16857" x="4044950" y="3017838"/>
          <p14:tracePt t="23984" x="4044950" y="3009900"/>
          <p14:tracePt t="24977" x="4054475" y="3009900"/>
          <p14:tracePt t="24989" x="4081463" y="2982913"/>
          <p14:tracePt t="25002" x="4133850" y="2955925"/>
          <p14:tracePt t="25015" x="4214813" y="2938463"/>
          <p14:tracePt t="25028" x="4322763" y="2919413"/>
          <p14:tracePt t="25043" x="4402138" y="2911475"/>
          <p14:tracePt t="25058" x="4456113" y="2901950"/>
          <p14:tracePt t="25075" x="4562475" y="2901950"/>
          <p14:tracePt t="25092" x="4616450" y="2901950"/>
          <p14:tracePt t="25108" x="4652963" y="2901950"/>
          <p14:tracePt t="25124" x="4679950" y="2901950"/>
          <p14:tracePt t="25141" x="4724400" y="2911475"/>
          <p14:tracePt t="25158" x="4732338" y="2911475"/>
          <p14:tracePt t="25175" x="4732338" y="2919413"/>
          <p14:tracePt t="25191" x="4741863" y="2919413"/>
          <p14:tracePt t="25208" x="4751388" y="2919413"/>
          <p14:tracePt t="25270" x="4759325" y="2919413"/>
          <p14:tracePt t="25296" x="4768850" y="2928938"/>
          <p14:tracePt t="25321" x="4776788" y="2928938"/>
          <p14:tracePt t="25334" x="4786313" y="2928938"/>
          <p14:tracePt t="25347" x="4803775" y="2928938"/>
          <p14:tracePt t="25360" x="4830763" y="2928938"/>
          <p14:tracePt t="25375" x="4857750" y="2928938"/>
          <p14:tracePt t="25392" x="4884738" y="2938463"/>
          <p14:tracePt t="25409" x="4946650" y="2938463"/>
          <p14:tracePt t="25426" x="4983163" y="2938463"/>
          <p14:tracePt t="25442" x="5037138" y="2938463"/>
          <p14:tracePt t="25459" x="5126038" y="2938463"/>
          <p14:tracePt t="25477" x="5153025" y="2938463"/>
          <p14:tracePt t="25492" x="5160963" y="2938463"/>
          <p14:tracePt t="25510" x="5197475" y="2938463"/>
          <p14:tracePt t="25526" x="5214938" y="2938463"/>
          <p14:tracePt t="25543" x="5232400" y="2938463"/>
          <p14:tracePt t="25558" x="5268913" y="2938463"/>
          <p14:tracePt t="25575" x="5367338" y="2946400"/>
          <p14:tracePt t="25592" x="5402263" y="2946400"/>
          <p14:tracePt t="25608" x="5429250" y="2946400"/>
          <p14:tracePt t="25625" x="5446713" y="2955925"/>
          <p14:tracePt t="25642" x="5456238" y="2955925"/>
          <p14:tracePt t="25665" x="5465763" y="2955925"/>
          <p14:tracePt t="26420" x="5473700" y="2955925"/>
          <p14:tracePt t="26432" x="5500688" y="2965450"/>
          <p14:tracePt t="26445" x="5527675" y="2973388"/>
          <p14:tracePt t="26459" x="5572125" y="2982913"/>
          <p14:tracePt t="26476" x="5589588" y="2982913"/>
          <p14:tracePt t="26493" x="5616575" y="2990850"/>
          <p14:tracePt t="26510" x="5626100" y="2990850"/>
          <p14:tracePt t="26526" x="5643563" y="3000375"/>
          <p14:tracePt t="26543" x="5661025" y="3009900"/>
          <p14:tracePt t="26558" x="5688013" y="3027363"/>
          <p14:tracePt t="26575" x="5688013" y="3036888"/>
          <p14:tracePt t="26591" x="5697538" y="3036888"/>
          <p14:tracePt t="26608" x="5697538" y="3044825"/>
          <p14:tracePt t="26625" x="5705475" y="3044825"/>
          <p14:tracePt t="26641" x="5715000" y="3044825"/>
          <p14:tracePt t="26816" x="5724525" y="3044825"/>
          <p14:tracePt t="26841" x="5741988" y="3044825"/>
          <p14:tracePt t="26853" x="5751513" y="3044825"/>
          <p14:tracePt t="26879" x="5759450" y="3044825"/>
          <p14:tracePt t="26904" x="5768975" y="3044825"/>
          <p14:tracePt t="26917" x="5776913" y="3044825"/>
          <p14:tracePt t="26955" x="5786438" y="3044825"/>
          <p14:tracePt t="27542" x="5795963" y="3044825"/>
          <p14:tracePt t="27568" x="5803900" y="3044825"/>
          <p14:tracePt t="27593" x="5795963" y="3044825"/>
          <p14:tracePt t="28194" x="5786438" y="3044825"/>
          <p14:tracePt t="28219" x="5768975" y="3044825"/>
          <p14:tracePt t="28232" x="5741988" y="3054350"/>
          <p14:tracePt t="28244" x="5705475" y="3054350"/>
          <p14:tracePt t="28258" x="5643563" y="3071813"/>
          <p14:tracePt t="28270" x="5554663" y="3081338"/>
          <p14:tracePt t="28283" x="5483225" y="3098800"/>
          <p14:tracePt t="28296" x="5402263" y="3108325"/>
          <p14:tracePt t="28310" x="5303838" y="3116263"/>
          <p14:tracePt t="28326" x="5241925" y="3143250"/>
          <p14:tracePt t="28343" x="5160963" y="3143250"/>
          <p14:tracePt t="28361" x="5126038" y="3143250"/>
          <p14:tracePt t="28377" x="5099050" y="3152775"/>
          <p14:tracePt t="28393" x="5062538" y="3152775"/>
          <p14:tracePt t="28410" x="5000625" y="3152775"/>
          <p14:tracePt t="28427" x="4956175" y="3160713"/>
          <p14:tracePt t="28443" x="4938713" y="3160713"/>
          <p14:tracePt t="28460" x="4902200" y="3160713"/>
          <p14:tracePt t="28478" x="4884738" y="3170238"/>
          <p14:tracePt t="28493" x="4875213" y="3170238"/>
          <p14:tracePt t="28510" x="4822825" y="3179763"/>
          <p14:tracePt t="28527" x="4768850" y="3179763"/>
          <p14:tracePt t="28543" x="4697413" y="3187700"/>
          <p14:tracePt t="28559" x="4608513" y="3205163"/>
          <p14:tracePt t="28575" x="4402138" y="3232150"/>
          <p14:tracePt t="28593" x="4259263" y="3259138"/>
          <p14:tracePt t="28609" x="4179888" y="3268663"/>
          <p14:tracePt t="28626" x="3983038" y="3276600"/>
          <p14:tracePt t="28643" x="3902075" y="3276600"/>
          <p14:tracePt t="28659" x="3803650" y="3259138"/>
          <p14:tracePt t="28676" x="3679825" y="3214688"/>
          <p14:tracePt t="28693" x="3660775" y="3205163"/>
          <p14:tracePt t="28709" x="3633788" y="3187700"/>
          <p14:tracePt t="28726" x="3625850" y="3160713"/>
          <p14:tracePt t="28743" x="3625850" y="3152775"/>
          <p14:tracePt t="28768" x="3643313" y="3125788"/>
          <p14:tracePt t="28780" x="3813175" y="3054350"/>
          <p14:tracePt t="28794" x="4330700" y="2894013"/>
          <p14:tracePt t="28809" x="4919663" y="2776538"/>
          <p14:tracePt t="28826" x="5197475" y="2759075"/>
          <p14:tracePt t="28842" x="5768975" y="2768600"/>
          <p14:tracePt t="28860" x="5894388" y="2795588"/>
          <p14:tracePt t="28876" x="6089650" y="2847975"/>
          <p14:tracePt t="28892" x="6402388" y="2965450"/>
          <p14:tracePt t="28909" x="6527800" y="3027363"/>
          <p14:tracePt t="28926" x="6705600" y="3108325"/>
          <p14:tracePt t="28942" x="6848475" y="3224213"/>
          <p14:tracePt t="28960" x="6884988" y="3268663"/>
          <p14:tracePt t="28976" x="6911975" y="3303588"/>
          <p14:tracePt t="28992" x="6929438" y="3303588"/>
          <p14:tracePt t="29343" x="6965950" y="3276600"/>
          <p14:tracePt t="29355" x="7045325" y="3232150"/>
          <p14:tracePt t="29368" x="7224713" y="3160713"/>
          <p14:tracePt t="29381" x="7358063" y="3116263"/>
          <p14:tracePt t="29395" x="7446963" y="3081338"/>
          <p14:tracePt t="29410" x="7518400" y="3062288"/>
          <p14:tracePt t="29427" x="7572375" y="3044825"/>
          <p14:tracePt t="29443" x="7634288" y="3036888"/>
          <p14:tracePt t="29461" x="7643813" y="3027363"/>
          <p14:tracePt t="29477" x="7661275" y="3017838"/>
          <p14:tracePt t="29493" x="7670800" y="3017838"/>
          <p14:tracePt t="29510" x="7680325" y="3017838"/>
          <p14:tracePt t="29534" x="7688263" y="3009900"/>
          <p14:tracePt t="29546" x="7697788" y="3009900"/>
          <p14:tracePt t="29560" x="7705725" y="3000375"/>
          <p14:tracePt t="29576" x="7724775" y="3000375"/>
          <p14:tracePt t="29593" x="7732713" y="3000375"/>
          <p14:tracePt t="29609" x="7769225" y="2990850"/>
          <p14:tracePt t="29627" x="7777163" y="2990850"/>
          <p14:tracePt t="29643" x="7786688" y="2990850"/>
          <p14:tracePt t="29659" x="7796213" y="2982913"/>
          <p14:tracePt t="29678" x="7804150" y="2982913"/>
          <p14:tracePt t="29699" x="7813675" y="2982913"/>
          <p14:tracePt t="30734" x="7813675" y="2973388"/>
          <p14:tracePt t="31984" x="7804150" y="2973388"/>
          <p14:tracePt t="32072" x="7796213" y="2973388"/>
          <p14:tracePt t="32149" x="7786688" y="2973388"/>
          <p14:tracePt t="32213" x="7777163" y="2973388"/>
          <p14:tracePt t="32227" x="7769225" y="2973388"/>
          <p14:tracePt t="32302" x="7769225" y="2965450"/>
          <p14:tracePt t="32456" x="7759700" y="2955925"/>
          <p14:tracePt t="32508" x="7742238" y="2946400"/>
          <p14:tracePt t="32521" x="7732713" y="2928938"/>
          <p14:tracePt t="32532" x="7705725" y="2919413"/>
          <p14:tracePt t="32546" x="7688263" y="2901950"/>
          <p14:tracePt t="32561" x="7653338" y="2874963"/>
          <p14:tracePt t="32578" x="7616825" y="2874963"/>
          <p14:tracePt t="32594" x="7589838" y="2857500"/>
          <p14:tracePt t="32611" x="7581900" y="2857500"/>
          <p14:tracePt t="32628" x="7572375" y="2857500"/>
          <p14:tracePt t="32647" x="7562850" y="2857500"/>
          <p14:tracePt t="32673" x="7554913" y="2857500"/>
          <p14:tracePt t="32788" x="7545388" y="2857500"/>
          <p14:tracePt t="32813" x="7537450" y="2857500"/>
          <p14:tracePt t="32826" x="7518400" y="2857500"/>
          <p14:tracePt t="32838" x="7491413" y="2857500"/>
          <p14:tracePt t="32851" x="7446963" y="2857500"/>
          <p14:tracePt t="32864" x="7402513" y="2874963"/>
          <p14:tracePt t="32878" x="7348538" y="2884488"/>
          <p14:tracePt t="32895" x="7296150" y="2911475"/>
          <p14:tracePt t="32911" x="7188200" y="2955925"/>
          <p14:tracePt t="32929" x="7143750" y="2965450"/>
          <p14:tracePt t="32945" x="7089775" y="2982913"/>
          <p14:tracePt t="32961" x="7054850" y="3000375"/>
          <p14:tracePt t="32978" x="7010400" y="3017838"/>
          <p14:tracePt t="32996" x="7000875" y="3027363"/>
          <p14:tracePt t="33011" x="6991350" y="3027363"/>
          <p14:tracePt t="33028" x="6973888" y="3027363"/>
          <p14:tracePt t="33046" x="6965950" y="3027363"/>
          <p14:tracePt t="33094" x="6965950" y="3036888"/>
          <p14:tracePt t="33106" x="6946900" y="3036888"/>
          <p14:tracePt t="33451" x="6902450" y="3036888"/>
          <p14:tracePt t="33464" x="6823075" y="3044825"/>
          <p14:tracePt t="33478" x="6537325" y="3098800"/>
          <p14:tracePt t="33489" x="5884863" y="3179763"/>
          <p14:tracePt t="33503" x="5465763" y="3241675"/>
          <p14:tracePt t="33515" x="4867275" y="3322638"/>
          <p14:tracePt t="33529" x="4652963" y="3348038"/>
          <p14:tracePt t="33545" x="4303713" y="3357563"/>
          <p14:tracePt t="33561" x="4170363" y="3375025"/>
          <p14:tracePt t="33578" x="3830638" y="3394075"/>
          <p14:tracePt t="33596" x="3741738" y="3394075"/>
          <p14:tracePt t="33611" x="3643313" y="3394075"/>
          <p14:tracePt t="33628" x="3517900" y="3394075"/>
          <p14:tracePt t="33645" x="3500438" y="3394075"/>
          <p14:tracePt t="33661" x="3482975" y="3394075"/>
          <p14:tracePt t="33678" x="3438525" y="3375025"/>
          <p14:tracePt t="33696" x="3429000" y="3375025"/>
          <p14:tracePt t="33711" x="3419475" y="3375025"/>
          <p14:tracePt t="33728" x="3394075" y="3367088"/>
          <p14:tracePt t="33746" x="3384550" y="3367088"/>
          <p14:tracePt t="33762" x="3384550" y="3357563"/>
          <p14:tracePt t="33778" x="3375025" y="3357563"/>
          <p14:tracePt t="33794" x="3375025" y="3348038"/>
          <p14:tracePt t="33834" x="3375025" y="3340100"/>
          <p14:tracePt t="33860" x="3375025" y="3330575"/>
          <p14:tracePt t="33885" x="3384550" y="3330575"/>
          <p14:tracePt t="33898" x="3402013" y="3330575"/>
          <p14:tracePt t="33911" x="3411538" y="3322638"/>
          <p14:tracePt t="33936" x="3419475" y="3322638"/>
          <p14:tracePt t="33961" x="3429000" y="3322638"/>
          <p14:tracePt t="33974" x="3438525" y="3322638"/>
          <p14:tracePt t="34000" x="3455988" y="3322638"/>
          <p14:tracePt t="34025" x="3473450" y="3322638"/>
          <p14:tracePt t="34038" x="3509963" y="3322638"/>
          <p14:tracePt t="34051" x="3571875" y="3322638"/>
          <p14:tracePt t="34063" x="3670300" y="3322638"/>
          <p14:tracePt t="34077" x="3776663" y="3322638"/>
          <p14:tracePt t="34095" x="3875088" y="3322638"/>
          <p14:tracePt t="34110" x="3983038" y="3322638"/>
          <p14:tracePt t="34128" x="4037013" y="3322638"/>
          <p14:tracePt t="34144" x="4071938" y="3322638"/>
          <p14:tracePt t="34161" x="4125913" y="3322638"/>
          <p14:tracePt t="34177" x="4205288" y="3322638"/>
          <p14:tracePt t="34194" x="4241800" y="3330575"/>
          <p14:tracePt t="34211" x="4259263" y="3330575"/>
          <p14:tracePt t="34227" x="4276725" y="3330575"/>
          <p14:tracePt t="34244" x="4295775" y="3330575"/>
          <p14:tracePt t="34261" x="4303713" y="3330575"/>
          <p14:tracePt t="34306" x="4286250" y="3330575"/>
          <p14:tracePt t="34434" x="4276725" y="3330575"/>
          <p14:tracePt t="34446" x="4259263" y="3330575"/>
          <p14:tracePt t="34460" x="4224338" y="3340100"/>
          <p14:tracePt t="34472" x="4160838" y="3348038"/>
          <p14:tracePt t="34485" x="4098925" y="3357563"/>
          <p14:tracePt t="34497" x="4044950" y="3375025"/>
          <p14:tracePt t="34512" x="3990975" y="3394075"/>
          <p14:tracePt t="34529" x="3929063" y="3419475"/>
          <p14:tracePt t="34545" x="3803650" y="3473450"/>
          <p14:tracePt t="34562" x="3759200" y="3500438"/>
          <p14:tracePt t="34577" x="3705225" y="3536950"/>
          <p14:tracePt t="34594" x="3643313" y="3571875"/>
          <p14:tracePt t="34610" x="3509963" y="3616325"/>
          <p14:tracePt t="34628" x="3473450" y="3625850"/>
          <p14:tracePt t="34644" x="3429000" y="3643313"/>
          <p14:tracePt t="34661" x="3375025" y="3670300"/>
          <p14:tracePt t="34678" x="3348038" y="3670300"/>
          <p14:tracePt t="34694" x="3313113" y="3687763"/>
          <p14:tracePt t="34711" x="3276600" y="3705225"/>
          <p14:tracePt t="34728" x="3259138" y="3714750"/>
          <p14:tracePt t="34744" x="3251200" y="3724275"/>
          <p14:tracePt t="34761" x="3232150" y="3724275"/>
          <p14:tracePt t="34777" x="3224213" y="3724275"/>
          <p14:tracePt t="34794" x="3214688" y="3732213"/>
          <p14:tracePt t="34812" x="3205163" y="3732213"/>
          <p14:tracePt t="34827" x="3197225" y="3732213"/>
          <p14:tracePt t="34867" x="3187700" y="3732213"/>
          <p14:tracePt t="35099" x="3179763" y="3732213"/>
          <p14:tracePt t="35136" x="3170238" y="3741738"/>
          <p14:tracePt t="35149" x="3160713" y="3741738"/>
          <p14:tracePt t="35174" x="3152775" y="3741738"/>
          <p14:tracePt t="35187" x="3143250" y="3751263"/>
          <p14:tracePt t="35200" x="3133725" y="3751263"/>
          <p14:tracePt t="35226" x="3125788" y="3751263"/>
          <p14:tracePt t="35251" x="3116263" y="3751263"/>
          <p14:tracePt t="35277" x="3108325" y="3751263"/>
          <p14:tracePt t="35340" x="3108325" y="3759200"/>
          <p14:tracePt t="38486" x="3125788" y="3759200"/>
          <p14:tracePt t="38918" x="3152775" y="3759200"/>
          <p14:tracePt t="38931" x="3179763" y="3759200"/>
          <p14:tracePt t="38943" x="3214688" y="3759200"/>
          <p14:tracePt t="38956" x="3251200" y="3759200"/>
          <p14:tracePt t="38968" x="3286125" y="3759200"/>
          <p14:tracePt t="38983" x="3313113" y="3759200"/>
          <p14:tracePt t="38997" x="3348038" y="3768725"/>
          <p14:tracePt t="39014" x="3375025" y="3776663"/>
          <p14:tracePt t="39014" x="3402013" y="3786188"/>
          <p14:tracePt t="39034" x="3429000" y="3803650"/>
          <p14:tracePt t="39048" x="3465513" y="3822700"/>
          <p14:tracePt t="39063" x="3490913" y="3830638"/>
          <p14:tracePt t="39080" x="3536950" y="3830638"/>
          <p14:tracePt t="39097" x="3562350" y="3840163"/>
          <p14:tracePt t="39113" x="3608388" y="3840163"/>
          <p14:tracePt t="39130" x="3652838" y="3840163"/>
          <p14:tracePt t="39147" x="3822700" y="3840163"/>
          <p14:tracePt t="39164" x="3884613" y="3840163"/>
          <p14:tracePt t="39180" x="3946525" y="3840163"/>
          <p14:tracePt t="39197" x="4044950" y="3840163"/>
          <p14:tracePt t="39214" x="4081463" y="3840163"/>
          <p14:tracePt t="39230" x="4125913" y="3840163"/>
          <p14:tracePt t="39246" x="4160838" y="3848100"/>
          <p14:tracePt t="39263" x="4179888" y="3857625"/>
          <p14:tracePt t="39280" x="4187825" y="3857625"/>
          <p14:tracePt t="39297" x="4205288" y="3857625"/>
          <p14:tracePt t="39314" x="4214813" y="3857625"/>
          <p14:tracePt t="39351" x="4224338" y="3857625"/>
          <p14:tracePt t="39377" x="4232275" y="3857625"/>
          <p14:tracePt t="39390" x="4251325" y="3857625"/>
          <p14:tracePt t="39416" x="4276725" y="3857625"/>
          <p14:tracePt t="39428" x="4303713" y="3857625"/>
          <p14:tracePt t="39441" x="4330700" y="3857625"/>
          <p14:tracePt t="39454" x="4357688" y="3857625"/>
          <p14:tracePt t="39466" x="4375150" y="3857625"/>
          <p14:tracePt t="39480" x="4384675" y="3857625"/>
          <p14:tracePt t="39497" x="4402138" y="3848100"/>
          <p14:tracePt t="39513" x="4411663" y="3840163"/>
          <p14:tracePt t="39531" x="4429125" y="3840163"/>
          <p14:tracePt t="39547" x="4438650" y="3840163"/>
          <p14:tracePt t="39568" x="4446588" y="3840163"/>
          <p14:tracePt t="39581" x="4465638" y="3840163"/>
          <p14:tracePt t="39597" x="4483100" y="3840163"/>
          <p14:tracePt t="39614" x="4491038" y="3840163"/>
          <p14:tracePt t="39632" x="4500563" y="3840163"/>
          <p14:tracePt t="39670" x="4510088" y="3840163"/>
          <p14:tracePt t="40655" x="4518025" y="3840163"/>
          <p14:tracePt t="40693" x="4545013" y="3840163"/>
          <p14:tracePt t="40706" x="4581525" y="3830638"/>
          <p14:tracePt t="40719" x="4679950" y="3822700"/>
          <p14:tracePt t="40732" x="4830763" y="3803650"/>
          <p14:tracePt t="40748" x="4938713" y="3803650"/>
          <p14:tracePt t="40764" x="5010150" y="3803650"/>
          <p14:tracePt t="40781" x="5099050" y="3813175"/>
          <p14:tracePt t="40798" x="5116513" y="3840163"/>
          <p14:tracePt t="40815" x="5133975" y="3840163"/>
          <p14:tracePt t="41128" x="5197475" y="3840163"/>
          <p14:tracePt t="41141" x="5313363" y="3848100"/>
          <p14:tracePt t="41153" x="5545138" y="3867150"/>
          <p14:tracePt t="41166" x="5813425" y="3867150"/>
          <p14:tracePt t="41181" x="5938838" y="3884613"/>
          <p14:tracePt t="41198" x="6037263" y="3894138"/>
          <p14:tracePt t="41215" x="6259513" y="3911600"/>
          <p14:tracePt t="41232" x="6348413" y="3929063"/>
          <p14:tracePt t="41248" x="6419850" y="3946525"/>
          <p14:tracePt t="41264" x="6562725" y="3983038"/>
          <p14:tracePt t="41282" x="6626225" y="3990975"/>
          <p14:tracePt t="41298" x="6661150" y="3990975"/>
          <p14:tracePt t="41315" x="6715125" y="4000500"/>
          <p14:tracePt t="41332" x="6724650" y="4000500"/>
          <p14:tracePt t="41348" x="6732588" y="4000500"/>
          <p14:tracePt t="41365" x="6742113" y="4000500"/>
          <p14:tracePt t="41365" x="6751638" y="4000500"/>
          <p14:tracePt t="41383" x="6759575" y="4010025"/>
          <p14:tracePt t="41398" x="6777038" y="4010025"/>
          <p14:tracePt t="41415" x="6786563" y="4010025"/>
          <p14:tracePt t="41431" x="6804025" y="4010025"/>
          <p14:tracePt t="41448" x="6813550" y="4010025"/>
          <p14:tracePt t="41497" x="6813550" y="4017963"/>
          <p14:tracePt t="42007" x="6796088" y="4017963"/>
          <p14:tracePt t="42021" x="6769100" y="4017963"/>
          <p14:tracePt t="42033" x="6715125" y="4037013"/>
          <p14:tracePt t="42048" x="6616700" y="4071938"/>
          <p14:tracePt t="42066" x="6518275" y="4108450"/>
          <p14:tracePt t="42081" x="6429375" y="4133850"/>
          <p14:tracePt t="42098" x="6402388" y="4143375"/>
          <p14:tracePt t="42114" x="6394450" y="4143375"/>
          <p14:tracePt t="42135" x="6384925" y="4152900"/>
          <p14:tracePt t="42160" x="6375400" y="4152900"/>
          <p14:tracePt t="42173" x="6357938" y="4152900"/>
          <p14:tracePt t="42186" x="6340475" y="4160838"/>
          <p14:tracePt t="42199" x="6303963" y="4170363"/>
          <p14:tracePt t="42214" x="6224588" y="4197350"/>
          <p14:tracePt t="42230" x="6126163" y="4241800"/>
          <p14:tracePt t="42247" x="5483225" y="4446588"/>
          <p14:tracePt t="42265" x="4867275" y="4598988"/>
          <p14:tracePt t="42280" x="4572000" y="4697413"/>
          <p14:tracePt t="42297" x="3884613" y="4956175"/>
          <p14:tracePt t="42315" x="3616325" y="5099050"/>
          <p14:tracePt t="42331" x="3500438" y="5160963"/>
          <p14:tracePt t="42347" x="3446463" y="5187950"/>
          <p14:tracePt t="42347" x="3402013" y="5214938"/>
          <p14:tracePt t="42365" x="3384550" y="5224463"/>
          <p14:tracePt t="42380" x="3375025" y="5232400"/>
          <p14:tracePt t="42397" x="3367088" y="5232400"/>
          <p14:tracePt t="42414" x="3357563" y="5232400"/>
          <p14:tracePt t="42430" x="3348038" y="5232400"/>
          <p14:tracePt t="43029" x="3340100" y="5232400"/>
          <p14:tracePt t="43041" x="3313113" y="5241925"/>
          <p14:tracePt t="43054" x="3259138" y="5259388"/>
          <p14:tracePt t="43067" x="3187700" y="5276850"/>
          <p14:tracePt t="43082" x="3098800" y="5322888"/>
          <p14:tracePt t="43098" x="3017838" y="5340350"/>
          <p14:tracePt t="43115" x="2901950" y="5367338"/>
          <p14:tracePt t="43133" x="2847975" y="5375275"/>
          <p14:tracePt t="43149" x="2822575" y="5375275"/>
          <p14:tracePt t="43165" x="2786063" y="5384800"/>
          <p14:tracePt t="43182" x="2768600" y="5384800"/>
          <p14:tracePt t="43198" x="2741613" y="5394325"/>
          <p14:tracePt t="43215" x="2732088" y="5394325"/>
          <p14:tracePt t="43232" x="2705100" y="5394325"/>
          <p14:tracePt t="43250" x="2687638" y="5394325"/>
          <p14:tracePt t="43265" x="2679700" y="5394325"/>
          <p14:tracePt t="43284" x="2670175" y="5394325"/>
          <p14:tracePt t="43411" x="2660650" y="5394325"/>
          <p14:tracePt t="43437" x="2652713" y="5394325"/>
          <p14:tracePt t="43462" x="2643188" y="5394325"/>
          <p14:tracePt t="43475" x="2625725" y="5394325"/>
          <p14:tracePt t="43487" x="2616200" y="5394325"/>
          <p14:tracePt t="43501" x="2581275" y="5402263"/>
          <p14:tracePt t="43516" x="2536825" y="5402263"/>
          <p14:tracePt t="43533" x="2482850" y="5411788"/>
          <p14:tracePt t="43549" x="2411413" y="5411788"/>
          <p14:tracePt t="43565" x="2384425" y="5411788"/>
          <p14:tracePt t="43581" x="2357438" y="5411788"/>
          <p14:tracePt t="43599" x="2330450" y="5411788"/>
          <p14:tracePt t="43614" x="2312988" y="5411788"/>
          <p14:tracePt t="43631" x="2295525" y="5411788"/>
          <p14:tracePt t="43648" x="2286000" y="5411788"/>
          <p14:tracePt t="43680" x="2295525" y="5402263"/>
          <p14:tracePt t="44087" x="2312988" y="5384800"/>
          <p14:tracePt t="44100" x="2366963" y="5375275"/>
          <p14:tracePt t="44113" x="2554288" y="5295900"/>
          <p14:tracePt t="44126" x="2857500" y="5187950"/>
          <p14:tracePt t="44139" x="3152775" y="5108575"/>
          <p14:tracePt t="44151" x="3295650" y="5072063"/>
          <p14:tracePt t="44166" x="3384550" y="5054600"/>
          <p14:tracePt t="44182" x="3465513" y="5045075"/>
          <p14:tracePt t="44199" x="3625850" y="5027613"/>
          <p14:tracePt t="44216" x="3670300" y="5018088"/>
          <p14:tracePt t="44232" x="3714750" y="5018088"/>
          <p14:tracePt t="44249" x="3741738" y="5018088"/>
          <p14:tracePt t="44266" x="3830638" y="5018088"/>
          <p14:tracePt t="44282" x="3894138" y="5018088"/>
          <p14:tracePt t="44299" x="3938588" y="5027613"/>
          <p14:tracePt t="44315" x="3990975" y="5037138"/>
          <p14:tracePt t="44333" x="4010025" y="5037138"/>
          <p14:tracePt t="44349" x="4037013" y="5054600"/>
          <p14:tracePt t="44366" x="4062413" y="5072063"/>
          <p14:tracePt t="44382" x="4081463" y="5089525"/>
          <p14:tracePt t="44399" x="4108450" y="5126038"/>
          <p14:tracePt t="44415" x="4133850" y="5187950"/>
          <p14:tracePt t="44433" x="4133850" y="5197475"/>
          <p14:tracePt t="44449" x="4133850" y="5205413"/>
          <p14:tracePt t="44466" x="4133850" y="5224463"/>
          <p14:tracePt t="44482" x="4133850" y="5232400"/>
          <p14:tracePt t="44499" x="4133850" y="5241925"/>
          <p14:tracePt t="44520" x="4133850" y="5251450"/>
          <p14:tracePt t="44534" x="4143375" y="5251450"/>
          <p14:tracePt t="45083" x="4160838" y="5251450"/>
          <p14:tracePt t="45097" x="4205288" y="5259388"/>
          <p14:tracePt t="45109" x="4268788" y="5276850"/>
          <p14:tracePt t="45121" x="4367213" y="5303838"/>
          <p14:tracePt t="45134" x="4456113" y="5330825"/>
          <p14:tracePt t="45149" x="4545013" y="5357813"/>
          <p14:tracePt t="45166" x="4652963" y="5375275"/>
          <p14:tracePt t="45183" x="4848225" y="5394325"/>
          <p14:tracePt t="45200" x="4946650" y="5411788"/>
          <p14:tracePt t="45216" x="5072063" y="5419725"/>
          <p14:tracePt t="45232" x="5251450" y="5419725"/>
          <p14:tracePt t="45251" x="5322888" y="5419725"/>
          <p14:tracePt t="45266" x="5411788" y="5419725"/>
          <p14:tracePt t="45282" x="5510213" y="5419725"/>
          <p14:tracePt t="45282" x="5572125" y="5419725"/>
          <p14:tracePt t="45300" x="5608638" y="5419725"/>
          <p14:tracePt t="45315" x="5634038" y="5419725"/>
          <p14:tracePt t="45332" x="5643563" y="5419725"/>
          <p14:tracePt t="45349" x="5670550" y="5419725"/>
          <p14:tracePt t="45367" x="5680075" y="5419725"/>
          <p14:tracePt t="45382" x="5688013" y="5419725"/>
          <p14:tracePt t="45399" x="5705475" y="5419725"/>
          <p14:tracePt t="45416" x="5715000" y="5419725"/>
          <p14:tracePt t="45440" x="5724525" y="5419725"/>
          <p14:tracePt t="45466" x="5741988" y="5419725"/>
          <p14:tracePt t="45478" x="5751513" y="5419725"/>
          <p14:tracePt t="45976" x="5759450" y="5419725"/>
          <p14:tracePt t="46052" x="5768975" y="5419725"/>
          <p14:tracePt t="46078" x="5768975" y="5411788"/>
          <p14:tracePt t="46091" x="5776913" y="5411788"/>
          <p14:tracePt t="46103" x="5786438" y="5411788"/>
          <p14:tracePt t="46116" x="5795963" y="5411788"/>
          <p14:tracePt t="46132" x="5813425" y="5402263"/>
          <p14:tracePt t="46148" x="5840413" y="5394325"/>
          <p14:tracePt t="46165" x="5894388" y="5384800"/>
          <p14:tracePt t="46182" x="5919788" y="5375275"/>
          <p14:tracePt t="46199" x="5973763" y="5367338"/>
          <p14:tracePt t="46216" x="6072188" y="5348288"/>
          <p14:tracePt t="46234" x="6153150" y="5330825"/>
          <p14:tracePt t="46249" x="6215063" y="5330825"/>
          <p14:tracePt t="46266" x="6276975" y="5322888"/>
          <p14:tracePt t="46284" x="6303963" y="5313363"/>
          <p14:tracePt t="46299" x="6323013" y="5313363"/>
          <p14:tracePt t="46316" x="6330950" y="5313363"/>
          <p14:tracePt t="46333" x="6340475" y="5313363"/>
          <p14:tracePt t="46358" x="6348413" y="5313363"/>
          <p14:tracePt t="46371" x="6357938" y="5313363"/>
          <p14:tracePt t="46396" x="6367463" y="5313363"/>
          <p14:tracePt t="46435" x="6375400" y="5313363"/>
          <p14:tracePt t="46473" x="6384925" y="5313363"/>
          <p14:tracePt t="46499" x="6394450" y="5313363"/>
          <p14:tracePt t="46549" x="6402388" y="53133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493" y="104652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Clinical </a:t>
            </a:r>
            <a:r>
              <a:rPr lang="en-US" dirty="0" err="1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varients</a:t>
            </a:r>
            <a:r>
              <a:rPr lang="en-US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of primary herpes simplex</a:t>
            </a:r>
            <a:br>
              <a:rPr lang="en-US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105000"/>
              </a:lnSpc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Herpetic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gingivostomatitis</a:t>
            </a: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>
              <a:lnSpc>
                <a:spcPct val="105000"/>
              </a:lnSpc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Herpes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genitalis</a:t>
            </a:r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>
              <a:lnSpc>
                <a:spcPct val="105000"/>
              </a:lnSpc>
            </a:pPr>
            <a:r>
              <a:rPr lang="en-US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Keratoconjunctivitis</a:t>
            </a:r>
            <a:endParaRPr lang="en-US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>
              <a:lnSpc>
                <a:spcPct val="105000"/>
              </a:lnSpc>
            </a:pPr>
            <a:r>
              <a:rPr 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Eczema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herpeticum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( Kaposi’s </a:t>
            </a:r>
            <a:r>
              <a:rPr lang="en-US" dirty="0" err="1">
                <a:latin typeface="Tahoma" panose="020B0604030504040204" pitchFamily="34" charset="0"/>
                <a:cs typeface="Tahoma" panose="020B0604030504040204" pitchFamily="34" charset="0"/>
              </a:rPr>
              <a:t>varicelliform</a:t>
            </a: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 eruption )</a:t>
            </a:r>
          </a:p>
          <a:p>
            <a:pPr algn="l" rtl="0">
              <a:lnSpc>
                <a:spcPct val="105000"/>
              </a:lnSpc>
            </a:pPr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Neonatal herpes simplex</a:t>
            </a:r>
          </a:p>
          <a:p>
            <a:pPr algn="l" rtl="0"/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3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44"/>
    </mc:Choice>
    <mc:Fallback>
      <p:transition spd="slow" advTm="3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6394450" y="5313363"/>
          <p14:tracePt t="1192" x="6357938" y="5313363"/>
          <p14:tracePt t="1205" x="6303963" y="5313363"/>
          <p14:tracePt t="1218" x="6215063" y="5276850"/>
          <p14:tracePt t="1229" x="6116638" y="5214938"/>
          <p14:tracePt t="1243" x="6010275" y="5133975"/>
          <p14:tracePt t="1255" x="5813425" y="5000625"/>
          <p14:tracePt t="1270" x="5705475" y="4919663"/>
          <p14:tracePt t="1286" x="5634038" y="4848225"/>
          <p14:tracePt t="1302" x="5500688" y="4643438"/>
          <p14:tracePt t="1321" x="5446713" y="4527550"/>
          <p14:tracePt t="1336" x="5411788" y="4429125"/>
          <p14:tracePt t="1352" x="5375275" y="4286250"/>
          <p14:tracePt t="1352" x="5367338" y="4108450"/>
          <p14:tracePt t="1370" x="5367338" y="3956050"/>
          <p14:tracePt t="1386" x="5402263" y="3643313"/>
          <p14:tracePt t="1403" x="5483225" y="3348038"/>
          <p14:tracePt t="1420" x="5867400" y="2643188"/>
          <p14:tracePt t="1436" x="5867400" y="2625725"/>
          <p14:tracePt t="1804" x="5867400" y="2589213"/>
          <p14:tracePt t="1818" x="5867400" y="2500313"/>
          <p14:tracePt t="1830" x="5867400" y="2303463"/>
          <p14:tracePt t="1843" x="5875338" y="1946275"/>
          <p14:tracePt t="1856" x="5911850" y="1776413"/>
          <p14:tracePt t="1870" x="5938838" y="1679575"/>
          <p14:tracePt t="1886" x="5973763" y="1616075"/>
          <p14:tracePt t="1903" x="6072188" y="1490663"/>
          <p14:tracePt t="1921" x="6134100" y="1455738"/>
          <p14:tracePt t="1936" x="6224588" y="1401763"/>
          <p14:tracePt t="1953" x="6340475" y="1374775"/>
          <p14:tracePt t="1970" x="6697663" y="1347788"/>
          <p14:tracePt t="1986" x="6848475" y="1347788"/>
          <p14:tracePt t="2003" x="7000875" y="1347788"/>
          <p14:tracePt t="2020" x="7143750" y="1374775"/>
          <p14:tracePt t="2037" x="7197725" y="1393825"/>
          <p14:tracePt t="2053" x="7224713" y="1411288"/>
          <p14:tracePt t="2069" x="7259638" y="1419225"/>
          <p14:tracePt t="2086" x="7269163" y="1419225"/>
          <p14:tracePt t="2103" x="7286625" y="1428750"/>
          <p14:tracePt t="2120" x="7304088" y="1428750"/>
          <p14:tracePt t="2136" x="7331075" y="1428750"/>
          <p14:tracePt t="2153" x="7348538" y="1428750"/>
          <p14:tracePt t="2169" x="7358063" y="1428750"/>
          <p14:tracePt t="2187" x="7367588" y="1428750"/>
          <p14:tracePt t="2202" x="7375525" y="1428750"/>
          <p14:tracePt t="2238" x="7385050" y="1428750"/>
          <p14:tracePt t="2558" x="7402513" y="1428750"/>
          <p14:tracePt t="2570" x="7446963" y="1428750"/>
          <p14:tracePt t="2583" x="7581900" y="1419225"/>
          <p14:tracePt t="2596" x="7823200" y="1419225"/>
          <p14:tracePt t="2608" x="8170863" y="1419225"/>
          <p14:tracePt t="2621" x="8394700" y="1419225"/>
          <p14:tracePt t="2636" x="8545513" y="1428750"/>
          <p14:tracePt t="2653" x="8670925" y="1446213"/>
          <p14:tracePt t="2670" x="8813800" y="1465263"/>
          <p14:tracePt t="2687" x="8840788" y="1473200"/>
          <p14:tracePt t="2703" x="8858250" y="1473200"/>
          <p14:tracePt t="2720" x="8867775" y="1473200"/>
          <p14:tracePt t="2737" x="8875713" y="1473200"/>
          <p14:tracePt t="2753" x="8885238" y="1473200"/>
          <p14:tracePt t="2800" x="8885238" y="1482725"/>
          <p14:tracePt t="3209" x="8875713" y="1482725"/>
          <p14:tracePt t="3387" x="8858250" y="1490663"/>
          <p14:tracePt t="3412" x="8823325" y="1509713"/>
          <p14:tracePt t="3425" x="8724900" y="1527175"/>
          <p14:tracePt t="3438" x="8420100" y="1581150"/>
          <p14:tracePt t="3451" x="7858125" y="1652588"/>
          <p14:tracePt t="3463" x="7375525" y="1724025"/>
          <p14:tracePt t="3476" x="6875463" y="1758950"/>
          <p14:tracePt t="3489" x="6286500" y="1758950"/>
          <p14:tracePt t="3503" x="5813425" y="1758950"/>
          <p14:tracePt t="3521" x="5313363" y="1776413"/>
          <p14:tracePt t="3537" x="5089525" y="1776413"/>
          <p14:tracePt t="3537" x="4956175" y="1776413"/>
          <p14:tracePt t="3553" x="4894263" y="1776413"/>
          <p14:tracePt t="3569" x="4857750" y="1776413"/>
          <p14:tracePt t="3585" x="4840288" y="1776413"/>
          <p14:tracePt t="3603" x="4822825" y="1776413"/>
          <p14:tracePt t="3621" x="4813300" y="1776413"/>
          <p14:tracePt t="12741" x="4803775" y="1776413"/>
          <p14:tracePt t="13228" x="4751388" y="1776413"/>
          <p14:tracePt t="13241" x="4670425" y="1776413"/>
          <p14:tracePt t="13253" x="4518025" y="1776413"/>
          <p14:tracePt t="13266" x="4268788" y="1776413"/>
          <p14:tracePt t="13279" x="4116388" y="1776413"/>
          <p14:tracePt t="13292" x="4000500" y="1795463"/>
          <p14:tracePt t="13306" x="3848100" y="1803400"/>
          <p14:tracePt t="13323" x="3697288" y="1847850"/>
          <p14:tracePt t="13340" x="3509963" y="1928813"/>
          <p14:tracePt t="13357" x="3402013" y="1973263"/>
          <p14:tracePt t="13373" x="3330575" y="2009775"/>
          <p14:tracePt t="13390" x="3214688" y="2081213"/>
          <p14:tracePt t="13407" x="3170238" y="2125663"/>
          <p14:tracePt t="13423" x="3133725" y="2179638"/>
          <p14:tracePt t="13440" x="3098800" y="2232025"/>
          <p14:tracePt t="13456" x="3071813" y="2276475"/>
          <p14:tracePt t="13474" x="3071813" y="2303463"/>
          <p14:tracePt t="13489" x="3071813" y="2330450"/>
          <p14:tracePt t="13505" x="3081338" y="2428875"/>
          <p14:tracePt t="13526" x="3108325" y="2500313"/>
          <p14:tracePt t="13539" x="3125788" y="2581275"/>
          <p14:tracePt t="13556" x="3152775" y="2660650"/>
          <p14:tracePt t="13573" x="3152775" y="2670175"/>
          <p14:tracePt t="13589" x="3152775" y="2687638"/>
          <p14:tracePt t="13605" x="3160713" y="2687638"/>
          <p14:tracePt t="13622" x="3160713" y="2697163"/>
          <p14:tracePt t="13639" x="3160713" y="2705100"/>
          <p14:tracePt t="13700" x="3160713" y="2714625"/>
          <p14:tracePt t="13713" x="3133725" y="2714625"/>
          <p14:tracePt t="13726" x="3116263" y="2732088"/>
          <p14:tracePt t="13740" x="3081338" y="2751138"/>
          <p14:tracePt t="13756" x="3027363" y="2768600"/>
          <p14:tracePt t="13773" x="2928938" y="2803525"/>
          <p14:tracePt t="13790" x="2874963" y="2830513"/>
          <p14:tracePt t="13806" x="2840038" y="2847975"/>
          <p14:tracePt t="13823" x="2768600" y="2874963"/>
          <p14:tracePt t="13839" x="2705100" y="2911475"/>
          <p14:tracePt t="13856" x="2679700" y="2919413"/>
          <p14:tracePt t="13872" x="2670175" y="2919413"/>
          <p14:tracePt t="13889" x="2633663" y="2938463"/>
          <p14:tracePt t="13907" x="2616200" y="2946400"/>
          <p14:tracePt t="13930" x="2598738" y="2946400"/>
          <p14:tracePt t="14454" x="2581275" y="2946400"/>
          <p14:tracePt t="14466" x="2544763" y="2955925"/>
          <p14:tracePt t="14479" x="2490788" y="2965450"/>
          <p14:tracePt t="14492" x="2393950" y="2973388"/>
          <p14:tracePt t="14507" x="2286000" y="2982913"/>
          <p14:tracePt t="14524" x="2197100" y="2990850"/>
          <p14:tracePt t="14540" x="2098675" y="3000375"/>
          <p14:tracePt t="14557" x="2071688" y="3000375"/>
          <p14:tracePt t="14574" x="2062163" y="3000375"/>
          <p14:tracePt t="14590" x="2054225" y="3009900"/>
          <p14:tracePt t="14607" x="2044700" y="3009900"/>
          <p14:tracePt t="14623" x="2036763" y="3009900"/>
          <p14:tracePt t="14645" x="2044700" y="3009900"/>
          <p14:tracePt t="15488" x="2054225" y="3000375"/>
          <p14:tracePt t="15525" x="2089150" y="3000375"/>
          <p14:tracePt t="15539" x="2160588" y="2982913"/>
          <p14:tracePt t="15551" x="2276475" y="2973388"/>
          <p14:tracePt t="15564" x="2446338" y="2965450"/>
          <p14:tracePt t="15577" x="2670175" y="2965450"/>
          <p14:tracePt t="15590" x="2795588" y="2965450"/>
          <p14:tracePt t="15607" x="2894013" y="2965450"/>
          <p14:tracePt t="15624" x="3116263" y="3000375"/>
          <p14:tracePt t="15641" x="3197225" y="3017838"/>
          <p14:tracePt t="15657" x="3241675" y="3027363"/>
          <p14:tracePt t="15674" x="3295650" y="3044825"/>
          <p14:tracePt t="15690" x="3402013" y="3062288"/>
          <p14:tracePt t="15709" x="3438525" y="3071813"/>
          <p14:tracePt t="15724" x="3465513" y="3071813"/>
          <p14:tracePt t="15740" x="3490913" y="3071813"/>
          <p14:tracePt t="15758" x="3500438" y="3071813"/>
          <p14:tracePt t="16741" x="3509963" y="3071813"/>
          <p14:tracePt t="16803" x="3536950" y="3071813"/>
          <p14:tracePt t="16815" x="3571875" y="3071813"/>
          <p14:tracePt t="16828" x="3643313" y="3071813"/>
          <p14:tracePt t="16841" x="3776663" y="3071813"/>
          <p14:tracePt t="16858" x="3875088" y="3071813"/>
          <p14:tracePt t="16874" x="4054475" y="3071813"/>
          <p14:tracePt t="16892" x="4152900" y="3071813"/>
          <p14:tracePt t="16907" x="4241800" y="3071813"/>
          <p14:tracePt t="16926" x="4295775" y="3071813"/>
          <p14:tracePt t="16941" x="4384675" y="3071813"/>
          <p14:tracePt t="16959" x="4446588" y="3071813"/>
          <p14:tracePt t="16974" x="4483100" y="3071813"/>
          <p14:tracePt t="16991" x="4537075" y="3071813"/>
          <p14:tracePt t="17009" x="4554538" y="3081338"/>
          <p14:tracePt t="17024" x="4562475" y="3081338"/>
          <p14:tracePt t="17044" x="4572000" y="3081338"/>
          <p14:tracePt t="17058" x="4581525" y="3081338"/>
          <p14:tracePt t="17121" x="4589463" y="3081338"/>
          <p14:tracePt t="17197" x="4589463" y="3089275"/>
          <p14:tracePt t="17210" x="4598988" y="3089275"/>
          <p14:tracePt t="17223" x="4608513" y="3089275"/>
          <p14:tracePt t="17248" x="4625975" y="3089275"/>
          <p14:tracePt t="17273" x="4633913" y="3098800"/>
          <p14:tracePt t="17299" x="4652963" y="3098800"/>
          <p14:tracePt t="17312" x="4660900" y="3098800"/>
          <p14:tracePt t="17337" x="4670425" y="3098800"/>
          <p14:tracePt t="18491" x="4670425" y="3108325"/>
          <p14:tracePt t="19253" x="4660900" y="3116263"/>
          <p14:tracePt t="19304" x="4625975" y="3133725"/>
          <p14:tracePt t="19316" x="4572000" y="3160713"/>
          <p14:tracePt t="19329" x="4367213" y="3259138"/>
          <p14:tracePt t="19343" x="4010025" y="3446463"/>
          <p14:tracePt t="19358" x="3527425" y="3633788"/>
          <p14:tracePt t="19374" x="3232150" y="3714750"/>
          <p14:tracePt t="19391" x="2822575" y="3732213"/>
          <p14:tracePt t="19408" x="2643188" y="3732213"/>
          <p14:tracePt t="19425" x="2509838" y="3732213"/>
          <p14:tracePt t="19441" x="2312988" y="3714750"/>
          <p14:tracePt t="19460" x="2232025" y="3714750"/>
          <p14:tracePt t="19475" x="2133600" y="3705225"/>
          <p14:tracePt t="19491" x="2000250" y="3705225"/>
          <p14:tracePt t="19509" x="1938338" y="3705225"/>
          <p14:tracePt t="19524" x="1884363" y="3705225"/>
          <p14:tracePt t="19541" x="1839913" y="3705225"/>
          <p14:tracePt t="19558" x="1758950" y="3705225"/>
          <p14:tracePt t="19575" x="1741488" y="3705225"/>
          <p14:tracePt t="19591" x="1724025" y="3705225"/>
          <p14:tracePt t="19607" x="1714500" y="3705225"/>
          <p14:tracePt t="19625" x="1687513" y="3705225"/>
          <p14:tracePt t="19642" x="1697038" y="3705225"/>
          <p14:tracePt t="20108" x="1714500" y="3705225"/>
          <p14:tracePt t="20121" x="1731963" y="3705225"/>
          <p14:tracePt t="20134" x="1768475" y="3697288"/>
          <p14:tracePt t="20146" x="1839913" y="3679825"/>
          <p14:tracePt t="20159" x="1893888" y="3670300"/>
          <p14:tracePt t="20174" x="1928813" y="3652838"/>
          <p14:tracePt t="20191" x="1938338" y="3643313"/>
          <p14:tracePt t="20208" x="1946275" y="3643313"/>
          <p14:tracePt t="20225" x="1955800" y="3633788"/>
          <p14:tracePt t="20248" x="1955800" y="3625850"/>
          <p14:tracePt t="20274" x="1955800" y="3616325"/>
          <p14:tracePt t="20287" x="1955800" y="3598863"/>
          <p14:tracePt t="20299" x="1955800" y="3589338"/>
          <p14:tracePt t="20312" x="1955800" y="3581400"/>
          <p14:tracePt t="20325" x="1955800" y="3562350"/>
          <p14:tracePt t="20341" x="1955800" y="3554413"/>
          <p14:tracePt t="20358" x="1955800" y="3544888"/>
          <p14:tracePt t="20375" x="1955800" y="3527425"/>
          <p14:tracePt t="20392" x="1955800" y="3517900"/>
          <p14:tracePt t="20408" x="1955800" y="3509963"/>
          <p14:tracePt t="20605" x="1965325" y="3509963"/>
          <p14:tracePt t="20618" x="1973263" y="3509963"/>
          <p14:tracePt t="20631" x="2000250" y="3509963"/>
          <p14:tracePt t="20644" x="2036763" y="3500438"/>
          <p14:tracePt t="20659" x="2098675" y="3500438"/>
          <p14:tracePt t="20675" x="2152650" y="3482975"/>
          <p14:tracePt t="20692" x="2224088" y="3465513"/>
          <p14:tracePt t="20709" x="2241550" y="3455988"/>
          <p14:tracePt t="20726" x="2251075" y="3455988"/>
          <p14:tracePt t="20742" x="2276475" y="3455988"/>
          <p14:tracePt t="20760" x="2295525" y="3446463"/>
          <p14:tracePt t="20784" x="2303463" y="3446463"/>
          <p14:tracePt t="20796" x="2312988" y="3446463"/>
          <p14:tracePt t="20809" x="2330450" y="3446463"/>
          <p14:tracePt t="20825" x="2366963" y="3446463"/>
          <p14:tracePt t="20842" x="2401888" y="3446463"/>
          <p14:tracePt t="20859" x="2473325" y="3446463"/>
          <p14:tracePt t="20876" x="2509838" y="3446463"/>
          <p14:tracePt t="20892" x="2571750" y="3446463"/>
          <p14:tracePt t="20908" x="2724150" y="3473450"/>
          <p14:tracePt t="20926" x="2803525" y="3482975"/>
          <p14:tracePt t="20942" x="2847975" y="3500438"/>
          <p14:tracePt t="20959" x="2955925" y="3517900"/>
          <p14:tracePt t="20978" x="3027363" y="3536950"/>
          <p14:tracePt t="20992" x="3081338" y="3544888"/>
          <p14:tracePt t="21009" x="3143250" y="3554413"/>
          <p14:tracePt t="21026" x="3160713" y="3554413"/>
          <p14:tracePt t="21044" x="3170238" y="3554413"/>
          <p14:tracePt t="21058" x="3187700" y="3554413"/>
          <p14:tracePt t="21075" x="3251200" y="3554413"/>
          <p14:tracePt t="21091" x="3295650" y="3554413"/>
          <p14:tracePt t="21108" x="3313113" y="3554413"/>
          <p14:tracePt t="21124" x="3348038" y="3554413"/>
          <p14:tracePt t="21142" x="3357563" y="3554413"/>
          <p14:tracePt t="21158" x="3367088" y="3554413"/>
          <p14:tracePt t="21191" x="3357563" y="3562350"/>
          <p14:tracePt t="21638" x="3322638" y="3571875"/>
          <p14:tracePt t="21651" x="3259138" y="3598863"/>
          <p14:tracePt t="21664" x="3089275" y="3679825"/>
          <p14:tracePt t="21676" x="2768600" y="3848100"/>
          <p14:tracePt t="21692" x="2554288" y="3965575"/>
          <p14:tracePt t="21709" x="2438400" y="4027488"/>
          <p14:tracePt t="21726" x="2259013" y="4108450"/>
          <p14:tracePt t="21744" x="2170113" y="4125913"/>
          <p14:tracePt t="21758" x="2116138" y="4143375"/>
          <p14:tracePt t="21775" x="2027238" y="4160838"/>
          <p14:tracePt t="21792" x="1990725" y="4170363"/>
          <p14:tracePt t="21808" x="1965325" y="4170363"/>
          <p14:tracePt t="21825" x="1928813" y="4170363"/>
          <p14:tracePt t="21841" x="1893888" y="4170363"/>
          <p14:tracePt t="21858" x="1874838" y="4170363"/>
          <p14:tracePt t="21875" x="1866900" y="4170363"/>
          <p14:tracePt t="21891" x="1847850" y="4170363"/>
          <p14:tracePt t="21909" x="1839913" y="4170363"/>
          <p14:tracePt t="21925" x="1830388" y="4170363"/>
          <p14:tracePt t="21944" x="1822450" y="4170363"/>
          <p14:tracePt t="21969" x="1822450" y="4160838"/>
          <p14:tracePt t="22365" x="1830388" y="4152900"/>
          <p14:tracePt t="22391" x="1857375" y="4152900"/>
          <p14:tracePt t="22403" x="1928813" y="4143375"/>
          <p14:tracePt t="22416" x="2036763" y="4125913"/>
          <p14:tracePt t="22430" x="2187575" y="4116388"/>
          <p14:tracePt t="22444" x="2357438" y="4089400"/>
          <p14:tracePt t="22459" x="2438400" y="4071938"/>
          <p14:tracePt t="22476" x="2500313" y="4071938"/>
          <p14:tracePt t="22476" x="2554288" y="4071938"/>
          <p14:tracePt t="22494" x="2616200" y="4071938"/>
          <p14:tracePt t="22509" x="2714625" y="4071938"/>
          <p14:tracePt t="22526" x="2795588" y="4071938"/>
          <p14:tracePt t="22541" x="2946400" y="4071938"/>
          <p14:tracePt t="22558" x="2990850" y="4071938"/>
          <p14:tracePt t="22575" x="3062288" y="4071938"/>
          <p14:tracePt t="22591" x="3187700" y="4071938"/>
          <p14:tracePt t="22609" x="3214688" y="4071938"/>
          <p14:tracePt t="22625" x="3224213" y="4071938"/>
          <p14:tracePt t="22641" x="3241675" y="4071938"/>
          <p14:tracePt t="22658" x="3259138" y="4071938"/>
          <p14:tracePt t="23029" x="3276600" y="4062413"/>
          <p14:tracePt t="23042" x="3313113" y="4062413"/>
          <p14:tracePt t="23054" x="3384550" y="4054475"/>
          <p14:tracePt t="23067" x="3509963" y="4044950"/>
          <p14:tracePt t="23080" x="3616325" y="4037013"/>
          <p14:tracePt t="23093" x="3705225" y="4037013"/>
          <p14:tracePt t="23108" x="3776663" y="4037013"/>
          <p14:tracePt t="23125" x="3848100" y="4037013"/>
          <p14:tracePt t="23141" x="4044950" y="4037013"/>
          <p14:tracePt t="23159" x="4116388" y="4037013"/>
          <p14:tracePt t="23175" x="4179888" y="4037013"/>
          <p14:tracePt t="23192" x="4295775" y="4037013"/>
          <p14:tracePt t="23209" x="4330700" y="4037013"/>
          <p14:tracePt t="23225" x="4357688" y="4037013"/>
          <p14:tracePt t="23241" x="4384675" y="4037013"/>
          <p14:tracePt t="23259" x="4402138" y="4037013"/>
          <p14:tracePt t="23275" x="4411663" y="4037013"/>
          <p14:tracePt t="25243" x="4402138" y="4037013"/>
          <p14:tracePt t="25249" x="4384675" y="4044950"/>
          <p14:tracePt t="25262" x="4340225" y="4054475"/>
          <p14:tracePt t="25277" x="4241800" y="4071938"/>
          <p14:tracePt t="25293" x="4108450" y="4116388"/>
          <p14:tracePt t="25310" x="3848100" y="4170363"/>
          <p14:tracePt t="25327" x="3795713" y="4179888"/>
          <p14:tracePt t="25343" x="3759200" y="4187825"/>
          <p14:tracePt t="25360" x="3732213" y="4187825"/>
          <p14:tracePt t="25360" x="3697288" y="4187825"/>
          <p14:tracePt t="25378" x="3652838" y="4197350"/>
          <p14:tracePt t="25393" x="3598863" y="4205288"/>
          <p14:tracePt t="25410" x="3527425" y="4224338"/>
          <p14:tracePt t="25427" x="3384550" y="4251325"/>
          <p14:tracePt t="25444" x="3303588" y="4276725"/>
          <p14:tracePt t="25460" x="3205163" y="4295775"/>
          <p14:tracePt t="25477" x="3009900" y="4348163"/>
          <p14:tracePt t="25494" x="2911475" y="4394200"/>
          <p14:tracePt t="25510" x="2822575" y="4419600"/>
          <p14:tracePt t="25527" x="2697163" y="4456113"/>
          <p14:tracePt t="25545" x="2633663" y="4473575"/>
          <p14:tracePt t="25559" x="2581275" y="4483100"/>
          <p14:tracePt t="25576" x="2544763" y="4491038"/>
          <p14:tracePt t="25593" x="2490788" y="4500563"/>
          <p14:tracePt t="25610" x="2482850" y="4500563"/>
          <p14:tracePt t="25626" x="2465388" y="4510088"/>
          <p14:tracePt t="25642" x="2455863" y="4510088"/>
          <p14:tracePt t="25659" x="2438400" y="4510088"/>
          <p14:tracePt t="25676" x="2428875" y="4510088"/>
          <p14:tracePt t="25695" x="2419350" y="4510088"/>
          <p14:tracePt t="25746" x="2419350" y="4500563"/>
          <p14:tracePt t="25913" x="2419350" y="4491038"/>
          <p14:tracePt t="25938" x="2428875" y="4491038"/>
          <p14:tracePt t="25964" x="2455863" y="4491038"/>
          <p14:tracePt t="25977" x="2482850" y="4491038"/>
          <p14:tracePt t="25990" x="2536825" y="4491038"/>
          <p14:tracePt t="26002" x="2598738" y="4491038"/>
          <p14:tracePt t="26015" x="2660650" y="4500563"/>
          <p14:tracePt t="26028" x="2732088" y="4527550"/>
          <p14:tracePt t="26044" x="2795588" y="4537075"/>
          <p14:tracePt t="26059" x="2867025" y="4554538"/>
          <p14:tracePt t="26076" x="2973388" y="4589463"/>
          <p14:tracePt t="26093" x="3027363" y="4598988"/>
          <p14:tracePt t="26109" x="3054350" y="4598988"/>
          <p14:tracePt t="26126" x="3187700" y="4643438"/>
          <p14:tracePt t="26143" x="3241675" y="4643438"/>
          <p14:tracePt t="26159" x="3295650" y="4652963"/>
          <p14:tracePt t="26176" x="3367088" y="4670425"/>
          <p14:tracePt t="26194" x="3402013" y="4679950"/>
          <p14:tracePt t="26209" x="3455988" y="4679950"/>
          <p14:tracePt t="26226" x="3500438" y="4679950"/>
          <p14:tracePt t="26243" x="3581400" y="4679950"/>
          <p14:tracePt t="26260" x="3608388" y="4679950"/>
          <p14:tracePt t="26276" x="3643313" y="4679950"/>
          <p14:tracePt t="26293" x="3759200" y="4679950"/>
          <p14:tracePt t="26310" x="3822700" y="4679950"/>
          <p14:tracePt t="26326" x="3902075" y="4679950"/>
          <p14:tracePt t="26343" x="4071938" y="4670425"/>
          <p14:tracePt t="26360" x="4170363" y="4660900"/>
          <p14:tracePt t="26376" x="4259263" y="4652963"/>
          <p14:tracePt t="26392" x="4295775" y="4643438"/>
          <p14:tracePt t="26409" x="4348163" y="4633913"/>
          <p14:tracePt t="26426" x="4367213" y="4633913"/>
          <p14:tracePt t="26443" x="4384675" y="4633913"/>
          <p14:tracePt t="26459" x="4411663" y="4633913"/>
          <p14:tracePt t="26476" x="4429125" y="4633913"/>
          <p14:tracePt t="26493" x="4438650" y="4633913"/>
          <p14:tracePt t="26511" x="4446588" y="4633913"/>
          <p14:tracePt t="26551" x="4438650" y="4633913"/>
          <p14:tracePt t="26895" x="4429125" y="4633913"/>
          <p14:tracePt t="26908" x="4411663" y="4633913"/>
          <p14:tracePt t="26920" x="4357688" y="4633913"/>
          <p14:tracePt t="26933" x="4232275" y="4633913"/>
          <p14:tracePt t="26946" x="3884613" y="4633913"/>
          <p14:tracePt t="26961" x="3357563" y="4633913"/>
          <p14:tracePt t="26977" x="3133725" y="4633913"/>
          <p14:tracePt t="26994" x="2803525" y="4625975"/>
          <p14:tracePt t="27012" x="2705100" y="4616450"/>
          <p14:tracePt t="27027" x="2616200" y="4608513"/>
          <p14:tracePt t="27044" x="2571750" y="4608513"/>
          <p14:tracePt t="27059" x="2517775" y="4589463"/>
          <p14:tracePt t="27078" x="2509838" y="4589463"/>
          <p14:tracePt t="27093" x="2500313" y="4581525"/>
          <p14:tracePt t="27110" x="2490788" y="4581525"/>
          <p14:tracePt t="27201" x="2482850" y="4581525"/>
          <p14:tracePt t="27239" x="2465388" y="4572000"/>
          <p14:tracePt t="27265" x="2446338" y="4572000"/>
          <p14:tracePt t="27290" x="2438400" y="4562475"/>
          <p14:tracePt t="27302" x="2428875" y="4554538"/>
          <p14:tracePt t="27315" x="2411413" y="4554538"/>
          <p14:tracePt t="27329" x="2401888" y="4545013"/>
          <p14:tracePt t="27344" x="2384425" y="4537075"/>
          <p14:tracePt t="27360" x="2374900" y="4527550"/>
          <p14:tracePt t="27379" x="2374900" y="4518025"/>
          <p14:tracePt t="27443" x="2393950" y="4518025"/>
          <p14:tracePt t="27570" x="2411413" y="4518025"/>
          <p14:tracePt t="27583" x="2438400" y="4518025"/>
          <p14:tracePt t="27596" x="2500313" y="4518025"/>
          <p14:tracePt t="27609" x="2581275" y="4518025"/>
          <p14:tracePt t="27622" x="2625725" y="4510088"/>
          <p14:tracePt t="27634" x="2687638" y="4510088"/>
          <p14:tracePt t="27647" x="2751138" y="4500563"/>
          <p14:tracePt t="27661" x="2813050" y="4500563"/>
          <p14:tracePt t="27676" x="2867025" y="4500563"/>
          <p14:tracePt t="27693" x="2911475" y="4500563"/>
          <p14:tracePt t="27710" x="3000375" y="4500563"/>
          <p14:tracePt t="27727" x="3036888" y="4500563"/>
          <p14:tracePt t="27743" x="3098800" y="4500563"/>
          <p14:tracePt t="27759" x="3232150" y="4500563"/>
          <p14:tracePt t="27777" x="3276600" y="4500563"/>
          <p14:tracePt t="27793" x="3322638" y="4500563"/>
          <p14:tracePt t="27810" x="3419475" y="4500563"/>
          <p14:tracePt t="27827" x="3455988" y="4500563"/>
          <p14:tracePt t="27843" x="3490913" y="4500563"/>
          <p14:tracePt t="27860" x="3509963" y="4500563"/>
          <p14:tracePt t="27877" x="3517900" y="4500563"/>
          <p14:tracePt t="27893" x="3527425" y="4500563"/>
          <p14:tracePt t="27928" x="3536950" y="4500563"/>
          <p14:tracePt t="28847" x="3554413" y="4500563"/>
          <p14:tracePt t="28861" x="3581400" y="4500563"/>
          <p14:tracePt t="28873" x="3616325" y="4500563"/>
          <p14:tracePt t="28886" x="3679825" y="4500563"/>
          <p14:tracePt t="28899" x="3751263" y="4500563"/>
          <p14:tracePt t="28912" x="3848100" y="4500563"/>
          <p14:tracePt t="28927" x="3956050" y="4500563"/>
          <p14:tracePt t="28945" x="4054475" y="4510088"/>
          <p14:tracePt t="28961" x="4205288" y="4518025"/>
          <p14:tracePt t="28979" x="4268788" y="4537075"/>
          <p14:tracePt t="28994" x="4303713" y="4537075"/>
          <p14:tracePt t="29011" x="4340225" y="4545013"/>
          <p14:tracePt t="29028" x="4348163" y="4554538"/>
          <p14:tracePt t="29064" x="4348163" y="4562475"/>
          <p14:tracePt t="29102" x="4357688" y="4562475"/>
          <p14:tracePt t="29229" x="4367213" y="4562475"/>
          <p14:tracePt t="29255" x="4394200" y="4562475"/>
          <p14:tracePt t="29268" x="4419600" y="4562475"/>
          <p14:tracePt t="29284" x="4483100" y="4562475"/>
          <p14:tracePt t="29294" x="4545013" y="4562475"/>
          <p14:tracePt t="29311" x="4608513" y="4562475"/>
          <p14:tracePt t="29327" x="4643438" y="4554538"/>
          <p14:tracePt t="29343" x="4687888" y="4554538"/>
          <p14:tracePt t="29361" x="4697413" y="4554538"/>
          <p14:tracePt t="29377" x="4705350" y="4554538"/>
          <p14:tracePt t="29393" x="4714875" y="4554538"/>
          <p14:tracePt t="29421" x="4714875" y="4545013"/>
          <p14:tracePt t="29880" x="4724400" y="4545013"/>
          <p14:tracePt t="29905" x="4751388" y="4545013"/>
          <p14:tracePt t="29918" x="4786313" y="4545013"/>
          <p14:tracePt t="29931" x="4848225" y="4545013"/>
          <p14:tracePt t="29945" x="4965700" y="4545013"/>
          <p14:tracePt t="29961" x="5153025" y="4545013"/>
          <p14:tracePt t="29978" x="5367338" y="4572000"/>
          <p14:tracePt t="29995" x="5419725" y="4581525"/>
          <p14:tracePt t="30011" x="5456238" y="4581525"/>
          <p14:tracePt t="30028" x="5483225" y="4581525"/>
          <p14:tracePt t="30044" x="5527675" y="4589463"/>
          <p14:tracePt t="30061" x="5545138" y="4589463"/>
          <p14:tracePt t="30077" x="5554663" y="4589463"/>
          <p14:tracePt t="30094" x="5581650" y="4589463"/>
          <p14:tracePt t="30113" x="5589588" y="4589463"/>
          <p14:tracePt t="30134" x="5599113" y="4589463"/>
          <p14:tracePt t="30467" x="5616575" y="4589463"/>
          <p14:tracePt t="30479" x="5643563" y="4589463"/>
          <p14:tracePt t="30493" x="5688013" y="4598988"/>
          <p14:tracePt t="30505" x="5776913" y="4616450"/>
          <p14:tracePt t="30518" x="5884863" y="4625975"/>
          <p14:tracePt t="30531" x="6000750" y="4643438"/>
          <p14:tracePt t="30545" x="6081713" y="4652963"/>
          <p14:tracePt t="30561" x="6134100" y="4652963"/>
          <p14:tracePt t="30578" x="6205538" y="4660900"/>
          <p14:tracePt t="30595" x="6251575" y="4670425"/>
          <p14:tracePt t="30612" x="6303963" y="4670425"/>
          <p14:tracePt t="30628" x="6402388" y="4687888"/>
          <p14:tracePt t="30646" x="6438900" y="4697413"/>
          <p14:tracePt t="30662" x="6465888" y="4705350"/>
          <p14:tracePt t="30678" x="6473825" y="4705350"/>
          <p14:tracePt t="30695" x="6500813" y="4705350"/>
          <p14:tracePt t="30712" x="6510338" y="4705350"/>
          <p14:tracePt t="30760" x="6527800" y="4705350"/>
          <p14:tracePt t="30887" x="6554788" y="4705350"/>
          <p14:tracePt t="30900" x="6581775" y="4697413"/>
          <p14:tracePt t="30913" x="6634163" y="4670425"/>
          <p14:tracePt t="30926" x="6688138" y="4652963"/>
          <p14:tracePt t="30938" x="6742113" y="4625975"/>
          <p14:tracePt t="30952" x="6777038" y="4616450"/>
          <p14:tracePt t="30964" x="6823075" y="4598988"/>
          <p14:tracePt t="30979" x="6875463" y="4598988"/>
          <p14:tracePt t="30995" x="6911975" y="4581525"/>
          <p14:tracePt t="31011" x="6965950" y="4572000"/>
          <p14:tracePt t="31028" x="6973888" y="4572000"/>
          <p14:tracePt t="31053" x="6983413" y="4562475"/>
          <p14:tracePt t="31065" x="6991350" y="4562475"/>
          <p14:tracePt t="31079" x="7010400" y="4562475"/>
          <p14:tracePt t="31094" x="7018338" y="4562475"/>
          <p14:tracePt t="31111" x="7045325" y="4562475"/>
          <p14:tracePt t="31128" x="7161213" y="4562475"/>
          <p14:tracePt t="31144" x="7215188" y="4562475"/>
          <p14:tracePt t="31160" x="7251700" y="4562475"/>
          <p14:tracePt t="31177" x="7313613" y="4562475"/>
          <p14:tracePt t="31194" x="7358063" y="4562475"/>
          <p14:tracePt t="31210" x="7385050" y="4572000"/>
          <p14:tracePt t="31228" x="7394575" y="4572000"/>
          <p14:tracePt t="31245" x="7394575" y="4581525"/>
          <p14:tracePt t="31261" x="7402513" y="4589463"/>
          <p14:tracePt t="31277" x="7412038" y="4598988"/>
          <p14:tracePt t="31295" x="7412038" y="4608513"/>
          <p14:tracePt t="31397" x="7385050" y="4608513"/>
          <p14:tracePt t="31627" x="7358063" y="4608513"/>
          <p14:tracePt t="31640" x="7331075" y="4608513"/>
          <p14:tracePt t="31652" x="7296150" y="4608513"/>
          <p14:tracePt t="31665" x="7269163" y="4608513"/>
          <p14:tracePt t="31679" x="7251700" y="4608513"/>
          <p14:tracePt t="31695" x="7232650" y="4608513"/>
          <p14:tracePt t="31712" x="7215188" y="4608513"/>
          <p14:tracePt t="31712" x="7205663" y="4608513"/>
          <p14:tracePt t="31729" x="7180263" y="4608513"/>
          <p14:tracePt t="31746" x="7134225" y="4616450"/>
          <p14:tracePt t="31762" x="7089775" y="4616450"/>
          <p14:tracePt t="31779" x="6965950" y="4633913"/>
          <p14:tracePt t="31795" x="6875463" y="4633913"/>
          <p14:tracePt t="31812" x="6769100" y="4633913"/>
          <p14:tracePt t="31828" x="6518275" y="4643438"/>
          <p14:tracePt t="31846" x="6348413" y="4643438"/>
          <p14:tracePt t="31862" x="6099175" y="4643438"/>
          <p14:tracePt t="31878" x="5402263" y="4643438"/>
          <p14:tracePt t="31896" x="5054600" y="4643438"/>
          <p14:tracePt t="31912" x="4803775" y="4643438"/>
          <p14:tracePt t="31928" x="4276725" y="4643438"/>
          <p14:tracePt t="31946" x="4143375" y="4643438"/>
          <p14:tracePt t="31962" x="4044950" y="4652963"/>
          <p14:tracePt t="31979" x="3946525" y="4660900"/>
          <p14:tracePt t="31995" x="3867150" y="4687888"/>
          <p14:tracePt t="32013" x="3840163" y="4705350"/>
          <p14:tracePt t="32028" x="3822700" y="4705350"/>
          <p14:tracePt t="32046" x="3795713" y="4724400"/>
          <p14:tracePt t="32063" x="3776663" y="4732338"/>
          <p14:tracePt t="32078" x="3759200" y="4732338"/>
          <p14:tracePt t="32520" x="3724275" y="4732338"/>
          <p14:tracePt t="32533" x="3660775" y="4751388"/>
          <p14:tracePt t="32546" x="3517900" y="4795838"/>
          <p14:tracePt t="32559" x="3170238" y="4875213"/>
          <p14:tracePt t="32572" x="2901950" y="4938713"/>
          <p14:tracePt t="32584" x="2759075" y="4973638"/>
          <p14:tracePt t="32597" x="2598738" y="5000625"/>
          <p14:tracePt t="32611" x="2473325" y="5027613"/>
          <p14:tracePt t="32627" x="2393950" y="5045075"/>
          <p14:tracePt t="32644" x="2232025" y="5072063"/>
          <p14:tracePt t="32662" x="2160588" y="5081588"/>
          <p14:tracePt t="32678" x="2125663" y="5081588"/>
          <p14:tracePt t="32695" x="2062163" y="5089525"/>
          <p14:tracePt t="32712" x="2044700" y="5089525"/>
          <p14:tracePt t="32728" x="2027238" y="5089525"/>
          <p14:tracePt t="32745" x="2009775" y="5089525"/>
          <p14:tracePt t="32761" x="1990725" y="5089525"/>
          <p14:tracePt t="32778" x="1973263" y="5089525"/>
          <p14:tracePt t="32794" x="1955800" y="5089525"/>
          <p14:tracePt t="32813" x="1946275" y="5089525"/>
          <p14:tracePt t="32851" x="1965325" y="5089525"/>
          <p14:tracePt t="32953" x="1990725" y="5089525"/>
          <p14:tracePt t="32966" x="2071688" y="5089525"/>
          <p14:tracePt t="32979" x="2205038" y="5089525"/>
          <p14:tracePt t="32992" x="2347913" y="5089525"/>
          <p14:tracePt t="33004" x="2482850" y="5089525"/>
          <p14:tracePt t="33018" x="2589213" y="5089525"/>
          <p14:tracePt t="33030" x="2705100" y="5089525"/>
          <p14:tracePt t="33044" x="2786063" y="5089525"/>
          <p14:tracePt t="33061" x="2857500" y="5089525"/>
          <p14:tracePt t="33078" x="3027363" y="5099050"/>
          <p14:tracePt t="33095" x="3098800" y="5099050"/>
          <p14:tracePt t="33111" x="3143250" y="5108575"/>
          <p14:tracePt t="33128" x="3214688" y="5116513"/>
          <p14:tracePt t="33145" x="3241675" y="5116513"/>
          <p14:tracePt t="33162" x="3268663" y="5126038"/>
          <p14:tracePt t="33178" x="3295650" y="5126038"/>
          <p14:tracePt t="33178" x="3313113" y="5126038"/>
          <p14:tracePt t="33196" x="3330575" y="5126038"/>
          <p14:tracePt t="33211" x="3348038" y="5126038"/>
          <p14:tracePt t="33228" x="3348038" y="51339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60620" y="1197735"/>
            <a:ext cx="6864439" cy="44818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3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69"/>
    </mc:Choice>
    <mc:Fallback>
      <p:transition spd="slow" advTm="1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9" x="3348038" y="5126038"/>
          <p14:tracePt t="1327" x="3340100" y="5099050"/>
          <p14:tracePt t="1339" x="3340100" y="5027613"/>
          <p14:tracePt t="1352" x="3330575" y="4938713"/>
          <p14:tracePt t="1364" x="3330575" y="4830763"/>
          <p14:tracePt t="1377" x="3348038" y="4705350"/>
          <p14:tracePt t="1390" x="3375025" y="4616450"/>
          <p14:tracePt t="1404" x="3411538" y="4537075"/>
          <p14:tracePt t="1421" x="3465513" y="4438650"/>
          <p14:tracePt t="1438" x="3633788" y="4224338"/>
          <p14:tracePt t="1455" x="3786188" y="4108450"/>
          <p14:tracePt t="1471" x="3965575" y="4000500"/>
          <p14:tracePt t="1488" x="4562475" y="3697288"/>
          <p14:tracePt t="1505" x="4840288" y="3598863"/>
          <p14:tracePt t="1522" x="5081588" y="3562350"/>
          <p14:tracePt t="1538" x="5205413" y="3536950"/>
          <p14:tracePt t="1555" x="5384800" y="3536950"/>
          <p14:tracePt t="1573" x="5456238" y="3536950"/>
          <p14:tracePt t="1588" x="5510213" y="3536950"/>
          <p14:tracePt t="1605" x="5599113" y="3598863"/>
          <p14:tracePt t="1622" x="5643563" y="3652838"/>
          <p14:tracePt t="1638" x="5697538" y="3705225"/>
          <p14:tracePt t="1655" x="5776913" y="3768725"/>
          <p14:tracePt t="1672" x="5795963" y="3786188"/>
          <p14:tracePt t="1688" x="5813425" y="3795713"/>
          <p14:tracePt t="1705" x="5813425" y="3803650"/>
          <p14:tracePt t="1722" x="5803900" y="3813175"/>
          <p14:tracePt t="1989" x="5768975" y="3830638"/>
          <p14:tracePt t="2001" x="5732463" y="3840163"/>
          <p14:tracePt t="2014" x="5653088" y="3884613"/>
          <p14:tracePt t="2028" x="5537200" y="3938588"/>
          <p14:tracePt t="2042" x="5402263" y="4000500"/>
          <p14:tracePt t="2055" x="5303838" y="4062413"/>
          <p14:tracePt t="2070" x="5224463" y="4098925"/>
          <p14:tracePt t="2087" x="5072063" y="4152900"/>
          <p14:tracePt t="2104" x="5010150" y="4160838"/>
          <p14:tracePt t="2120" x="4956175" y="4170363"/>
          <p14:tracePt t="2137" x="4929188" y="4170363"/>
          <p14:tracePt t="2154" x="4875213" y="4170363"/>
          <p14:tracePt t="2171" x="4848225" y="4170363"/>
          <p14:tracePt t="2187" x="4822825" y="4170363"/>
          <p14:tracePt t="2204" x="4776788" y="4125913"/>
          <p14:tracePt t="2221" x="4759325" y="4081463"/>
          <p14:tracePt t="2237" x="4732338" y="4017963"/>
          <p14:tracePt t="2255" x="4705350" y="3884613"/>
          <p14:tracePt t="2272" x="4705350" y="3795713"/>
          <p14:tracePt t="2287" x="4705350" y="3625850"/>
          <p14:tracePt t="2304" x="4776788" y="3348038"/>
          <p14:tracePt t="2321" x="4786313" y="3322638"/>
          <p14:tracePt t="2337" x="4813300" y="3303588"/>
          <p14:tracePt t="2354" x="4867275" y="3276600"/>
          <p14:tracePt t="2354" x="4973638" y="3251200"/>
          <p14:tracePt t="2371" x="5116513" y="3214688"/>
          <p14:tracePt t="2387" x="5224463" y="3197225"/>
          <p14:tracePt t="2404" x="5330825" y="3160713"/>
          <p14:tracePt t="2420" x="5500688" y="3143250"/>
          <p14:tracePt t="2438" x="5537200" y="3133725"/>
          <p14:tracePt t="2454" x="5599113" y="3133725"/>
          <p14:tracePt t="2470" x="5759450" y="3152775"/>
          <p14:tracePt t="2488" x="5875338" y="3179763"/>
          <p14:tracePt t="2504" x="5973763" y="3205163"/>
          <p14:tracePt t="2520" x="6081713" y="3268663"/>
          <p14:tracePt t="2538" x="6116638" y="3295650"/>
          <p14:tracePt t="2554" x="6126163" y="3322638"/>
          <p14:tracePt t="2570" x="6143625" y="3419475"/>
          <p14:tracePt t="2588" x="6143625" y="3455988"/>
          <p14:tracePt t="2604" x="6143625" y="3490913"/>
          <p14:tracePt t="2620" x="6143625" y="3517900"/>
          <p14:tracePt t="2637" x="6108700" y="3571875"/>
          <p14:tracePt t="2654" x="6089650" y="3608388"/>
          <p14:tracePt t="2670" x="6072188" y="3616325"/>
          <p14:tracePt t="2687" x="6018213" y="3660775"/>
          <p14:tracePt t="2704" x="5973763" y="3670300"/>
          <p14:tracePt t="2720" x="5938838" y="3687763"/>
          <p14:tracePt t="2737" x="5875338" y="3705225"/>
          <p14:tracePt t="2754" x="5848350" y="3714750"/>
          <p14:tracePt t="2772" x="5822950" y="3714750"/>
          <p14:tracePt t="2787" x="5768975" y="3724275"/>
          <p14:tracePt t="2805" x="5732463" y="3732213"/>
          <p14:tracePt t="2820" x="5715000" y="3732213"/>
          <p14:tracePt t="2837" x="5697538" y="3732213"/>
          <p14:tracePt t="2837" x="5680075" y="3732213"/>
          <p14:tracePt t="2855" x="5661025" y="3741738"/>
          <p14:tracePt t="2871" x="5653088" y="3741738"/>
          <p14:tracePt t="2887" x="5653088" y="3751263"/>
          <p14:tracePt t="2904" x="5634038" y="3751263"/>
          <p14:tracePt t="2920" x="5626100" y="3751263"/>
          <p14:tracePt t="2944" x="5616575" y="3751263"/>
          <p14:tracePt t="2971" x="5608638" y="3751263"/>
          <p14:tracePt t="2982" x="5599113" y="3751263"/>
          <p14:tracePt t="3135" x="5599113" y="3759200"/>
          <p14:tracePt t="3161" x="5589588" y="3759200"/>
          <p14:tracePt t="3199" x="5581650" y="3759200"/>
          <p14:tracePt t="3212" x="5572125" y="3759200"/>
          <p14:tracePt t="3276" x="5572125" y="3768725"/>
          <p14:tracePt t="4268" x="5562600" y="3768725"/>
          <p14:tracePt t="4640" x="5562600" y="3776663"/>
          <p14:tracePt t="4666" x="5545138" y="3776663"/>
          <p14:tracePt t="4679" x="5545138" y="3786188"/>
          <p14:tracePt t="4692" x="5527675" y="3795713"/>
          <p14:tracePt t="4705" x="5527675" y="3803650"/>
          <p14:tracePt t="4722" x="5510213" y="3813175"/>
          <p14:tracePt t="4738" x="5491163" y="3822700"/>
          <p14:tracePt t="4756" x="5491163" y="3830638"/>
          <p14:tracePt t="4773" x="5473700" y="3830638"/>
          <p14:tracePt t="4789" x="5465763" y="3840163"/>
          <p14:tracePt t="4806" x="5438775" y="3848100"/>
          <p14:tracePt t="4822" x="5411788" y="3848100"/>
          <p14:tracePt t="4839" x="5357813" y="3857625"/>
          <p14:tracePt t="4855" x="5276850" y="3875088"/>
          <p14:tracePt t="4873" x="5232400" y="3884613"/>
          <p14:tracePt t="4889" x="5205413" y="3884613"/>
          <p14:tracePt t="4906" x="5126038" y="3894138"/>
          <p14:tracePt t="4923" x="5081588" y="3894138"/>
          <p14:tracePt t="4939" x="5037138" y="3894138"/>
          <p14:tracePt t="4955" x="5000625" y="3894138"/>
          <p14:tracePt t="4973" x="4983163" y="3894138"/>
          <p14:tracePt t="4998" x="4983163" y="3884613"/>
          <p14:tracePt t="5010" x="4973638" y="3884613"/>
          <p14:tracePt t="5023" x="4965700" y="3875088"/>
          <p14:tracePt t="5039" x="4965700" y="3867150"/>
          <p14:tracePt t="5056" x="4956175" y="3867150"/>
          <p14:tracePt t="5072" x="4956175" y="3857625"/>
          <p14:tracePt t="5099" x="4956175" y="3848100"/>
          <p14:tracePt t="5150" x="4956175" y="3830638"/>
          <p14:tracePt t="5202" x="4956175" y="3822700"/>
          <p14:tracePt t="5227" x="4946650" y="3822700"/>
          <p14:tracePt t="5724" x="4946650" y="3813175"/>
          <p14:tracePt t="5826" x="4946650" y="3803650"/>
          <p14:tracePt t="5839" x="4946650" y="3795713"/>
          <p14:tracePt t="5852" x="4946650" y="3776663"/>
          <p14:tracePt t="5864" x="4946650" y="3759200"/>
          <p14:tracePt t="5877" x="4946650" y="3741738"/>
          <p14:tracePt t="5890" x="4946650" y="3724275"/>
          <p14:tracePt t="5906" x="4946650" y="3697288"/>
          <p14:tracePt t="5923" x="4946650" y="3670300"/>
          <p14:tracePt t="5940" x="4956175" y="3608388"/>
          <p14:tracePt t="5957" x="4983163" y="3562350"/>
          <p14:tracePt t="5973" x="5000625" y="3527425"/>
          <p14:tracePt t="5989" x="5081588" y="3473450"/>
          <p14:tracePt t="6007" x="5133975" y="3438525"/>
          <p14:tracePt t="6023" x="5214938" y="3384550"/>
          <p14:tracePt t="6038" x="5340350" y="3330575"/>
          <p14:tracePt t="6038" x="5527675" y="3268663"/>
          <p14:tracePt t="6056" x="5608638" y="3251200"/>
          <p14:tracePt t="6071" x="5697538" y="3232150"/>
          <p14:tracePt t="6088" x="5759450" y="3224213"/>
          <p14:tracePt t="6105" x="5867400" y="3224213"/>
          <p14:tracePt t="6123" x="5902325" y="3224213"/>
          <p14:tracePt t="6139" x="5929313" y="3224213"/>
          <p14:tracePt t="6156" x="5983288" y="3224213"/>
          <p14:tracePt t="6173" x="6018213" y="3224213"/>
          <p14:tracePt t="6189" x="6045200" y="3232150"/>
          <p14:tracePt t="6206" x="6126163" y="3259138"/>
          <p14:tracePt t="6222" x="6170613" y="3295650"/>
          <p14:tracePt t="6238" x="6205538" y="3313113"/>
          <p14:tracePt t="6255" x="6269038" y="3375025"/>
          <p14:tracePt t="6273" x="6276975" y="3394075"/>
          <p14:tracePt t="6289" x="6303963" y="3429000"/>
          <p14:tracePt t="6305" x="6330950" y="3455988"/>
          <p14:tracePt t="6322" x="6367463" y="3517900"/>
          <p14:tracePt t="6340" x="6375400" y="3527425"/>
          <p14:tracePt t="6355" x="6375400" y="3554413"/>
          <p14:tracePt t="6372" x="6394450" y="3589338"/>
          <p14:tracePt t="6389" x="6402388" y="3608388"/>
          <p14:tracePt t="6405" x="6402388" y="3625850"/>
          <p14:tracePt t="6421" x="6402388" y="3660775"/>
          <p14:tracePt t="6439" x="6402388" y="3687763"/>
          <p14:tracePt t="6455" x="6402388" y="3705225"/>
          <p14:tracePt t="6472" x="6384925" y="3732213"/>
          <p14:tracePt t="6489" x="6384925" y="3751263"/>
          <p14:tracePt t="6505" x="6375400" y="3751263"/>
          <p14:tracePt t="6522" x="6367463" y="3751263"/>
          <p14:tracePt t="6540" x="6357938" y="3759200"/>
          <p14:tracePt t="6555" x="6340475" y="3776663"/>
          <p14:tracePt t="6577" x="6296025" y="3786188"/>
          <p14:tracePt t="6590" x="6251575" y="3803650"/>
          <p14:tracePt t="6605" x="6205538" y="3822700"/>
          <p14:tracePt t="6622" x="6153150" y="3840163"/>
          <p14:tracePt t="6639" x="6081713" y="3857625"/>
          <p14:tracePt t="6655" x="6054725" y="3867150"/>
          <p14:tracePt t="6672" x="6018213" y="3875088"/>
          <p14:tracePt t="6688" x="5929313" y="3884613"/>
          <p14:tracePt t="6705" x="5875338" y="3884613"/>
          <p14:tracePt t="6723" x="5822950" y="3894138"/>
          <p14:tracePt t="6739" x="5786438" y="3894138"/>
          <p14:tracePt t="6756" x="5697538" y="3894138"/>
          <p14:tracePt t="6774" x="5661025" y="3894138"/>
          <p14:tracePt t="6789" x="5626100" y="3894138"/>
          <p14:tracePt t="6806" x="5572125" y="3894138"/>
          <p14:tracePt t="6823" x="5554663" y="3884613"/>
          <p14:tracePt t="6839" x="5537200" y="3875088"/>
          <p14:tracePt t="6856" x="5510213" y="3848100"/>
          <p14:tracePt t="6873" x="5500688" y="3840163"/>
          <p14:tracePt t="6890" x="5491163" y="3830638"/>
          <p14:tracePt t="6906" x="5473700" y="3813175"/>
          <p14:tracePt t="6923" x="5465763" y="3795713"/>
          <p14:tracePt t="6939" x="5446713" y="3776663"/>
          <p14:tracePt t="6956" x="5446713" y="3768725"/>
          <p14:tracePt t="6973" x="5429250" y="3741738"/>
          <p14:tracePt t="6990" x="5419725" y="3732213"/>
          <p14:tracePt t="7006" x="5419725" y="3714750"/>
          <p14:tracePt t="7023" x="5402263" y="3687763"/>
          <p14:tracePt t="7040" x="5384800" y="3679825"/>
          <p14:tracePt t="7056" x="5375275" y="3660775"/>
          <p14:tracePt t="7073" x="5357813" y="3633788"/>
          <p14:tracePt t="7090" x="5348288" y="3616325"/>
          <p14:tracePt t="7106" x="5340350" y="3608388"/>
          <p14:tracePt t="7123" x="5322888" y="3598863"/>
          <p14:tracePt t="7140" x="5313363" y="3589338"/>
          <p14:tracePt t="7156" x="5313363" y="3581400"/>
          <p14:tracePt t="7173" x="5303838" y="3581400"/>
          <p14:tracePt t="7202" x="5303838" y="3571875"/>
          <p14:tracePt t="7267" x="5303838" y="3562350"/>
          <p14:tracePt t="7637" x="5303838" y="3554413"/>
          <p14:tracePt t="7650" x="5303838" y="3527425"/>
          <p14:tracePt t="7662" x="5295900" y="3490913"/>
          <p14:tracePt t="7676" x="5295900" y="3455988"/>
          <p14:tracePt t="7691" x="5295900" y="3394075"/>
          <p14:tracePt t="7707" x="5295900" y="3322638"/>
          <p14:tracePt t="7724" x="5295900" y="3197225"/>
          <p14:tracePt t="7741" x="5303838" y="3125788"/>
          <p14:tracePt t="7757" x="5322888" y="3036888"/>
          <p14:tracePt t="7774" x="5340350" y="2911475"/>
          <p14:tracePt t="7792" x="5348288" y="2822575"/>
          <p14:tracePt t="7807" x="5375275" y="2670175"/>
          <p14:tracePt t="7824" x="5411788" y="2438400"/>
          <p14:tracePt t="7843" x="5411788" y="2393950"/>
          <p14:tracePt t="7857" x="5411788" y="2366963"/>
          <p14:tracePt t="7874" x="5411788" y="2357438"/>
          <p14:tracePt t="7890" x="5411788" y="2347913"/>
          <p14:tracePt t="7907" x="5419725" y="2347913"/>
          <p14:tracePt t="8096" x="5419725" y="2357438"/>
          <p14:tracePt t="8109" x="5419725" y="2384425"/>
          <p14:tracePt t="8122" x="5438775" y="2419350"/>
          <p14:tracePt t="8135" x="5446713" y="2509838"/>
          <p14:tracePt t="8147" x="5446713" y="2571750"/>
          <p14:tracePt t="8160" x="5446713" y="2625725"/>
          <p14:tracePt t="8174" x="5446713" y="2660650"/>
          <p14:tracePt t="8190" x="5446713" y="2679700"/>
          <p14:tracePt t="8208" x="5446713" y="2697163"/>
          <p14:tracePt t="8224" x="5446713" y="2705100"/>
          <p14:tracePt t="8240" x="5446713" y="2714625"/>
          <p14:tracePt t="8257" x="5446713" y="2724150"/>
          <p14:tracePt t="8288" x="5465763" y="2724150"/>
          <p14:tracePt t="8619" x="5473700" y="2724150"/>
          <p14:tracePt t="8632" x="5500688" y="2724150"/>
          <p14:tracePt t="8645" x="5545138" y="2724150"/>
          <p14:tracePt t="8658" x="5608638" y="2724150"/>
          <p14:tracePt t="8673" x="5661025" y="2724150"/>
          <p14:tracePt t="8690" x="5688013" y="2724150"/>
          <p14:tracePt t="8707" x="5715000" y="2724150"/>
          <p14:tracePt t="8724" x="5732463" y="2724150"/>
          <p14:tracePt t="8740" x="5759450" y="2724150"/>
          <p14:tracePt t="8757" x="5848350" y="2724150"/>
          <p14:tracePt t="8774" x="5911850" y="2724150"/>
          <p14:tracePt t="8790" x="5956300" y="2724150"/>
          <p14:tracePt t="8807" x="6018213" y="2732088"/>
          <p14:tracePt t="8824" x="6037263" y="2741613"/>
          <p14:tracePt t="8840" x="6062663" y="2751138"/>
          <p14:tracePt t="8859" x="6072188" y="2751138"/>
          <p14:tracePt t="8874" x="6089650" y="2759075"/>
          <p14:tracePt t="8891" x="6089650" y="2768600"/>
          <p14:tracePt t="8907" x="6099175" y="2768600"/>
          <p14:tracePt t="8923" x="6108700" y="2776538"/>
          <p14:tracePt t="9014" x="6126163" y="2776538"/>
          <p14:tracePt t="9027" x="6134100" y="2795588"/>
          <p14:tracePt t="9040" x="6143625" y="2803525"/>
          <p14:tracePt t="9053" x="6153150" y="2813050"/>
          <p14:tracePt t="9066" x="6161088" y="2813050"/>
          <p14:tracePt t="9078" x="6161088" y="2822575"/>
          <p14:tracePt t="9116" x="6161088" y="2830513"/>
          <p14:tracePt t="9180" x="6153150" y="2830513"/>
          <p14:tracePt t="9206" x="6126163" y="2847975"/>
          <p14:tracePt t="9219" x="6081713" y="2867025"/>
          <p14:tracePt t="9231" x="6018213" y="2894013"/>
          <p14:tracePt t="9245" x="5946775" y="2919413"/>
          <p14:tracePt t="9259" x="5875338" y="2965450"/>
          <p14:tracePt t="9274" x="5803900" y="3000375"/>
          <p14:tracePt t="9291" x="5741988" y="3062288"/>
          <p14:tracePt t="9309" x="5715000" y="3098800"/>
          <p14:tracePt t="9324" x="5705475" y="3108325"/>
          <p14:tracePt t="9341" x="5680075" y="3125788"/>
          <p14:tracePt t="9341" x="5680075" y="3143250"/>
          <p14:tracePt t="9359" x="5661025" y="3152775"/>
          <p14:tracePt t="9374" x="5653088" y="3170238"/>
          <p14:tracePt t="9391" x="5634038" y="3179763"/>
          <p14:tracePt t="9408" x="5599113" y="3205163"/>
          <p14:tracePt t="9425" x="5562600" y="3232150"/>
          <p14:tracePt t="9441" x="5537200" y="3251200"/>
          <p14:tracePt t="9458" x="5491163" y="3276600"/>
          <p14:tracePt t="9475" x="5483225" y="3286125"/>
          <p14:tracePt t="9491" x="5473700" y="3303588"/>
          <p14:tracePt t="9507" x="5465763" y="3303588"/>
          <p14:tracePt t="9507" x="5456238" y="3303588"/>
          <p14:tracePt t="9525" x="5456238" y="3313113"/>
          <p14:tracePt t="9542" x="5446713" y="3313113"/>
          <p14:tracePt t="9557" x="5446713" y="3322638"/>
          <p14:tracePt t="9573" x="5438775" y="3322638"/>
          <p14:tracePt t="9590" x="5438775" y="3330575"/>
          <p14:tracePt t="9606" x="5429250" y="3340100"/>
          <p14:tracePt t="9665" x="5419725" y="3348038"/>
          <p14:tracePt t="9678" x="5402263" y="3367088"/>
          <p14:tracePt t="9691" x="5367338" y="3384550"/>
          <p14:tracePt t="9703" x="5313363" y="3419475"/>
          <p14:tracePt t="9716" x="5259388" y="3446463"/>
          <p14:tracePt t="9728" x="5205413" y="3473450"/>
          <p14:tracePt t="9742" x="5143500" y="3500438"/>
          <p14:tracePt t="9757" x="5054600" y="3544888"/>
          <p14:tracePt t="9775" x="4938713" y="3571875"/>
          <p14:tracePt t="9791" x="4795838" y="3616325"/>
          <p14:tracePt t="9809" x="4732338" y="3643313"/>
          <p14:tracePt t="9824" x="4670425" y="3670300"/>
          <p14:tracePt t="9841" x="4572000" y="3705225"/>
          <p14:tracePt t="9859" x="4545013" y="3724275"/>
          <p14:tracePt t="9874" x="4510088" y="3741738"/>
          <p14:tracePt t="9891" x="4491038" y="3759200"/>
          <p14:tracePt t="9908" x="4483100" y="3759200"/>
          <p14:tracePt t="9925" x="4473575" y="3768725"/>
          <p14:tracePt t="9941" x="4473575" y="3776663"/>
          <p14:tracePt t="9959" x="4465638" y="3786188"/>
          <p14:tracePt t="10086" x="4465638" y="3795713"/>
          <p14:tracePt t="10150" x="4456113" y="3803650"/>
          <p14:tracePt t="10163" x="4456113" y="3813175"/>
          <p14:tracePt t="10176" x="4446588" y="3830638"/>
          <p14:tracePt t="10188" x="4446588" y="3848100"/>
          <p14:tracePt t="10201" x="4446588" y="3857625"/>
          <p14:tracePt t="10214" x="4446588" y="3875088"/>
          <p14:tracePt t="10226" x="4446588" y="3884613"/>
          <p14:tracePt t="10533" x="4446588" y="3894138"/>
          <p14:tracePt t="10546" x="4456113" y="3902075"/>
          <p14:tracePt t="10559" x="4465638" y="3919538"/>
          <p14:tracePt t="10571" x="4473575" y="3938588"/>
          <p14:tracePt t="10584" x="4483100" y="3956050"/>
          <p14:tracePt t="10597" x="4500563" y="3965575"/>
          <p14:tracePt t="10610" x="4518025" y="3973513"/>
          <p14:tracePt t="10624" x="4527550" y="3983038"/>
          <p14:tracePt t="10641" x="4545013" y="3983038"/>
          <p14:tracePt t="10658" x="4562475" y="3990975"/>
          <p14:tracePt t="10675" x="4581525" y="4000500"/>
          <p14:tracePt t="10691" x="4589463" y="4000500"/>
          <p14:tracePt t="10708" x="4608513" y="4000500"/>
          <p14:tracePt t="10725" x="4616450" y="4000500"/>
          <p14:tracePt t="10741" x="4625975" y="4000500"/>
          <p14:tracePt t="10788" x="4633913" y="4000500"/>
          <p14:tracePt t="10826" x="4643438" y="4000500"/>
          <p14:tracePt t="10839" x="4652963" y="4000500"/>
          <p14:tracePt t="10864" x="4660900" y="4000500"/>
          <p14:tracePt t="10890" x="4670425" y="3990975"/>
          <p14:tracePt t="10903" x="4670425" y="3983038"/>
          <p14:tracePt t="10928" x="4670425" y="3973513"/>
          <p14:tracePt t="10953" x="4670425" y="3946525"/>
          <p14:tracePt t="10966" x="4670425" y="3911600"/>
          <p14:tracePt t="10979" x="4670425" y="3884613"/>
          <p14:tracePt t="10992" x="4670425" y="3867150"/>
          <p14:tracePt t="11009" x="4670425" y="3848100"/>
          <p14:tracePt t="11024" x="4670425" y="3840163"/>
          <p14:tracePt t="11041" x="4670425" y="3822700"/>
          <p14:tracePt t="11057" x="4670425" y="3813175"/>
          <p14:tracePt t="11093" x="4660900" y="3813175"/>
          <p14:tracePt t="11106" x="4643438" y="3813175"/>
          <p14:tracePt t="11119" x="4625975" y="3813175"/>
          <p14:tracePt t="11132" x="4608513" y="3813175"/>
          <p14:tracePt t="11144" x="4589463" y="3813175"/>
          <p14:tracePt t="11158" x="4572000" y="3822700"/>
          <p14:tracePt t="11174" x="4554538" y="3822700"/>
          <p14:tracePt t="11190" x="4545013" y="3830638"/>
          <p14:tracePt t="11207" x="4537075" y="3840163"/>
          <p14:tracePt t="11224" x="4537075" y="3848100"/>
          <p14:tracePt t="11246" x="4537075" y="3857625"/>
          <p14:tracePt t="11260" x="4527550" y="3884613"/>
          <p14:tracePt t="11274" x="4518025" y="3911600"/>
          <p14:tracePt t="11290" x="4518025" y="3956050"/>
          <p14:tracePt t="11306" x="4518025" y="4010025"/>
          <p14:tracePt t="11323" x="4518025" y="4027488"/>
          <p14:tracePt t="11339" x="4518025" y="4044950"/>
          <p14:tracePt t="11356" x="4527550" y="4089400"/>
          <p14:tracePt t="11373" x="4537075" y="4108450"/>
          <p14:tracePt t="11389" x="4554538" y="4125913"/>
          <p14:tracePt t="11407" x="4581525" y="4143375"/>
          <p14:tracePt t="11423" x="4616450" y="4170363"/>
          <p14:tracePt t="11440" x="4633913" y="4179888"/>
          <p14:tracePt t="11456" x="4652963" y="4179888"/>
          <p14:tracePt t="11473" x="4697413" y="4187825"/>
          <p14:tracePt t="11490" x="4724400" y="4187825"/>
          <p14:tracePt t="11506" x="4751388" y="4187825"/>
          <p14:tracePt t="11523" x="4786313" y="4187825"/>
          <p14:tracePt t="11540" x="4795838" y="4187825"/>
          <p14:tracePt t="11556" x="4813300" y="4179888"/>
          <p14:tracePt t="11573" x="4822825" y="4170363"/>
          <p14:tracePt t="11590" x="4822825" y="4160838"/>
          <p14:tracePt t="11606" x="4830763" y="4160838"/>
          <p14:tracePt t="11623" x="4830763" y="4143375"/>
          <p14:tracePt t="11640" x="4830763" y="4133850"/>
          <p14:tracePt t="11656" x="4830763" y="4125913"/>
          <p14:tracePt t="11673" x="4830763" y="4116388"/>
          <p14:tracePt t="11689" x="4830763" y="4071938"/>
          <p14:tracePt t="11707" x="4822825" y="4044950"/>
          <p14:tracePt t="11723" x="4803775" y="4000500"/>
          <p14:tracePt t="11740" x="4724400" y="3894138"/>
          <p14:tracePt t="11757" x="4687888" y="3848100"/>
          <p14:tracePt t="11774" x="4643438" y="3822700"/>
          <p14:tracePt t="11790" x="4589463" y="3803650"/>
          <p14:tracePt t="11807" x="4562475" y="3795713"/>
          <p14:tracePt t="11823" x="4545013" y="3795713"/>
          <p14:tracePt t="11839" x="4518025" y="3795713"/>
          <p14:tracePt t="11856" x="4491038" y="3795713"/>
          <p14:tracePt t="11873" x="4473575" y="3795713"/>
          <p14:tracePt t="11889" x="4473575" y="3803650"/>
          <p14:tracePt t="11908" x="4465638" y="3803650"/>
          <p14:tracePt t="11923" x="4465638" y="3813175"/>
          <p14:tracePt t="11946" x="4465638" y="3803650"/>
          <p14:tracePt t="12279" x="4473575" y="3795713"/>
          <p14:tracePt t="12304" x="4500563" y="3776663"/>
          <p14:tracePt t="12330" x="4598988" y="3724275"/>
          <p14:tracePt t="12343" x="5027613" y="3562350"/>
          <p14:tracePt t="12356" x="5840413" y="3251200"/>
          <p14:tracePt t="12368" x="6018213" y="3205163"/>
          <p14:tracePt t="12381" x="6170613" y="3160713"/>
          <p14:tracePt t="12394" x="6276975" y="3152775"/>
          <p14:tracePt t="12407" x="6330950" y="3133725"/>
          <p14:tracePt t="12424" x="6357938" y="3133725"/>
          <p14:tracePt t="12441" x="6375400" y="3125788"/>
          <p14:tracePt t="12458" x="6394450" y="3125788"/>
          <p14:tracePt t="12474" x="6402388" y="3125788"/>
          <p14:tracePt t="12495" x="6411913" y="3125788"/>
          <p14:tracePt t="12509" x="6419850" y="3125788"/>
          <p14:tracePt t="12524" x="6429375" y="3125788"/>
          <p14:tracePt t="12546" x="6438900" y="3125788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305</TotalTime>
  <Words>597</Words>
  <Application>Microsoft Office PowerPoint</Application>
  <PresentationFormat>Widescreen</PresentationFormat>
  <Paragraphs>148</Paragraphs>
  <Slides>47</Slides>
  <Notes>0</Notes>
  <HiddenSlides>0</HiddenSlides>
  <MMClips>47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Garamond</vt:lpstr>
      <vt:lpstr>Tahoma</vt:lpstr>
      <vt:lpstr>Times New Roman</vt:lpstr>
      <vt:lpstr>Organic</vt:lpstr>
      <vt:lpstr>Viral infections</vt:lpstr>
      <vt:lpstr>The main viral diseases of the skin</vt:lpstr>
      <vt:lpstr>Herpes simplex</vt:lpstr>
      <vt:lpstr>Human Herpes Virus</vt:lpstr>
      <vt:lpstr>Herpes simplex</vt:lpstr>
      <vt:lpstr>PowerPoint Presentation</vt:lpstr>
      <vt:lpstr>Herpes infection</vt:lpstr>
      <vt:lpstr>Clinical varients of primary herpes simplex </vt:lpstr>
      <vt:lpstr>PowerPoint Presentation</vt:lpstr>
      <vt:lpstr>PowerPoint Presentation</vt:lpstr>
      <vt:lpstr>Eczema herpeticum</vt:lpstr>
      <vt:lpstr>Genital herpes</vt:lpstr>
      <vt:lpstr>PowerPoint Presentation</vt:lpstr>
      <vt:lpstr>Recurrent herpes simplex</vt:lpstr>
      <vt:lpstr>Recurrent herpes simplex varients </vt:lpstr>
      <vt:lpstr>Treatment of herpes simplex </vt:lpstr>
      <vt:lpstr>VARICELLA (CHICKEN POX)</vt:lpstr>
      <vt:lpstr>Clinical picture</vt:lpstr>
      <vt:lpstr>PowerPoint Presentation</vt:lpstr>
      <vt:lpstr>PowerPoint Presentation</vt:lpstr>
      <vt:lpstr>PowerPoint Presentation</vt:lpstr>
      <vt:lpstr>Varicella Complications</vt:lpstr>
      <vt:lpstr>Treatment </vt:lpstr>
      <vt:lpstr>HERPS ZOSTER</vt:lpstr>
      <vt:lpstr>Clinical picture of Zoster infection  </vt:lpstr>
      <vt:lpstr>PowerPoint Presentation</vt:lpstr>
      <vt:lpstr>PowerPoint Presentation</vt:lpstr>
      <vt:lpstr>OPHTHALMIC ZOSTER (H.Z. OPHTHALMICUS) </vt:lpstr>
      <vt:lpstr>PowerPoint Presentation</vt:lpstr>
      <vt:lpstr>PowerPoint Presentation</vt:lpstr>
      <vt:lpstr>  RAMSY-HUNT SYNDROME  </vt:lpstr>
      <vt:lpstr>  Complications of herpes zoster   </vt:lpstr>
      <vt:lpstr>Treatment of herpes zoster</vt:lpstr>
      <vt:lpstr>WARTS (VERRUCAE)</vt:lpstr>
      <vt:lpstr>Clinical types of warts </vt:lpstr>
      <vt:lpstr>PowerPoint Presentation</vt:lpstr>
      <vt:lpstr>PowerPoint Presentation</vt:lpstr>
      <vt:lpstr>PowerPoint Presentation</vt:lpstr>
      <vt:lpstr>PowerPoint Presentation</vt:lpstr>
      <vt:lpstr>m</vt:lpstr>
      <vt:lpstr>PowerPoint Presentation</vt:lpstr>
      <vt:lpstr>Treatment of warts </vt:lpstr>
      <vt:lpstr>HPV Vaccines</vt:lpstr>
      <vt:lpstr>Molluscum contagiosum</vt:lpstr>
      <vt:lpstr>PowerPoint Presentation</vt:lpstr>
      <vt:lpstr>Treatment of MC infection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Viral infections</dc:title>
  <dc:creator>ELBOSTAN</dc:creator>
  <cp:lastModifiedBy>ELBOSTAN</cp:lastModifiedBy>
  <cp:revision>36</cp:revision>
  <dcterms:created xsi:type="dcterms:W3CDTF">2020-07-01T03:14:26Z</dcterms:created>
  <dcterms:modified xsi:type="dcterms:W3CDTF">2020-07-08T19:53:14Z</dcterms:modified>
</cp:coreProperties>
</file>