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E7685-F0EF-4259-852D-767DC54526FA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0FAC-18A4-4856-917D-D5CCA2C96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47BA629E-6C2E-4F29-B8F3-036492E7D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6B3521-1759-446C-B400-7DEE1424DA65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08679045-E70B-4E90-BF2B-DED32D4C95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EDF916D5-33DF-4BD5-B28B-2CE215BEE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B95B3600-AAFA-4947-A8EE-F9410EF06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66B5E-B1A5-48A8-BA8D-7EBA196EE30B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19642FFC-1506-4356-9DD8-EC3213697E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B6F46C0F-C8C7-42BB-860E-4894A5F7F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7105C709-F36E-458F-8C06-A6D588D3A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390CE-25B2-4A7F-9714-B9557D98BA0D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D86491AE-907F-4A59-B292-A9194CCDDC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129A65D-7104-4A79-BF06-1AD4D7260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DC14FDBA-E8AA-4E19-B459-1762BFD41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D12BF-5975-481D-8708-69E9E15F1C7A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5F25B55D-795F-4054-8D2D-E6081CD15C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B5609650-7603-4D57-AA23-DA97A794B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20F9DDC1-CE33-4B8B-8BDD-CCEC13129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F0CA40-04CA-4C90-A33A-DB1CFE170229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80368DB1-E603-4C28-85F8-711D03DC66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04243D93-C387-4F59-A64F-52445700C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035EC944-DC43-4734-9FCF-4087BC829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BDD05-D789-475B-98CA-ED1AEE884EB8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4C6D6086-887B-4B16-90A8-064307853D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0B59F706-D27C-4E01-BD41-2EA17BCF5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84598AF8-CD72-4CE5-83DA-26951657B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D1748-AB9F-41DA-8768-19ED44760C2E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CA61CBC3-230D-4802-98ED-0CB953BAB6F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D2774390-50BA-4611-8FE7-B8138C0F2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1DDAE246-9C74-4D60-9096-EE8ED6032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65ED3C-9367-4A98-977C-45DC8D3DF80C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11A3526E-4806-4C58-89CF-8FA8ECF6FF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79FA50B9-2A26-4674-A07B-1C0F088BD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5E2BD50E-9F9B-41C2-B37F-BC5E558948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88FE0F-2A55-419D-9FF5-8A57F08EAF7C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77062685-2430-4482-88A6-E1B9752E40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61F44DD5-7001-4BED-9948-850BDB896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C398D96E-4DAE-4863-A9D0-CC54510403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FA5EDF-A2A0-445A-9980-5378B8253B8C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96CC6CE6-FB5B-4E61-AFE0-0E60FF7DEFC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695B3269-68B3-4B9C-B51E-2A72D111B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24BCBDB1-31C1-4225-874C-596437090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97B3B-099C-46AC-A438-E4C0B3FA85CE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EB06E11B-5B32-4303-A76C-B6DDF37CE3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04E97BCB-E837-4D5E-9E7F-63E731A56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ADA38D88-44FA-426D-93FD-4C627734C3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489D5-3C70-4A11-B695-BB332C6B011F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F69DCFB-337F-4E4E-B383-AF20B8FA21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8F1D5F83-489B-4B88-BFF1-54E4E6735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E8D1D7B-001E-44F3-ABB6-930195320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40037F-96BF-42E7-BF5A-C5754A256506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2211E11E-5A29-4872-9626-5BFD13731CF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169EEF82-CA55-400A-A7E7-120890B9C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0D520A25-DAF4-44EE-8636-4CE443D3A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3EC4AA-BCBC-4BFA-B606-20EE91EBE437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A8683416-33CF-48C5-A92C-B90BAA2369E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91E979E7-9FDD-4DF9-B9E6-810FBFDA53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05D29BD0-DFCB-4E10-959C-69B67C389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8464F-4573-46FC-B96C-49C41802A365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68DDC7B3-62FC-4794-9C96-61953EC6E4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012EAEB3-F69A-40BD-B6FE-2EEA2D031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082368F5-4F51-4675-AD15-A9B7FB6882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A8306-B886-4C69-B398-3C7FC195D606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282EFB8F-ACBC-49E5-9014-EC6893947DD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DCEEBBAE-983D-439E-8C0B-F3370E8D4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599DC2A1-164D-4028-A09B-4F6AE472B4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FC1F9-1599-4FE2-8EFD-9345363297F0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65BA9583-63EA-4081-8BD5-5D6E999486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C360F1A6-A6BB-4DDF-A935-FEB1245A72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94413ED4-5762-4FBB-958C-2A79128FC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620619-3B4F-4349-9AC6-E7A30B0DF926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1CBBF16E-FC7A-4B86-8A9F-C3A99273DE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AA6E8602-01E7-47CF-863B-07846B2BA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A6B2B5F2-8B73-4FFF-8FE1-DFC74A6368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8D97E-9F2C-4CD5-8B3E-C11E57BD2CDE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D3F4C455-A821-483B-8AFC-E710C7773D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423AFC99-BC7C-4A07-83E8-989A721A0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68BA817C-1072-4D2E-994F-8BF40CD12F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0F6502-8BE5-4364-AA64-9DC76EAD0CFE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4BCD6C5D-375A-4CAC-A1B0-938D0CEA79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85673D42-F24C-4232-A741-AC6B875ED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8A0128EE-3372-4D3F-AC9C-452669E9C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E842E3-60DA-495C-A973-43F0C9EAAB4F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9DFBB56D-C4FC-4AA5-A80D-511A90C3F6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A1DBF063-FA56-4E72-BAFF-1F7AF5F58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353D5A7B-4120-4511-8231-271BCF99FE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56A65-0338-43C3-A554-BC1EED6BA760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3A7B53AF-E69F-4FC9-A7EF-BB8EB1F18F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4C120A17-341F-45FE-931A-9F4D70DE0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CDA13803-9B95-419D-A750-C0C3ED3AE5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BF4E56-F1C4-459D-A2CB-32464B546933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29EE17BF-F341-4A9C-8B9C-DC2A3C3DAF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029BB7B3-18DA-4E27-82D1-A19AB4350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3F820F49-5C35-44DA-8761-E419B32C5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52B9E-3DDB-417D-AAC9-DBB6458C214E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2E1A6B7B-BDF5-431F-A54D-2A630547EA2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FD7DFBCB-0900-4161-92F2-14170F360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D9CADEBF-79F7-4636-8EB9-3F2F8E5306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112C24-A8FF-4D1E-9610-5FFD7AB812FB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D6CAD00C-E4F8-4A48-98B8-F74127B863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DD0B43F-4FBF-4BB3-B002-23844D6C6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8A90AC24-B463-4BD9-A76D-47C163DE0F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733A3-4E17-43F4-AD82-2A2A57F61555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3ECF2BAD-46E7-4B7C-A0D8-6976205D83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DAF8E40C-A26F-4CE2-A8A6-59BED4EB0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67BCF3AD-CCBE-4844-810E-24E03AC5E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575DE-B316-4B3B-A803-D6E4249D7C01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1E0ADC6E-2638-4C63-A21C-527211E793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212675BA-7144-431B-B78D-803BB9120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7DF0181B-E967-4412-BF17-C57D8151F7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AEF801-8F86-48E1-A6B0-CFB94C97A393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A7339D4E-EAD3-4FC7-86F5-240990948D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D0FAAFE5-61F8-4831-AFBF-FB082F0CA0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9A0399E7-629D-40EE-ABA5-51E0103176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B8B3A1-1638-4631-B700-BD37AD89B349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C67ACC68-97A1-4396-AE75-CCB67558E6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8941ED43-BA28-4505-BBB1-ABB472BB4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EBD22523-4946-43EC-94F0-E23A88E97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C1EA62-D0AF-4F24-8770-F8B8CA57D494}" type="slidenum">
              <a:rPr kumimoji="0" lang="ar-EG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465F6121-56E2-46A9-B84D-C39B789B33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BD0995F8-CD69-4036-A6C0-0FD31E4CC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23C4-86AD-487B-9B7C-2FE9E6B9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2B6E9-DE91-4F30-B66C-C4AC3AAA2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592F4-B5C6-4A83-A14B-ED36F10A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19989-A94E-4BC7-9665-11D1B7CA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323F3-FB4C-4DCE-B46F-8FAA65DC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3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EF5A-5DA5-4378-AB89-EF429E1C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C0A4F-5158-4097-8E92-43FB4C3E1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BBA70-47E7-40ED-98EA-2FB24F66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3E08D-C4D3-4003-B6E1-D1323E38A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D90B6-B1B9-40D2-B21F-D30A383A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465D88-DA5F-4542-8E76-CD45C9549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0585F-539A-4884-87CB-D18C69543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2A7D5-0557-4109-B187-E3D8AEBA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7C2CE-7D0D-4E9A-80F8-CF18FD5B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2366-2CE3-4634-9DCA-3ED12AFC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EA48DED-0FBB-499F-BC4E-98CF893C1F54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E17B01B-5DE5-4DCA-A559-420E4077AA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8F91460-729C-4E30-92C7-3A1675A9E1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F9AA77E-C1FB-4EB4-9ADD-5A08447380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788D54D6-6FD1-43C4-9087-34B26F793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A38E36E-3441-4BBF-BF36-DB64F3A5461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00784D4D-5EBB-4ACF-B04B-C4D276F1C74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27081C42-69B4-481F-9137-2A4AB8131A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D24CDD88-8125-4BE3-9013-5AC46831AB0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D392A5F-F97C-4C4B-83BE-334A4BFC40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152A783-7D41-48C1-A791-6CD89797EB3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2D209B21-6EC2-4453-9363-679FD1AA10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7B2306DC-129F-4E19-AD87-85DC015972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DF68D1AF-084E-4836-B83F-114A55C44A2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ADBBC608-7DD0-467B-BD58-4DE7DBD9FF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E3DA0968-497B-4985-8611-626589E01B3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1B21E604-80A0-4C29-9E3F-5E3D356F479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09C26A6E-9267-40CE-9380-6752BB896E3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1F2A6A52-4CB9-4967-9170-201A049F04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7F38FA2-35F3-45FF-8105-B4CBB17344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FFE0D205-92D9-40C1-B38F-91CC351C70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3D9F4911-F029-452A-8D3E-1797CAA598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7C464B81-7BA6-49BA-9817-581C8A3DE2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8C138BA8-73E2-43D6-9107-4D213CD96E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CD936CF8-D0C6-4FBB-B5B8-AD83B8D084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03E4383C-B3C3-428C-8C55-32B6EFF2B5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E0CC15BC-60A5-4260-807E-4F8EDA0DF3F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1F035343-BC0A-443E-8BDE-D8C73B6193B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AEF8201A-0874-4801-82D6-D644E040DE4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E8BBC6AB-FC12-4DFF-A9AC-B6B9F541D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D566F220-7AF7-409A-AD4E-8C71C1E180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55D1C49C-F89E-412E-AEB2-554F14EBCB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F01B9740-7971-404A-B387-6EF11345D0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FFBBA574-D43E-4D94-8DA1-D95A7C1605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6E388D2D-5224-4ABE-AF99-913A5386D6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6A61E1DF-8093-4AEB-B2D5-FB991433A9F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4C15DD4F-C03A-43E8-939A-262EC036A0F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8A78227C-2665-4C5F-BDCB-1853FFEB42D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564704EB-07E0-410B-851C-8060CBFB9E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C0A4DC2E-52CA-4AE5-AE56-823269111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23649-FDF5-48A7-91AF-5376F2262E5A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AC6B52C-2A40-4851-98B6-678DFB9E0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8E93B56-1494-4A0B-BF93-0BA511F71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6731F373-D271-4DE4-B7A5-0581A33A21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E5FB9-F8EB-418D-9457-74523C9B13E6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17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6E5ADC7-61CB-4A38-BC18-4B74DE89BA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81F4596-E5F6-4279-AE94-BBC15C137A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FD11105-3946-4F04-A828-56D4F850E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14A61-321C-4C53-A06E-FDF450DDCF62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17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2847D182-4A63-44B4-B4BD-5EEB21EAE7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8AECE098-36D1-4A52-B1CC-B29B21C2D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1608119F-44D0-43F3-A836-BAC66554B3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4AB28-6CF0-4C04-8A26-FC789EF03E38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68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8231071F-7C72-46BA-B9A2-E4BE092F4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8EB112C5-497E-42DB-B983-EDE9EF51A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34DFD827-838B-4274-8189-29C15EC95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79A8B-DE58-4D3D-BCF0-049D40959833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32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AD2BB7F7-BF52-4C62-BA88-593ADF0A97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AE25FA14-D84C-4C87-A692-A1013AEB99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57B03C78-FB91-4F8D-8D0F-C93367786C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2522E-43A1-4397-AEB9-E251F7F894D7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509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5E621B96-D62B-4C89-89D0-A4738781B6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46CCBF1F-AAD8-4FAB-BB40-4BB1A4AE41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F04044BC-7DCB-4BD1-A513-72D85EFC4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A9F89-77EB-4D29-ABEE-508994285D96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39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971B3F44-1791-4A00-8666-5872332B1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5BA5C84F-4510-4577-8DF0-4CCF07BC1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9338481-89A8-4A4F-9EBC-AAA5B5C161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9E361-39C6-48A3-BCC5-AD8F1CAD8CA5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2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4F76-6ACF-4E37-8464-3A8BAAD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43773-DCEF-4038-ACB9-2940F485A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2050-1660-4BD4-A199-8E42C4E1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249B3-C7CC-4B48-9197-BB80EFEB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31D02-2A00-4930-B1AB-7CE2ACF7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5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B68ECE2B-9776-4DC2-8DF8-5F7E79481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B9676419-D0E2-42C8-96C0-5930D1B24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F05184E-E4AC-4772-A69F-BFAE9C916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BAE68-F30B-4577-A1F0-B060B6228967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13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753A6638-B1D7-4707-96C2-07788216F3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74BBEF4-8D7F-4676-87F3-869D1E786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4D7A7EF-9107-42EC-A72F-6ADFB39759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B49AF-9A14-484B-B497-4E98D1FE9D01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423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2E52E258-D7F4-4A1B-885C-F236091D6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77D1B1C-4E30-4865-A4A5-C2EFB40494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5D76C8CF-DDBE-4F26-8C35-30A83D5C87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0DF5F-11DC-4EFA-8931-AC7EC052692D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7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عنوان ومخطط أو مخطط هيكل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ـ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E0EE0EC9-2AF3-45F3-86B0-E9377E30A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93D382D-F4DD-4EBA-82FA-006B1F7D0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3F7D4E8-5E80-49C7-8B10-C1B0EE167B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0AE59-28BB-4935-8D75-09CDD04C7F1F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28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FCBD9279-997C-4859-952F-FF6A2C91C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C0D52D9F-B208-4934-80E5-055A6FC60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F17A9A2A-7F7C-4BE2-A574-84E5D72AD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20CE8-300E-46C8-BD28-36AF8DE162A1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559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6DE7452-4B97-4ACD-9A56-D88771000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6B422823-C848-4A6C-860F-69356EF90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A0E780EA-9B3C-4AAB-AD15-A8455A6FF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AC10-71B1-4A81-B457-2456882DE36D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24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776B-5EA2-4142-AC0E-BC288CA6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9043D-C092-4507-95BD-C0970DCF4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4743B-E4F2-44FE-A20A-FD14CE3D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25CAA-E132-4F38-BBDE-2459ED62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8BD6C-F79F-475B-B468-8CBEFDB4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E2067-B57F-437D-96B4-AA34C0136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5811-24EF-4D09-B74A-00702FD6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47FAD-8AB8-4566-87F5-8BEB1C71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3304B-62BA-425D-BB26-383763C7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7F75E-54C8-4261-A662-97A45326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0C5EC-4FE1-4B41-A4E3-38C9EAEC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2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8CF9-3D3B-4FAB-90AE-3087BB9F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87499-946F-46B1-B683-414A3788D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00792-04E1-4CE9-90AD-828FE9B46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CC8F6-979E-485A-B600-9D90E2937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A51FBE-5283-4734-8B29-CC2925EC4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D0BDD-C9DB-40C4-8E01-1D3C11D9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8BC0A-A576-4990-9767-8F47FA09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43FF9-DE79-4AB4-B9F2-70FB9A91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3E335-1E02-4156-9A3F-5838F78E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2DD95E-BE7D-4085-BB22-A33730F5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A1400-342A-40DA-8629-CF8ABFB0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9DD29-6985-4C6D-9CC2-DA851320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4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39274-78A0-4AEA-8D40-23C2B221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D4086-A2B0-436C-857E-0346F9C2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81779-6A5C-4A06-9CEB-B70E9FF5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9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56AE-971F-4841-B056-D6E6C314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1359-C7D5-42EE-91F9-E4310142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85274-F33D-4C72-B281-0595C4217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194F6-7E28-4621-84AD-767B0692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8AF61-8255-493C-B14E-E20E9CAF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2BEB6-9CBC-4CA6-B614-7F627122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DC8A-DCD5-4C8C-88F1-0C7541DC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7CCB1-FAC0-4C82-B5E2-3914D27F1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8224D-C449-4FDD-98DB-34978ABDD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8750A-ED15-41EC-B95F-A8864F1A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728F3-82C4-4D0B-9A5A-2BEFAFA8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3AF45-BCD8-443F-BFE4-3B109493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8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C6DE91-63CB-4B29-970F-A2CB092E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9247B-5182-4746-8D07-939870D63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6F79-BB6C-459E-B701-65161F6DC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440C-1926-45A7-B387-64949448AAF5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5A896-DE9B-42E7-83F9-E48FFD926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4280A-D850-4F13-A933-8A58EA37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A150-773E-41CF-A6F7-21F88CD95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B888379-B151-412C-A79E-9D0E931425CE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73D4A062-9068-417A-8275-2AC646E1B6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5C964793-0996-4F7B-A526-666CF4EB10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F603BC0A-6F68-48D1-817B-CEAF4CCFC2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grpSp>
          <p:nvGrpSpPr>
            <p:cNvPr id="2059" name="Group 6">
              <a:extLst>
                <a:ext uri="{FF2B5EF4-FFF2-40B4-BE49-F238E27FC236}">
                  <a16:creationId xmlns:a16="http://schemas.microsoft.com/office/drawing/2014/main" id="{3CE58BBA-7644-46D1-8477-7DFDAA4B7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C858D406-D1BD-4F08-B475-C3A57A48A4A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EE0F2D67-5D1C-49BC-8F64-9EB49BBA89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034260C7-BCCF-449F-9D4F-8DD740F8DE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DC6FBDB1-D867-467A-B75F-984540B1680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D28D3BF8-4CBA-4827-A038-535A068B7C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C0ED8D07-AF4B-46CB-ABD4-FE5B2B81069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3A6A4C3D-3E20-4D76-BD07-3D9A3D1A261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2E0DEAF6-1D20-4748-9466-D224097965B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11" name="Freeform 15">
                <a:extLst>
                  <a:ext uri="{FF2B5EF4-FFF2-40B4-BE49-F238E27FC236}">
                    <a16:creationId xmlns:a16="http://schemas.microsoft.com/office/drawing/2014/main" id="{BCFFA679-7FC5-4F7C-9BF2-BAC0342469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12" name="Freeform 16">
                <a:extLst>
                  <a:ext uri="{FF2B5EF4-FFF2-40B4-BE49-F238E27FC236}">
                    <a16:creationId xmlns:a16="http://schemas.microsoft.com/office/drawing/2014/main" id="{6E0DE64F-B4B0-4528-AD74-744F0AC7AFD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13" name="Freeform 17">
                <a:extLst>
                  <a:ext uri="{FF2B5EF4-FFF2-40B4-BE49-F238E27FC236}">
                    <a16:creationId xmlns:a16="http://schemas.microsoft.com/office/drawing/2014/main" id="{CB01E653-F9B9-414D-9B5E-3C1EDB3E45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14" name="Freeform 18">
                <a:extLst>
                  <a:ext uri="{FF2B5EF4-FFF2-40B4-BE49-F238E27FC236}">
                    <a16:creationId xmlns:a16="http://schemas.microsoft.com/office/drawing/2014/main" id="{EB6D9D5D-975A-46A1-AC21-29A237330F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  <p:sp>
            <p:nvSpPr>
              <p:cNvPr id="4115" name="Freeform 19">
                <a:extLst>
                  <a:ext uri="{FF2B5EF4-FFF2-40B4-BE49-F238E27FC236}">
                    <a16:creationId xmlns:a16="http://schemas.microsoft.com/office/drawing/2014/main" id="{56078432-2FAA-4E3F-AC08-6A77A1B598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</p:grp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id="{90347BA7-CAF3-4A65-A7AF-150044C7EB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4117" name="Freeform 21">
              <a:extLst>
                <a:ext uri="{FF2B5EF4-FFF2-40B4-BE49-F238E27FC236}">
                  <a16:creationId xmlns:a16="http://schemas.microsoft.com/office/drawing/2014/main" id="{9624182E-9AAF-46B1-BA1E-4D9ABA51FE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4118" name="Freeform 22">
              <a:extLst>
                <a:ext uri="{FF2B5EF4-FFF2-40B4-BE49-F238E27FC236}">
                  <a16:creationId xmlns:a16="http://schemas.microsoft.com/office/drawing/2014/main" id="{FBD39BE2-3456-4096-888F-E9FB3E4148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2063" name="Freeform 23">
              <a:extLst>
                <a:ext uri="{FF2B5EF4-FFF2-40B4-BE49-F238E27FC236}">
                  <a16:creationId xmlns:a16="http://schemas.microsoft.com/office/drawing/2014/main" id="{41F2D11F-36AD-476E-843F-8C72BE659B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4" name="Freeform 24">
              <a:extLst>
                <a:ext uri="{FF2B5EF4-FFF2-40B4-BE49-F238E27FC236}">
                  <a16:creationId xmlns:a16="http://schemas.microsoft.com/office/drawing/2014/main" id="{1AFB268F-5A92-4345-80E2-A9AF00DB2B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21" name="Freeform 25">
              <a:extLst>
                <a:ext uri="{FF2B5EF4-FFF2-40B4-BE49-F238E27FC236}">
                  <a16:creationId xmlns:a16="http://schemas.microsoft.com/office/drawing/2014/main" id="{40A48C24-CB65-49BA-BC43-12379F1DBF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ar-EG" sz="1800"/>
            </a:p>
          </p:txBody>
        </p:sp>
        <p:sp>
          <p:nvSpPr>
            <p:cNvPr id="2066" name="Freeform 26">
              <a:extLst>
                <a:ext uri="{FF2B5EF4-FFF2-40B4-BE49-F238E27FC236}">
                  <a16:creationId xmlns:a16="http://schemas.microsoft.com/office/drawing/2014/main" id="{DE38BC9F-E322-48DB-A719-169580A339E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7" name="Freeform 27">
              <a:extLst>
                <a:ext uri="{FF2B5EF4-FFF2-40B4-BE49-F238E27FC236}">
                  <a16:creationId xmlns:a16="http://schemas.microsoft.com/office/drawing/2014/main" id="{86CFD2B8-93A3-44AE-A2E1-684717DB95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8" name="Line 28">
              <a:extLst>
                <a:ext uri="{FF2B5EF4-FFF2-40B4-BE49-F238E27FC236}">
                  <a16:creationId xmlns:a16="http://schemas.microsoft.com/office/drawing/2014/main" id="{97FE98A3-F582-4BA9-932A-BBC365BB3C8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9" name="Line 29">
              <a:extLst>
                <a:ext uri="{FF2B5EF4-FFF2-40B4-BE49-F238E27FC236}">
                  <a16:creationId xmlns:a16="http://schemas.microsoft.com/office/drawing/2014/main" id="{2C9BCC63-01F3-4974-9F5D-1FA8FA32097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0" name="Line 30">
              <a:extLst>
                <a:ext uri="{FF2B5EF4-FFF2-40B4-BE49-F238E27FC236}">
                  <a16:creationId xmlns:a16="http://schemas.microsoft.com/office/drawing/2014/main" id="{3E827B19-84BD-4ED4-8178-0A5604F65DC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2071" name="Group 31">
              <a:extLst>
                <a:ext uri="{FF2B5EF4-FFF2-40B4-BE49-F238E27FC236}">
                  <a16:creationId xmlns:a16="http://schemas.microsoft.com/office/drawing/2014/main" id="{DCDDE496-0762-4365-AC2A-EF07021A9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>
                <a:extLst>
                  <a:ext uri="{FF2B5EF4-FFF2-40B4-BE49-F238E27FC236}">
                    <a16:creationId xmlns:a16="http://schemas.microsoft.com/office/drawing/2014/main" id="{38E90F5D-1D11-46D8-94F5-65F16A3921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5" name="Line 33">
                <a:extLst>
                  <a:ext uri="{FF2B5EF4-FFF2-40B4-BE49-F238E27FC236}">
                    <a16:creationId xmlns:a16="http://schemas.microsoft.com/office/drawing/2014/main" id="{E832F18C-94B1-4E6E-8D18-AC59D159BD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6" name="Line 34">
                <a:extLst>
                  <a:ext uri="{FF2B5EF4-FFF2-40B4-BE49-F238E27FC236}">
                    <a16:creationId xmlns:a16="http://schemas.microsoft.com/office/drawing/2014/main" id="{49CC96CD-35F8-4BB9-8D1E-444D98F82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7" name="Line 35">
                <a:extLst>
                  <a:ext uri="{FF2B5EF4-FFF2-40B4-BE49-F238E27FC236}">
                    <a16:creationId xmlns:a16="http://schemas.microsoft.com/office/drawing/2014/main" id="{1C61D88D-191E-4FA4-8CB7-8E50467AF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78" name="Line 36">
                <a:extLst>
                  <a:ext uri="{FF2B5EF4-FFF2-40B4-BE49-F238E27FC236}">
                    <a16:creationId xmlns:a16="http://schemas.microsoft.com/office/drawing/2014/main" id="{824C242B-20B5-4AB2-BAAA-B7310FC1B0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072" name="Line 37">
              <a:extLst>
                <a:ext uri="{FF2B5EF4-FFF2-40B4-BE49-F238E27FC236}">
                  <a16:creationId xmlns:a16="http://schemas.microsoft.com/office/drawing/2014/main" id="{CE495FE7-2920-42C5-9C76-7CE33294C65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3" name="Line 38">
              <a:extLst>
                <a:ext uri="{FF2B5EF4-FFF2-40B4-BE49-F238E27FC236}">
                  <a16:creationId xmlns:a16="http://schemas.microsoft.com/office/drawing/2014/main" id="{EFA4E76F-A2A3-47D7-B383-47655B54910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135" name="Rectangle 39">
            <a:extLst>
              <a:ext uri="{FF2B5EF4-FFF2-40B4-BE49-F238E27FC236}">
                <a16:creationId xmlns:a16="http://schemas.microsoft.com/office/drawing/2014/main" id="{77017E96-4B0A-4503-8072-07BC178B0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6" name="Rectangle 40">
            <a:extLst>
              <a:ext uri="{FF2B5EF4-FFF2-40B4-BE49-F238E27FC236}">
                <a16:creationId xmlns:a16="http://schemas.microsoft.com/office/drawing/2014/main" id="{038B8AB5-6C65-48D8-8F7B-280C98AFDC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" name="Rectangle 41">
            <a:extLst>
              <a:ext uri="{FF2B5EF4-FFF2-40B4-BE49-F238E27FC236}">
                <a16:creationId xmlns:a16="http://schemas.microsoft.com/office/drawing/2014/main" id="{1644683F-E994-4652-B847-3AB78C210F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8" name="Rectangle 42">
            <a:extLst>
              <a:ext uri="{FF2B5EF4-FFF2-40B4-BE49-F238E27FC236}">
                <a16:creationId xmlns:a16="http://schemas.microsoft.com/office/drawing/2014/main" id="{EB94BA9E-97B3-472A-A352-BE08872747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EFBE9AC-8B2F-480C-94D4-0AC32D93B4E1}" type="slidenum">
              <a:rPr lang="ar-EG" altLang="en-US"/>
              <a:pPr/>
              <a:t>‹#›</a:t>
            </a:fld>
            <a:endParaRPr lang="en-US" altLang="en-US"/>
          </a:p>
        </p:txBody>
      </p:sp>
      <p:sp>
        <p:nvSpPr>
          <p:cNvPr id="4139" name="Rectangle 43">
            <a:extLst>
              <a:ext uri="{FF2B5EF4-FFF2-40B4-BE49-F238E27FC236}">
                <a16:creationId xmlns:a16="http://schemas.microsoft.com/office/drawing/2014/main" id="{FD3455EC-4257-4BB2-AFCD-83466BA1D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7602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4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0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1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3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6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7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8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9.wav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0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27E57F3B-8056-4E54-B601-95A05FC14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795" name="Picture 3" descr="ll">
            <a:extLst>
              <a:ext uri="{FF2B5EF4-FFF2-40B4-BE49-F238E27FC236}">
                <a16:creationId xmlns:a16="http://schemas.microsoft.com/office/drawing/2014/main" id="{BCE84C6B-EFBF-403D-9814-DA510A1CE79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9" t="21545" r="20972" b="49074"/>
          <a:stretch>
            <a:fillRect/>
          </a:stretch>
        </p:blipFill>
        <p:spPr>
          <a:xfrm>
            <a:off x="3071813" y="217489"/>
            <a:ext cx="6324600" cy="652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  <a:extLst>
              <a:ext uri="{FF2B5EF4-FFF2-40B4-BE49-F238E27FC236}">
                <a16:creationId xmlns:a16="http://schemas.microsoft.com/office/drawing/2014/main" id="{11F43CCD-5C69-407A-85CA-9491F7F220DA}"/>
              </a:ext>
            </a:extLst>
          </p:cNvPr>
          <p:cNvPicPr>
            <a:picLocks noChangeAspect="1"/>
          </p:cNvPicPr>
          <p:nvPr>
            <a:wavAudioFile r:embed="rId1" name="C2F4622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18998C3-2C08-4B50-A194-5D8B08E1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6858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39C89AA2-A12A-4018-82A9-9E02CDDF9BF9}"/>
              </a:ext>
            </a:extLst>
          </p:cNvPr>
          <p:cNvPicPr>
            <a:picLocks noChangeAspect="1"/>
          </p:cNvPicPr>
          <p:nvPr>
            <a:wavAudioFile r:embed="rId1" name="43EF808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E8C4245-59C4-4705-AD39-3DD172496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/>
          <a:stretch>
            <a:fillRect/>
          </a:stretch>
        </p:blipFill>
        <p:spPr bwMode="auto">
          <a:xfrm>
            <a:off x="2438400" y="533400"/>
            <a:ext cx="6705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514444D4-AB1F-4EFB-B2B4-8B345E36007C}"/>
              </a:ext>
            </a:extLst>
          </p:cNvPr>
          <p:cNvPicPr>
            <a:picLocks noChangeAspect="1"/>
          </p:cNvPicPr>
          <p:nvPr>
            <a:wavAudioFile r:embed="rId1" name="446BE8C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B1186803-CB2C-4B7B-8919-7EAD63F6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547688"/>
            <a:ext cx="511175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4EB90C63-F6FA-405D-A914-1950E2C484D1}"/>
              </a:ext>
            </a:extLst>
          </p:cNvPr>
          <p:cNvPicPr>
            <a:picLocks noChangeAspect="1"/>
          </p:cNvPicPr>
          <p:nvPr>
            <a:wavAudioFile r:embed="rId1" name="82570C4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81916B82-4B63-4621-9704-29EBB9A4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76250"/>
            <a:ext cx="6408737" cy="56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0AF0A683-2A62-4683-BB1B-26ABC63C02FA}"/>
              </a:ext>
            </a:extLst>
          </p:cNvPr>
          <p:cNvPicPr>
            <a:picLocks noChangeAspect="1"/>
          </p:cNvPicPr>
          <p:nvPr>
            <a:wavAudioFile r:embed="rId1" name="91B69AE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51CEF871-9870-4732-B8DD-A0D0FCFB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60350"/>
            <a:ext cx="6121400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3CE9CEE0-407D-4179-9738-51F0EB5ADF8B}"/>
              </a:ext>
            </a:extLst>
          </p:cNvPr>
          <p:cNvPicPr>
            <a:picLocks noChangeAspect="1"/>
          </p:cNvPicPr>
          <p:nvPr>
            <a:wavAudioFile r:embed="rId1" name="D662028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53D9492F-35EF-4FFC-832D-DE046C303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8131" name="Picture 3" descr="Lepromatus leprosy ">
            <a:extLst>
              <a:ext uri="{FF2B5EF4-FFF2-40B4-BE49-F238E27FC236}">
                <a16:creationId xmlns:a16="http://schemas.microsoft.com/office/drawing/2014/main" id="{2E45864C-D87D-4B76-94FF-76DA53C0EBA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620714"/>
            <a:ext cx="7921625" cy="532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B91F0AE9-F931-45C2-A1D3-191F1E567E1E}"/>
              </a:ext>
            </a:extLst>
          </p:cNvPr>
          <p:cNvPicPr>
            <a:picLocks noChangeAspect="1"/>
          </p:cNvPicPr>
          <p:nvPr>
            <a:wavAudioFile r:embed="rId1" name="F4A6E4F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D5F15C61-3297-4C70-BBBD-893E8FED7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9155" name="Picture 3" descr="o">
            <a:extLst>
              <a:ext uri="{FF2B5EF4-FFF2-40B4-BE49-F238E27FC236}">
                <a16:creationId xmlns:a16="http://schemas.microsoft.com/office/drawing/2014/main" id="{0A718ACF-9FB8-4EB6-BCBD-5BAC35E96EE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7" t="14197" r="11540" b="56058"/>
          <a:stretch>
            <a:fillRect/>
          </a:stretch>
        </p:blipFill>
        <p:spPr>
          <a:xfrm>
            <a:off x="1919288" y="620714"/>
            <a:ext cx="8388350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B4545633-8F83-49A1-BB73-353F2F01DC13}"/>
              </a:ext>
            </a:extLst>
          </p:cNvPr>
          <p:cNvPicPr>
            <a:picLocks noChangeAspect="1"/>
          </p:cNvPicPr>
          <p:nvPr>
            <a:wavAudioFile r:embed="rId1" name="22493E2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4928F670-78BB-4F7F-9670-FF5F325B1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0179" name="Picture 3" descr="Lepromatus leprosy 1">
            <a:extLst>
              <a:ext uri="{FF2B5EF4-FFF2-40B4-BE49-F238E27FC236}">
                <a16:creationId xmlns:a16="http://schemas.microsoft.com/office/drawing/2014/main" id="{3C28483D-890F-470A-967C-55674939C78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333376"/>
            <a:ext cx="8172450" cy="604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E60613BB-D9A8-4488-99DA-F881EAC5A470}"/>
              </a:ext>
            </a:extLst>
          </p:cNvPr>
          <p:cNvPicPr>
            <a:picLocks noChangeAspect="1"/>
          </p:cNvPicPr>
          <p:nvPr>
            <a:wavAudioFile r:embed="rId1" name="872C2B8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A503312-6FA7-4958-8823-E5B3FDF35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1203" name="Picture 3" descr="Lepromatus leprosy (diffuse pink infiltration of the cheeks ">
            <a:extLst>
              <a:ext uri="{FF2B5EF4-FFF2-40B4-BE49-F238E27FC236}">
                <a16:creationId xmlns:a16="http://schemas.microsoft.com/office/drawing/2014/main" id="{558C63DE-EADB-435B-AF6E-F229EC10FDC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387351"/>
            <a:ext cx="6624637" cy="613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D86CA301-7BE3-42DC-A34D-E8DB4688CA73}"/>
              </a:ext>
            </a:extLst>
          </p:cNvPr>
          <p:cNvPicPr>
            <a:picLocks noChangeAspect="1"/>
          </p:cNvPicPr>
          <p:nvPr>
            <a:wavAudioFile r:embed="rId1" name="2F1492E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95D21CE2-E03E-494E-AD65-607BD49BA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2227" name="Picture 3" descr="ppo">
            <a:extLst>
              <a:ext uri="{FF2B5EF4-FFF2-40B4-BE49-F238E27FC236}">
                <a16:creationId xmlns:a16="http://schemas.microsoft.com/office/drawing/2014/main" id="{CDF127BE-7758-432E-BC14-8C58E90DC09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11131" r="58044" b="56056"/>
          <a:stretch>
            <a:fillRect/>
          </a:stretch>
        </p:blipFill>
        <p:spPr>
          <a:xfrm>
            <a:off x="2063750" y="404813"/>
            <a:ext cx="8135938" cy="5905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DB625B1A-F709-4828-BE0C-FEBCFCA915AD}"/>
              </a:ext>
            </a:extLst>
          </p:cNvPr>
          <p:cNvPicPr>
            <a:picLocks noChangeAspect="1"/>
          </p:cNvPicPr>
          <p:nvPr>
            <a:wavAudioFile r:embed="rId1" name="52FEE60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71EEB8F1-63CD-4D5B-8B5D-78C7F41F8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Reactions in Leprosy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70CE878-E71F-42A8-B7F5-0FE3B49FF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412876"/>
            <a:ext cx="8496300" cy="5184775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1. Type 1 reaction: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Occurs in border-line leprosy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Due to rapid change in immunity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Nerves are swollen and tender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Serious neurological complication may occur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Skin lesions become erythematous, edematous and may ulcerate</a:t>
            </a:r>
            <a:endParaRPr lang="ar-EG" sz="2000">
              <a:solidFill>
                <a:schemeClr val="folHlink"/>
              </a:solidFill>
              <a:latin typeface="Tahoma" pitchFamily="34" charset="0"/>
              <a:cs typeface="Tahoma" pitchFamily="34" charset="0"/>
            </a:endParaRP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2. Type 2 reaction (erythema nodosum leprosum):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Occurs in BL &amp; LL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It is an immune-complex disease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Characterized by painful, red nodules on the face and extremities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Fever, malaise, myositis, artheritis &amp; orchitis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Nerve affection is less than in type 1 reactions</a:t>
            </a:r>
          </a:p>
        </p:txBody>
      </p:sp>
      <p:pic>
        <p:nvPicPr>
          <p:cNvPr id="6" name="صوت 5">
            <a:hlinkClick r:id="" action="ppaction://media"/>
            <a:extLst>
              <a:ext uri="{FF2B5EF4-FFF2-40B4-BE49-F238E27FC236}">
                <a16:creationId xmlns:a16="http://schemas.microsoft.com/office/drawing/2014/main" id="{7029DC4F-1684-43A2-A364-E0D58A4A1383}"/>
              </a:ext>
            </a:extLst>
          </p:cNvPr>
          <p:cNvPicPr>
            <a:picLocks noChangeAspect="1"/>
          </p:cNvPicPr>
          <p:nvPr>
            <a:wavAudioFile r:embed="rId1" name="02D6AE8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3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394930C6-4962-479B-A0D2-82595AC3B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3251" name="Picture 3" descr="ppo">
            <a:extLst>
              <a:ext uri="{FF2B5EF4-FFF2-40B4-BE49-F238E27FC236}">
                <a16:creationId xmlns:a16="http://schemas.microsoft.com/office/drawing/2014/main" id="{7F6B864F-3B62-45E3-A6B1-5BC58CCEBEF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58543" r="13423" b="9732"/>
          <a:stretch>
            <a:fillRect/>
          </a:stretch>
        </p:blipFill>
        <p:spPr>
          <a:xfrm>
            <a:off x="1919288" y="549276"/>
            <a:ext cx="8424862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C57369DA-AA57-47E2-93AA-86FADA500863}"/>
              </a:ext>
            </a:extLst>
          </p:cNvPr>
          <p:cNvPicPr>
            <a:picLocks noChangeAspect="1"/>
          </p:cNvPicPr>
          <p:nvPr>
            <a:wavAudioFile r:embed="rId1" name="7FCC189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A8017045-4963-44F1-B1A8-00E75421B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4275" name="Picture 3" descr="Lepromatus leprosy (leonine facies)">
            <a:extLst>
              <a:ext uri="{FF2B5EF4-FFF2-40B4-BE49-F238E27FC236}">
                <a16:creationId xmlns:a16="http://schemas.microsoft.com/office/drawing/2014/main" id="{DB5C3BD8-C65A-40AE-BA2B-8E3DA7BD1EF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549275"/>
            <a:ext cx="8064500" cy="573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260E6C45-0915-4D0A-AB80-9C6DAC8AEEFE}"/>
              </a:ext>
            </a:extLst>
          </p:cNvPr>
          <p:cNvPicPr>
            <a:picLocks noChangeAspect="1"/>
          </p:cNvPicPr>
          <p:nvPr>
            <a:wavAudioFile r:embed="rId1" name="461732B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2B346A4D-F18E-4F73-818E-B9DC0BEC0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5299" name="Picture 3" descr="Tuberculoid leprosy (dry, annular, anaesthetic patch)">
            <a:extLst>
              <a:ext uri="{FF2B5EF4-FFF2-40B4-BE49-F238E27FC236}">
                <a16:creationId xmlns:a16="http://schemas.microsoft.com/office/drawing/2014/main" id="{AED86752-536F-49B4-83A6-71356D7A6FC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331789"/>
            <a:ext cx="7596188" cy="6192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  <a:extLst>
              <a:ext uri="{FF2B5EF4-FFF2-40B4-BE49-F238E27FC236}">
                <a16:creationId xmlns:a16="http://schemas.microsoft.com/office/drawing/2014/main" id="{8B9A99A7-7105-4CBB-B769-7B168C6E371D}"/>
              </a:ext>
            </a:extLst>
          </p:cNvPr>
          <p:cNvPicPr>
            <a:picLocks noChangeAspect="1"/>
          </p:cNvPicPr>
          <p:nvPr>
            <a:wavAudioFile r:embed="rId1" name="99DA4F4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EED10004-9C68-42BF-A9A5-CE42753E4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6323" name="Picture 3" descr="h">
            <a:extLst>
              <a:ext uri="{FF2B5EF4-FFF2-40B4-BE49-F238E27FC236}">
                <a16:creationId xmlns:a16="http://schemas.microsoft.com/office/drawing/2014/main" id="{B44FD5B0-7503-4982-B5F7-C3D4F9A4A33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t="10687" r="61890" b="56056"/>
          <a:stretch>
            <a:fillRect/>
          </a:stretch>
        </p:blipFill>
        <p:spPr>
          <a:xfrm>
            <a:off x="3432176" y="477838"/>
            <a:ext cx="5472113" cy="5975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  <a:extLst>
              <a:ext uri="{FF2B5EF4-FFF2-40B4-BE49-F238E27FC236}">
                <a16:creationId xmlns:a16="http://schemas.microsoft.com/office/drawing/2014/main" id="{C33F01BE-5D6A-48B4-8E3A-21ECDD5B82BF}"/>
              </a:ext>
            </a:extLst>
          </p:cNvPr>
          <p:cNvPicPr>
            <a:picLocks noChangeAspect="1"/>
          </p:cNvPicPr>
          <p:nvPr>
            <a:wavAudioFile r:embed="rId1" name="46A88EE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1014EDA6-0E08-4FA5-9A17-A51313AAB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7347" name="Picture 3" descr="h">
            <a:extLst>
              <a:ext uri="{FF2B5EF4-FFF2-40B4-BE49-F238E27FC236}">
                <a16:creationId xmlns:a16="http://schemas.microsoft.com/office/drawing/2014/main" id="{A90F9D28-EAEF-40EE-9930-E7716FC79A8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47453" r="61890" b="17554"/>
          <a:stretch>
            <a:fillRect/>
          </a:stretch>
        </p:blipFill>
        <p:spPr>
          <a:xfrm>
            <a:off x="3071813" y="260351"/>
            <a:ext cx="6127750" cy="626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  <a:extLst>
              <a:ext uri="{FF2B5EF4-FFF2-40B4-BE49-F238E27FC236}">
                <a16:creationId xmlns:a16="http://schemas.microsoft.com/office/drawing/2014/main" id="{96B47F7F-EE10-48F6-AA54-356FA18B9957}"/>
              </a:ext>
            </a:extLst>
          </p:cNvPr>
          <p:cNvPicPr>
            <a:picLocks noChangeAspect="1"/>
          </p:cNvPicPr>
          <p:nvPr>
            <a:wavAudioFile r:embed="rId1" name="22A24F6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70FE1909-1AB0-4005-B6EC-6F7113E14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8371" name="Picture 3" descr="uy">
            <a:extLst>
              <a:ext uri="{FF2B5EF4-FFF2-40B4-BE49-F238E27FC236}">
                <a16:creationId xmlns:a16="http://schemas.microsoft.com/office/drawing/2014/main" id="{3FD4F345-6DF4-477C-B672-9D5CA4FE381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12422" r="17393" b="57832"/>
          <a:stretch>
            <a:fillRect/>
          </a:stretch>
        </p:blipFill>
        <p:spPr>
          <a:xfrm>
            <a:off x="2028825" y="620714"/>
            <a:ext cx="8243888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  <a:extLst>
              <a:ext uri="{FF2B5EF4-FFF2-40B4-BE49-F238E27FC236}">
                <a16:creationId xmlns:a16="http://schemas.microsoft.com/office/drawing/2014/main" id="{8787BE0D-7F2D-4A8E-B085-C5636082BC1A}"/>
              </a:ext>
            </a:extLst>
          </p:cNvPr>
          <p:cNvPicPr>
            <a:picLocks noChangeAspect="1"/>
          </p:cNvPicPr>
          <p:nvPr>
            <a:wavAudioFile r:embed="rId1" name="06AF8C2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437CA359-84BF-4E0A-A0ED-1E0EDBEEE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9395" name="Picture 3" descr="wq">
            <a:extLst>
              <a:ext uri="{FF2B5EF4-FFF2-40B4-BE49-F238E27FC236}">
                <a16:creationId xmlns:a16="http://schemas.microsoft.com/office/drawing/2014/main" id="{C09B4EF2-5448-4294-91CC-3FC4FE77850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t="13197" r="16483" b="57832"/>
          <a:stretch>
            <a:fillRect/>
          </a:stretch>
        </p:blipFill>
        <p:spPr>
          <a:xfrm>
            <a:off x="2208213" y="836614"/>
            <a:ext cx="76327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  <a:extLst>
              <a:ext uri="{FF2B5EF4-FFF2-40B4-BE49-F238E27FC236}">
                <a16:creationId xmlns:a16="http://schemas.microsoft.com/office/drawing/2014/main" id="{8AF1F486-684E-47E7-A40B-A35C9CCB251A}"/>
              </a:ext>
            </a:extLst>
          </p:cNvPr>
          <p:cNvPicPr>
            <a:picLocks noChangeAspect="1"/>
          </p:cNvPicPr>
          <p:nvPr>
            <a:wavAudioFile r:embed="rId1" name="C3E237C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2F5925DC-4E4A-41F9-9F80-F91D16B4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1500188"/>
            <a:ext cx="8077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C7D2DBCE-9F2D-4762-8DDF-7AB0B6EA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15901"/>
            <a:ext cx="6769100" cy="98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990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Histopathology of lepromatous leprosy</a:t>
            </a:r>
          </a:p>
        </p:txBody>
      </p:sp>
      <p:pic>
        <p:nvPicPr>
          <p:cNvPr id="6" name="صوت 5">
            <a:hlinkClick r:id="" action="ppaction://media"/>
            <a:extLst>
              <a:ext uri="{FF2B5EF4-FFF2-40B4-BE49-F238E27FC236}">
                <a16:creationId xmlns:a16="http://schemas.microsoft.com/office/drawing/2014/main" id="{30FE10F1-D3A0-43DA-951F-A15184C858C8}"/>
              </a:ext>
            </a:extLst>
          </p:cNvPr>
          <p:cNvPicPr>
            <a:picLocks noChangeAspect="1"/>
          </p:cNvPicPr>
          <p:nvPr>
            <a:wavAudioFile r:embed="rId1" name="767E923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BB7CD575-C3CC-4EB2-8DFE-A6ED8468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7010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  <a:extLst>
              <a:ext uri="{FF2B5EF4-FFF2-40B4-BE49-F238E27FC236}">
                <a16:creationId xmlns:a16="http://schemas.microsoft.com/office/drawing/2014/main" id="{30F3945E-FE8A-4A01-8E20-61EAF9922674}"/>
              </a:ext>
            </a:extLst>
          </p:cNvPr>
          <p:cNvPicPr>
            <a:picLocks noChangeAspect="1"/>
          </p:cNvPicPr>
          <p:nvPr>
            <a:wavAudioFile r:embed="rId1" name="C98C4FC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CDB8D4F2-9C9D-481D-9F8B-1C148AE60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2467" name="Picture 3" descr="leprosy">
            <a:extLst>
              <a:ext uri="{FF2B5EF4-FFF2-40B4-BE49-F238E27FC236}">
                <a16:creationId xmlns:a16="http://schemas.microsoft.com/office/drawing/2014/main" id="{5E94ECF9-4046-4668-9908-9D23500BE1B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764"/>
            <a:ext cx="9144000" cy="695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  <a:extLst>
              <a:ext uri="{FF2B5EF4-FFF2-40B4-BE49-F238E27FC236}">
                <a16:creationId xmlns:a16="http://schemas.microsoft.com/office/drawing/2014/main" id="{0FE8726E-455B-4B34-8E8A-FDD5E02B7ECB}"/>
              </a:ext>
            </a:extLst>
          </p:cNvPr>
          <p:cNvPicPr>
            <a:picLocks noChangeAspect="1"/>
          </p:cNvPicPr>
          <p:nvPr>
            <a:wavAudioFile r:embed="rId1" name="923BCB4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E1D4B5A-4391-4D6A-87F7-98FF32BFF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>
                <a:solidFill>
                  <a:srgbClr val="FFFF00"/>
                </a:solidFill>
                <a:latin typeface="Tahoma" pitchFamily="34" charset="0"/>
              </a:rPr>
              <a:t>Treatment </a:t>
            </a:r>
            <a:r>
              <a:rPr lang="en-US" sz="3600" b="1">
                <a:solidFill>
                  <a:srgbClr val="FFF911"/>
                </a:solidFill>
                <a:latin typeface="Tahoma" pitchFamily="34" charset="0"/>
              </a:rPr>
              <a:t>of Leprosy</a:t>
            </a:r>
            <a:endParaRPr lang="en-US" sz="3600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CCEA6628-D517-405D-A54E-975870F97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84314"/>
            <a:ext cx="8229600" cy="4897437"/>
          </a:xfrm>
        </p:spPr>
        <p:txBody>
          <a:bodyPr/>
          <a:lstStyle/>
          <a:p>
            <a:pPr algn="l" rtl="0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sz="20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* </a:t>
            </a:r>
            <a:r>
              <a:rPr lang="en-US" sz="24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Paucibacillary leprosy:</a:t>
            </a:r>
            <a:r>
              <a:rPr lang="en-US" sz="24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(TL &amp; BT)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1. Rifampicin: 600 mg monthly supervised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2. Dapsone: 100 mg daily self-administered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Duration of treatment: at least 6 months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Duration of follow-up: at least 2 years</a:t>
            </a:r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4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* Multi-bacillary:</a:t>
            </a:r>
            <a:r>
              <a:rPr lang="en-US" sz="24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(BB, BL &amp; LL) </a:t>
            </a:r>
            <a:endParaRPr lang="en-US" sz="24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1. Rifampicin: 600 mg monthly supervised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2. Dapsone: 100 mg daily self-administered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3. Clofazimine (Lamprene): 300 mg monthly supervised &amp; 50 mg daily self-administered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Duration of treatment: at least 2 years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folHlink"/>
                </a:solidFill>
                <a:latin typeface="Tahoma" pitchFamily="34" charset="0"/>
                <a:cs typeface="Tahoma" pitchFamily="34" charset="0"/>
              </a:rPr>
              <a:t>Duration of follow-up: at least 5 years</a:t>
            </a:r>
          </a:p>
        </p:txBody>
      </p:sp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89FA7CCC-2CD2-432C-AF7F-7B5A3FDF7683}"/>
              </a:ext>
            </a:extLst>
          </p:cNvPr>
          <p:cNvPicPr>
            <a:picLocks noChangeAspect="1"/>
          </p:cNvPicPr>
          <p:nvPr>
            <a:wavAudioFile r:embed="rId1" name="194B813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3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>
            <a:extLst>
              <a:ext uri="{FF2B5EF4-FFF2-40B4-BE49-F238E27FC236}">
                <a16:creationId xmlns:a16="http://schemas.microsoft.com/office/drawing/2014/main" id="{A03640D8-C445-4841-8092-54AF7ABF9E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87713" y="1989138"/>
            <a:ext cx="5759450" cy="2519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8" name="صوت 7">
            <a:hlinkClick r:id="" action="ppaction://media"/>
            <a:extLst>
              <a:ext uri="{FF2B5EF4-FFF2-40B4-BE49-F238E27FC236}">
                <a16:creationId xmlns:a16="http://schemas.microsoft.com/office/drawing/2014/main" id="{419C77D9-1AD9-46C2-98A8-A28FC666D631}"/>
              </a:ext>
            </a:extLst>
          </p:cNvPr>
          <p:cNvPicPr>
            <a:picLocks noChangeAspect="1"/>
          </p:cNvPicPr>
          <p:nvPr>
            <a:wavAudioFile r:embed="rId1" name="F8D8B53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8C63000-91D7-418E-BA4E-7484E67DE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6858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B9779C48-9180-4D91-80CD-1A4AA2D33C26}"/>
              </a:ext>
            </a:extLst>
          </p:cNvPr>
          <p:cNvPicPr>
            <a:picLocks noChangeAspect="1"/>
          </p:cNvPicPr>
          <p:nvPr>
            <a:wavAudioFile r:embed="rId1" name="CC59E1E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032C51AC-8683-4358-BFE1-08758771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6858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  <a:extLst>
              <a:ext uri="{FF2B5EF4-FFF2-40B4-BE49-F238E27FC236}">
                <a16:creationId xmlns:a16="http://schemas.microsoft.com/office/drawing/2014/main" id="{F3B19A8B-D0C2-4A1B-A674-703CB5AF28A6}"/>
              </a:ext>
            </a:extLst>
          </p:cNvPr>
          <p:cNvPicPr>
            <a:picLocks noChangeAspect="1"/>
          </p:cNvPicPr>
          <p:nvPr>
            <a:wavAudioFile r:embed="rId1" name="8DFE8CD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4F275483-8513-4F9A-B188-4CFF53AB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7391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6D6BC398-4A10-459A-B19B-1E3039088C12}"/>
              </a:ext>
            </a:extLst>
          </p:cNvPr>
          <p:cNvPicPr>
            <a:picLocks noChangeAspect="1"/>
          </p:cNvPicPr>
          <p:nvPr>
            <a:wavAudioFile r:embed="rId1" name="908B2F0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2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3EB1628-FF63-4717-8EC4-7CB27C1A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/>
          <a:stretch>
            <a:fillRect/>
          </a:stretch>
        </p:blipFill>
        <p:spPr bwMode="auto">
          <a:xfrm>
            <a:off x="2438400" y="609600"/>
            <a:ext cx="7391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C2C1B5DB-09CE-4384-B267-770892135968}"/>
              </a:ext>
            </a:extLst>
          </p:cNvPr>
          <p:cNvPicPr>
            <a:picLocks noChangeAspect="1"/>
          </p:cNvPicPr>
          <p:nvPr>
            <a:wavAudioFile r:embed="rId1" name="69FC7B7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223C1B7-27E6-4EC5-A290-8E4227D2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8888" r="20213"/>
          <a:stretch>
            <a:fillRect/>
          </a:stretch>
        </p:blipFill>
        <p:spPr bwMode="auto">
          <a:xfrm>
            <a:off x="2820988" y="0"/>
            <a:ext cx="57959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F1FE615E-4248-496C-B16C-492029445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333375"/>
            <a:ext cx="21590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EG" altLang="en-US">
              <a:solidFill>
                <a:srgbClr val="FFFFFF"/>
              </a:solidFill>
            </a:endParaRPr>
          </a:p>
        </p:txBody>
      </p:sp>
      <p:pic>
        <p:nvPicPr>
          <p:cNvPr id="3" name="صوت 2">
            <a:hlinkClick r:id="" action="ppaction://media"/>
            <a:extLst>
              <a:ext uri="{FF2B5EF4-FFF2-40B4-BE49-F238E27FC236}">
                <a16:creationId xmlns:a16="http://schemas.microsoft.com/office/drawing/2014/main" id="{55A6E8A7-7E67-4D0C-8013-938AFA70FAA2}"/>
              </a:ext>
            </a:extLst>
          </p:cNvPr>
          <p:cNvPicPr>
            <a:picLocks noChangeAspect="1"/>
          </p:cNvPicPr>
          <p:nvPr>
            <a:wavAudioFile r:embed="rId1" name="90E1BC8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DDF3A25E-0027-4301-8419-ADE1F0A9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r="14131"/>
          <a:stretch>
            <a:fillRect/>
          </a:stretch>
        </p:blipFill>
        <p:spPr bwMode="auto">
          <a:xfrm>
            <a:off x="3886200" y="0"/>
            <a:ext cx="426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  <a:extLst>
              <a:ext uri="{FF2B5EF4-FFF2-40B4-BE49-F238E27FC236}">
                <a16:creationId xmlns:a16="http://schemas.microsoft.com/office/drawing/2014/main" id="{A69F9697-40D4-4B9B-ADC5-B31A1AEC7F99}"/>
              </a:ext>
            </a:extLst>
          </p:cNvPr>
          <p:cNvPicPr>
            <a:picLocks noChangeAspect="1"/>
          </p:cNvPicPr>
          <p:nvPr>
            <a:wavAudioFile r:embed="rId1" name="89879BD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Widescreen</PresentationFormat>
  <Paragraphs>59</Paragraphs>
  <Slides>30</Slides>
  <Notes>30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Globe</vt:lpstr>
      <vt:lpstr>PowerPoint Presentation</vt:lpstr>
      <vt:lpstr>Reactions in Leprosy</vt:lpstr>
      <vt:lpstr>Treatment of Leprosy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Aboghareb</dc:creator>
  <cp:lastModifiedBy>Mohamed Aboghareb</cp:lastModifiedBy>
  <cp:revision>1</cp:revision>
  <dcterms:created xsi:type="dcterms:W3CDTF">2020-07-24T16:34:26Z</dcterms:created>
  <dcterms:modified xsi:type="dcterms:W3CDTF">2020-07-24T16:35:08Z</dcterms:modified>
</cp:coreProperties>
</file>