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80" r:id="rId9"/>
    <p:sldId id="262" r:id="rId10"/>
    <p:sldId id="263" r:id="rId11"/>
    <p:sldId id="281" r:id="rId12"/>
    <p:sldId id="282" r:id="rId13"/>
    <p:sldId id="264" r:id="rId14"/>
    <p:sldId id="283" r:id="rId15"/>
    <p:sldId id="284" r:id="rId16"/>
    <p:sldId id="285" r:id="rId17"/>
    <p:sldId id="287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8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5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5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44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099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1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553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97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5C6B4A9-1611-4792-9094-5F34BCA07E0B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2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6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8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4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12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2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0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1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831" y="1249251"/>
            <a:ext cx="8825658" cy="4403893"/>
          </a:xfrm>
        </p:spPr>
        <p:txBody>
          <a:bodyPr/>
          <a:lstStyle/>
          <a:p>
            <a:pPr algn="ctr"/>
            <a:r>
              <a:rPr lang="en-US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Hair disorders</a:t>
            </a:r>
            <a:br>
              <a:rPr lang="en-US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b="1" i="1" dirty="0" smtClean="0"/>
              <a:t>By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400" b="1" i="1" dirty="0" err="1"/>
              <a:t>Doaa</a:t>
            </a:r>
            <a:r>
              <a:rPr lang="en-US" sz="2400" b="1" i="1" dirty="0"/>
              <a:t> </a:t>
            </a:r>
            <a:r>
              <a:rPr lang="en-US" sz="2400" b="1" i="1" dirty="0" err="1" smtClean="0"/>
              <a:t>Gaber</a:t>
            </a:r>
            <a:r>
              <a:rPr lang="en-US" sz="2400" b="1" i="1" dirty="0" smtClean="0"/>
              <a:t> Abdel </a:t>
            </a:r>
            <a:r>
              <a:rPr lang="en-US" sz="2400" b="1" i="1" dirty="0" err="1" smtClean="0"/>
              <a:t>baset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/>
              <a:t>Assistant </a:t>
            </a:r>
            <a:r>
              <a:rPr lang="en-US" sz="2400" b="1" i="1" dirty="0" smtClean="0"/>
              <a:t>lecturer of Dermatology</a:t>
            </a:r>
            <a:r>
              <a:rPr lang="ar-EG" sz="2400" b="1" i="1" dirty="0"/>
              <a:t/>
            </a:r>
            <a:br>
              <a:rPr lang="ar-EG" sz="2400" b="1" i="1" dirty="0"/>
            </a:br>
            <a:endParaRPr lang="ar-EG" sz="24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25658" cy="399245"/>
          </a:xfrm>
        </p:spPr>
        <p:txBody>
          <a:bodyPr/>
          <a:lstStyle/>
          <a:p>
            <a:endParaRPr lang="ar-EG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1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1"/>
    </mc:Choice>
    <mc:Fallback>
      <p:transition spd="slow" advTm="2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7" x="10599738" y="47053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Alopecia </a:t>
            </a:r>
            <a:r>
              <a:rPr lang="en-US" sz="4400" dirty="0" err="1" smtClean="0"/>
              <a:t>Areata</a:t>
            </a:r>
            <a:endParaRPr lang="ar-EG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99291" y="2240924"/>
            <a:ext cx="4516986" cy="3850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45" y="2240924"/>
            <a:ext cx="6568225" cy="43607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7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37"/>
    </mc:Choice>
    <mc:Fallback>
      <p:transition spd="slow" advTm="37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4" x="3062288" y="5313363"/>
          <p14:tracePt t="1000" x="3054350" y="5259388"/>
          <p14:tracePt t="1012" x="3009900" y="5133975"/>
          <p14:tracePt t="1025" x="2965450" y="4894263"/>
          <p14:tracePt t="1039" x="2938463" y="4545013"/>
          <p14:tracePt t="1055" x="2938463" y="4313238"/>
          <p14:tracePt t="1074" x="3098800" y="3938588"/>
          <p14:tracePt t="1088" x="3197225" y="3795713"/>
          <p14:tracePt t="1107" x="3295650" y="3679825"/>
          <p14:tracePt t="1122" x="3411538" y="3581400"/>
          <p14:tracePt t="1138" x="3741738" y="3322638"/>
          <p14:tracePt t="1156" x="4037013" y="3143250"/>
          <p14:tracePt t="1171" x="4224338" y="3081338"/>
          <p14:tracePt t="1188" x="4643438" y="2973388"/>
          <p14:tracePt t="1205" x="4776788" y="2955925"/>
          <p14:tracePt t="1221" x="4938713" y="2955925"/>
          <p14:tracePt t="1238" x="5241925" y="2990850"/>
          <p14:tracePt t="1255" x="5330825" y="3054350"/>
          <p14:tracePt t="1271" x="5456238" y="3143250"/>
          <p14:tracePt t="1288" x="5589588" y="3313113"/>
          <p14:tracePt t="1306" x="5608638" y="3357563"/>
          <p14:tracePt t="1321" x="5616575" y="3402013"/>
          <p14:tracePt t="1338" x="5626100" y="3562350"/>
          <p14:tracePt t="1356" x="5599113" y="3643313"/>
          <p14:tracePt t="1371" x="5554663" y="3705225"/>
          <p14:tracePt t="1388" x="5483225" y="3803650"/>
          <p14:tracePt t="1405" x="5313363" y="4010025"/>
          <p14:tracePt t="1422" x="5232400" y="4089400"/>
          <p14:tracePt t="1438" x="5116513" y="4152900"/>
          <p14:tracePt t="1455" x="4929188" y="4259263"/>
          <p14:tracePt t="1473" x="4813300" y="4295775"/>
          <p14:tracePt t="1488" x="4670425" y="4330700"/>
          <p14:tracePt t="1505" x="4491038" y="4357688"/>
          <p14:tracePt t="1522" x="4367213" y="4367213"/>
          <p14:tracePt t="1538" x="4241800" y="4367213"/>
          <p14:tracePt t="1555" x="4143375" y="4375150"/>
          <p14:tracePt t="1571" x="3902075" y="4375150"/>
          <p14:tracePt t="1590" x="3776663" y="4375150"/>
          <p14:tracePt t="1605" x="3679825" y="4357688"/>
          <p14:tracePt t="1621" x="3482975" y="4295775"/>
          <p14:tracePt t="1639" x="3429000" y="4268788"/>
          <p14:tracePt t="1655" x="3375025" y="4232275"/>
          <p14:tracePt t="1672" x="3313113" y="4170363"/>
          <p14:tracePt t="1690" x="3286125" y="4108450"/>
          <p14:tracePt t="1705" x="3259138" y="4000500"/>
          <p14:tracePt t="1721" x="3241675" y="3840163"/>
          <p14:tracePt t="1740" x="3241675" y="3732213"/>
          <p14:tracePt t="1755" x="3241675" y="3625850"/>
          <p14:tracePt t="1771" x="3259138" y="3509963"/>
          <p14:tracePt t="1789" x="3286125" y="3455988"/>
          <p14:tracePt t="1805" x="3322638" y="3367088"/>
          <p14:tracePt t="1821" x="3394075" y="3286125"/>
          <p14:tracePt t="1838" x="3544888" y="3160713"/>
          <p14:tracePt t="1855" x="3616325" y="3108325"/>
          <p14:tracePt t="1871" x="3697288" y="3081338"/>
          <p14:tracePt t="1889" x="3894138" y="3036888"/>
          <p14:tracePt t="1906" x="4000500" y="3027363"/>
          <p14:tracePt t="1922" x="4098925" y="3027363"/>
          <p14:tracePt t="1938" x="4348163" y="3071813"/>
          <p14:tracePt t="1956" x="4465638" y="3133725"/>
          <p14:tracePt t="1971" x="4589463" y="3232150"/>
          <p14:tracePt t="1988" x="4803775" y="3411538"/>
          <p14:tracePt t="2005" x="4956175" y="3581400"/>
          <p14:tracePt t="2022" x="5037138" y="3732213"/>
          <p14:tracePt t="2038" x="5116513" y="3919538"/>
          <p14:tracePt t="2054" x="5232400" y="4152900"/>
          <p14:tracePt t="2071" x="5286375" y="4348163"/>
          <p14:tracePt t="2087" x="5303838" y="4446588"/>
          <p14:tracePt t="2104" x="5303838" y="4581525"/>
          <p14:tracePt t="2122" x="5303838" y="4643438"/>
          <p14:tracePt t="2138" x="5303838" y="4697413"/>
          <p14:tracePt t="2154" x="5268913" y="4751388"/>
          <p14:tracePt t="2171" x="5251450" y="4768850"/>
          <p14:tracePt t="2187" x="5224463" y="4786313"/>
          <p14:tracePt t="2204" x="5170488" y="4822825"/>
          <p14:tracePt t="2221" x="4938713" y="4929188"/>
          <p14:tracePt t="2238" x="4751388" y="4991100"/>
          <p14:tracePt t="2254" x="4643438" y="5018088"/>
          <p14:tracePt t="2271" x="4268788" y="5089525"/>
          <p14:tracePt t="2288" x="4170363" y="5099050"/>
          <p14:tracePt t="2304" x="4071938" y="5116513"/>
          <p14:tracePt t="2321" x="3911600" y="5116513"/>
          <p14:tracePt t="2338" x="3867150" y="5116513"/>
          <p14:tracePt t="2354" x="3830638" y="5116513"/>
          <p14:tracePt t="2371" x="3795713" y="5081588"/>
          <p14:tracePt t="2388" x="3768725" y="5054600"/>
          <p14:tracePt t="2404" x="3759200" y="5037138"/>
          <p14:tracePt t="2421" x="3732213" y="5018088"/>
          <p14:tracePt t="2438" x="3705225" y="4991100"/>
          <p14:tracePt t="2455" x="3687763" y="4973638"/>
          <p14:tracePt t="2471" x="3687763" y="4965700"/>
          <p14:tracePt t="2488" x="3670300" y="4938713"/>
          <p14:tracePt t="2505" x="3660775" y="4929188"/>
          <p14:tracePt t="2521" x="3660775" y="4911725"/>
          <p14:tracePt t="2537" x="3643313" y="4894263"/>
          <p14:tracePt t="2555" x="3643313" y="4875213"/>
          <p14:tracePt t="2570" x="3633788" y="4867275"/>
          <p14:tracePt t="2588" x="3625850" y="4840288"/>
          <p14:tracePt t="2606" x="3616325" y="4830763"/>
          <p14:tracePt t="2621" x="3608388" y="4822825"/>
          <p14:tracePt t="2638" x="3598863" y="4813300"/>
          <p14:tracePt t="2654" x="3589338" y="4795838"/>
          <p14:tracePt t="2672" x="3581400" y="4786313"/>
          <p14:tracePt t="2688" x="3571875" y="4776788"/>
          <p14:tracePt t="2706" x="3562350" y="4776788"/>
          <p14:tracePt t="2721" x="3554413" y="4776788"/>
          <p14:tracePt t="2974" x="3544888" y="4776788"/>
          <p14:tracePt t="3408" x="3536950" y="4776788"/>
          <p14:tracePt t="3434" x="3536950" y="4768850"/>
          <p14:tracePt t="3446" x="3527425" y="4759325"/>
          <p14:tracePt t="3459" x="3500438" y="4759325"/>
          <p14:tracePt t="3472" x="3482975" y="4751388"/>
          <p14:tracePt t="3489" x="3455988" y="4724400"/>
          <p14:tracePt t="3505" x="3402013" y="4687888"/>
          <p14:tracePt t="3522" x="3295650" y="4598988"/>
          <p14:tracePt t="3540" x="3251200" y="4562475"/>
          <p14:tracePt t="3555" x="3232150" y="4527550"/>
          <p14:tracePt t="3572" x="3197225" y="4438650"/>
          <p14:tracePt t="3589" x="3187700" y="4384675"/>
          <p14:tracePt t="3605" x="3179763" y="4313238"/>
          <p14:tracePt t="3622" x="3170238" y="4205288"/>
          <p14:tracePt t="3640" x="3170238" y="4170363"/>
          <p14:tracePt t="3656" x="3179763" y="4116388"/>
          <p14:tracePt t="3672" x="3286125" y="3929063"/>
          <p14:tracePt t="3690" x="3357563" y="3840163"/>
          <p14:tracePt t="3705" x="3446463" y="3732213"/>
          <p14:tracePt t="3722" x="3562350" y="3616325"/>
          <p14:tracePt t="3722" x="3643313" y="3554413"/>
          <p14:tracePt t="3739" x="3705225" y="3509963"/>
          <p14:tracePt t="3755" x="3751263" y="3482975"/>
          <p14:tracePt t="3772" x="3803650" y="3465513"/>
          <p14:tracePt t="3789" x="3938588" y="3438525"/>
          <p14:tracePt t="3806" x="4054475" y="3429000"/>
          <p14:tracePt t="3822" x="4160838" y="3429000"/>
          <p14:tracePt t="3839" x="4402138" y="3429000"/>
          <p14:tracePt t="3856" x="4491038" y="3429000"/>
          <p14:tracePt t="3872" x="4572000" y="3438525"/>
          <p14:tracePt t="3889" x="4751388" y="3482975"/>
          <p14:tracePt t="3906" x="4830763" y="3527425"/>
          <p14:tracePt t="3922" x="4902200" y="3562350"/>
          <p14:tracePt t="3939" x="5054600" y="3652838"/>
          <p14:tracePt t="3956" x="5153025" y="3697288"/>
          <p14:tracePt t="3972" x="5241925" y="3741738"/>
          <p14:tracePt t="3989" x="5295900" y="3786188"/>
          <p14:tracePt t="4005" x="5411788" y="3902075"/>
          <p14:tracePt t="4024" x="5473700" y="3973513"/>
          <p14:tracePt t="4039" x="5537200" y="4027488"/>
          <p14:tracePt t="4055" x="5661025" y="4125913"/>
          <p14:tracePt t="4072" x="5697538" y="4152900"/>
          <p14:tracePt t="4088" x="5715000" y="4241800"/>
          <p14:tracePt t="4105" x="5732463" y="4402138"/>
          <p14:tracePt t="4122" x="5732463" y="4465638"/>
          <p14:tracePt t="4138" x="5724525" y="4527550"/>
          <p14:tracePt t="4155" x="5697538" y="4581525"/>
          <p14:tracePt t="4171" x="5626100" y="4660900"/>
          <p14:tracePt t="4188" x="5608638" y="4697413"/>
          <p14:tracePt t="4205" x="5562600" y="4724400"/>
          <p14:tracePt t="4221" x="5491163" y="4768850"/>
          <p14:tracePt t="4238" x="5456238" y="4786313"/>
          <p14:tracePt t="4255" x="5429250" y="4795838"/>
          <p14:tracePt t="4271" x="5348288" y="4830763"/>
          <p14:tracePt t="4288" x="5295900" y="4840288"/>
          <p14:tracePt t="4304" x="5259388" y="4857750"/>
          <p14:tracePt t="4321" x="5214938" y="4867275"/>
          <p14:tracePt t="4338" x="5197475" y="4875213"/>
          <p14:tracePt t="4355" x="5180013" y="4884738"/>
          <p14:tracePt t="4371" x="5126038" y="4894263"/>
          <p14:tracePt t="4389" x="5072063" y="4911725"/>
          <p14:tracePt t="4405" x="5037138" y="4929188"/>
          <p14:tracePt t="4421" x="4991100" y="4956175"/>
          <p14:tracePt t="4438" x="4894263" y="4983163"/>
          <p14:tracePt t="4455" x="4857750" y="5000625"/>
          <p14:tracePt t="4471" x="4803775" y="5018088"/>
          <p14:tracePt t="4488" x="4679950" y="5037138"/>
          <p14:tracePt t="4506" x="4616450" y="5054600"/>
          <p14:tracePt t="4522" x="4572000" y="5062538"/>
          <p14:tracePt t="4538" x="4446588" y="5081588"/>
          <p14:tracePt t="4555" x="4375150" y="5081588"/>
          <p14:tracePt t="4571" x="4340225" y="5081588"/>
          <p14:tracePt t="4588" x="4286250" y="5081588"/>
          <p14:tracePt t="4606" x="4251325" y="5081588"/>
          <p14:tracePt t="4621" x="4232275" y="5081588"/>
          <p14:tracePt t="4638" x="4214813" y="5081588"/>
          <p14:tracePt t="4655" x="4143375" y="5062538"/>
          <p14:tracePt t="4672" x="4116388" y="5054600"/>
          <p14:tracePt t="4688" x="4081463" y="5037138"/>
          <p14:tracePt t="4705" x="4017963" y="5010150"/>
          <p14:tracePt t="4722" x="3983038" y="4991100"/>
          <p14:tracePt t="4738" x="3965575" y="4983163"/>
          <p14:tracePt t="4755" x="3929063" y="4956175"/>
          <p14:tracePt t="4773" x="3902075" y="4938713"/>
          <p14:tracePt t="4789" x="3894138" y="4938713"/>
          <p14:tracePt t="4806" x="3875088" y="4919663"/>
          <p14:tracePt t="4822" x="3867150" y="4911725"/>
          <p14:tracePt t="4839" x="3867150" y="4902200"/>
          <p14:tracePt t="4873" x="3857625" y="4902200"/>
          <p14:tracePt t="5666" x="3848100" y="4902200"/>
          <p14:tracePt t="5704" x="3840163" y="4902200"/>
          <p14:tracePt t="6685" x="3830638" y="4902200"/>
          <p14:tracePt t="7364" x="3813175" y="4902200"/>
          <p14:tracePt t="7377" x="3786188" y="4902200"/>
          <p14:tracePt t="7390" x="3724275" y="4902200"/>
          <p14:tracePt t="7402" x="3589338" y="4902200"/>
          <p14:tracePt t="7415" x="3438525" y="4894263"/>
          <p14:tracePt t="7428" x="3313113" y="4875213"/>
          <p14:tracePt t="7441" x="3197225" y="4857750"/>
          <p14:tracePt t="7457" x="3089275" y="4840288"/>
          <p14:tracePt t="7474" x="3027363" y="4822825"/>
          <p14:tracePt t="7491" x="2928938" y="4768850"/>
          <p14:tracePt t="7508" x="2884488" y="4732338"/>
          <p14:tracePt t="7524" x="2840038" y="4687888"/>
          <p14:tracePt t="7540" x="2768600" y="4545013"/>
          <p14:tracePt t="7557" x="2751138" y="4491038"/>
          <p14:tracePt t="7573" x="2732088" y="4438650"/>
          <p14:tracePt t="7590" x="2724150" y="4367213"/>
          <p14:tracePt t="7607" x="2714625" y="4187825"/>
          <p14:tracePt t="7623" x="2714625" y="4133850"/>
          <p14:tracePt t="7640" x="2714625" y="4081463"/>
          <p14:tracePt t="7657" x="2724150" y="3919538"/>
          <p14:tracePt t="7675" x="2741613" y="3867150"/>
          <p14:tracePt t="7690" x="2759075" y="3822700"/>
          <p14:tracePt t="7707" x="2795588" y="3768725"/>
          <p14:tracePt t="7723" x="2822575" y="3732213"/>
          <p14:tracePt t="7740" x="2847975" y="3687763"/>
          <p14:tracePt t="7757" x="2938463" y="3598863"/>
          <p14:tracePt t="7774" x="3009900" y="3554413"/>
          <p14:tracePt t="7790" x="3098800" y="3509963"/>
          <p14:tracePt t="7807" x="3241675" y="3455988"/>
          <p14:tracePt t="7824" x="3313113" y="3438525"/>
          <p14:tracePt t="7840" x="3375025" y="3429000"/>
          <p14:tracePt t="7857" x="3509963" y="3411538"/>
          <p14:tracePt t="7875" x="3571875" y="3411538"/>
          <p14:tracePt t="7891" x="3633788" y="3402013"/>
          <p14:tracePt t="7908" x="3795713" y="3402013"/>
          <p14:tracePt t="7925" x="3875088" y="3402013"/>
          <p14:tracePt t="7941" x="3946525" y="3402013"/>
          <p14:tracePt t="7958" x="4037013" y="3402013"/>
          <p14:tracePt t="7974" x="4268788" y="3411538"/>
          <p14:tracePt t="7991" x="4357688" y="3429000"/>
          <p14:tracePt t="8008" x="4483100" y="3465513"/>
          <p14:tracePt t="8025" x="4724400" y="3536950"/>
          <p14:tracePt t="8042" x="4813300" y="3571875"/>
          <p14:tracePt t="8058" x="4902200" y="3625850"/>
          <p14:tracePt t="8074" x="5089525" y="3732213"/>
          <p14:tracePt t="8092" x="5153025" y="3768725"/>
          <p14:tracePt t="8108" x="5187950" y="3795713"/>
          <p14:tracePt t="8124" x="5214938" y="3822700"/>
          <p14:tracePt t="8141" x="5259388" y="3884613"/>
          <p14:tracePt t="8158" x="5276850" y="3911600"/>
          <p14:tracePt t="8174" x="5286375" y="3938588"/>
          <p14:tracePt t="8190" x="5286375" y="4010025"/>
          <p14:tracePt t="8207" x="5286375" y="4044950"/>
          <p14:tracePt t="8223" x="5286375" y="4081463"/>
          <p14:tracePt t="8240" x="5251450" y="4303713"/>
          <p14:tracePt t="8257" x="5205413" y="4429125"/>
          <p14:tracePt t="8273" x="5153025" y="4510088"/>
          <p14:tracePt t="8290" x="5037138" y="4633913"/>
          <p14:tracePt t="8307" x="4983163" y="4687888"/>
          <p14:tracePt t="8323" x="4938713" y="4724400"/>
          <p14:tracePt t="8340" x="4875213" y="4751388"/>
          <p14:tracePt t="8357" x="4705350" y="4803775"/>
          <p14:tracePt t="8374" x="4608513" y="4822825"/>
          <p14:tracePt t="8390" x="4518025" y="4840288"/>
          <p14:tracePt t="8407" x="4322763" y="4867275"/>
          <p14:tracePt t="8424" x="4214813" y="4875213"/>
          <p14:tracePt t="8440" x="4133850" y="4875213"/>
          <p14:tracePt t="8456" x="3973513" y="4875213"/>
          <p14:tracePt t="8473" x="3875088" y="4875213"/>
          <p14:tracePt t="8489" x="3803650" y="4875213"/>
          <p14:tracePt t="8506" x="3652838" y="4848225"/>
          <p14:tracePt t="8524" x="3544888" y="4822825"/>
          <p14:tracePt t="8540" x="3446463" y="4795838"/>
          <p14:tracePt t="8556" x="3375025" y="4751388"/>
          <p14:tracePt t="8572" x="3224213" y="4652963"/>
          <p14:tracePt t="8591" x="3143250" y="4598988"/>
          <p14:tracePt t="8607" x="3089275" y="4537075"/>
          <p14:tracePt t="8623" x="3017838" y="4446588"/>
          <p14:tracePt t="8639" x="3000375" y="4384675"/>
          <p14:tracePt t="8656" x="2982913" y="4313238"/>
          <p14:tracePt t="8672" x="2955925" y="4205288"/>
          <p14:tracePt t="8691" x="2946400" y="4152900"/>
          <p14:tracePt t="8706" x="2938463" y="4108450"/>
          <p14:tracePt t="8723" x="2938463" y="3946525"/>
          <p14:tracePt t="8740" x="2938463" y="3894138"/>
          <p14:tracePt t="8756" x="2938463" y="3848100"/>
          <p14:tracePt t="8773" x="2938463" y="3813175"/>
          <p14:tracePt t="8789" x="2982913" y="3687763"/>
          <p14:tracePt t="8806" x="3009900" y="3633788"/>
          <p14:tracePt t="8822" x="3044825" y="3589338"/>
          <p14:tracePt t="8839" x="3125788" y="3527425"/>
          <p14:tracePt t="8856" x="3170238" y="3500438"/>
          <p14:tracePt t="8872" x="3224213" y="3465513"/>
          <p14:tracePt t="8889" x="3340100" y="3429000"/>
          <p14:tracePt t="8906" x="3402013" y="3419475"/>
          <p14:tracePt t="8922" x="3473450" y="3411538"/>
          <p14:tracePt t="8939" x="3625850" y="3411538"/>
          <p14:tracePt t="8956" x="3705225" y="3411538"/>
          <p14:tracePt t="8973" x="3803650" y="3411538"/>
          <p14:tracePt t="8989" x="4000500" y="3419475"/>
          <p14:tracePt t="9007" x="4116388" y="3446463"/>
          <p14:tracePt t="9022" x="4241800" y="3490913"/>
          <p14:tracePt t="9039" x="4330700" y="3517900"/>
          <p14:tracePt t="9056" x="4554538" y="3643313"/>
          <p14:tracePt t="9073" x="4643438" y="3697288"/>
          <p14:tracePt t="9089" x="4732338" y="3759200"/>
          <p14:tracePt t="9106" x="4867275" y="3857625"/>
          <p14:tracePt t="9123" x="4946650" y="3894138"/>
          <p14:tracePt t="9140" x="5000625" y="3929063"/>
          <p14:tracePt t="9156" x="5062538" y="3973513"/>
          <p14:tracePt t="9173" x="5081588" y="4000500"/>
          <p14:tracePt t="9189" x="5099050" y="4017963"/>
          <p14:tracePt t="9206" x="5116513" y="4044950"/>
          <p14:tracePt t="9224" x="5126038" y="4054475"/>
          <p14:tracePt t="9239" x="5126038" y="4071938"/>
          <p14:tracePt t="9256" x="5126038" y="4098925"/>
          <p14:tracePt t="9273" x="5126038" y="4116388"/>
          <p14:tracePt t="9290" x="5126038" y="4143375"/>
          <p14:tracePt t="9306" x="5126038" y="4160838"/>
          <p14:tracePt t="9323" x="5126038" y="4187825"/>
          <p14:tracePt t="9340" x="5126038" y="4205288"/>
          <p14:tracePt t="9356" x="5126038" y="4251325"/>
          <p14:tracePt t="9373" x="5099050" y="4286250"/>
          <p14:tracePt t="9390" x="5089525" y="4303713"/>
          <p14:tracePt t="9406" x="5081588" y="4303713"/>
          <p14:tracePt t="9440" x="5072063" y="4313238"/>
          <p14:tracePt t="9452" x="5062538" y="4313238"/>
          <p14:tracePt t="9465" x="5054600" y="4313238"/>
          <p14:tracePt t="9503" x="5045075" y="4313238"/>
          <p14:tracePt t="9529" x="5037138" y="4313238"/>
          <p14:tracePt t="10472" x="5018088" y="4313238"/>
          <p14:tracePt t="10523" x="5010150" y="4313238"/>
          <p14:tracePt t="10536" x="5000625" y="4313238"/>
          <p14:tracePt t="10548" x="4983163" y="4322763"/>
          <p14:tracePt t="10561" x="4973638" y="4322763"/>
          <p14:tracePt t="10574" x="4956175" y="4330700"/>
          <p14:tracePt t="10590" x="4938713" y="4340225"/>
          <p14:tracePt t="10606" x="4894263" y="4340225"/>
          <p14:tracePt t="10623" x="4848225" y="4340225"/>
          <p14:tracePt t="10640" x="4822825" y="4340225"/>
          <p14:tracePt t="10656" x="4803775" y="4340225"/>
          <p14:tracePt t="10673" x="4751388" y="4322763"/>
          <p14:tracePt t="10690" x="4724400" y="4286250"/>
          <p14:tracePt t="10706" x="4697413" y="4251325"/>
          <p14:tracePt t="10723" x="4643438" y="4125913"/>
          <p14:tracePt t="10740" x="4616450" y="4071938"/>
          <p14:tracePt t="10757" x="4581525" y="4017963"/>
          <p14:tracePt t="10773" x="4581525" y="3973513"/>
          <p14:tracePt t="10790" x="4572000" y="3894138"/>
          <p14:tracePt t="10807" x="4572000" y="3875088"/>
          <p14:tracePt t="10823" x="4572000" y="3857625"/>
          <p14:tracePt t="10840" x="4572000" y="3830638"/>
          <p14:tracePt t="10857" x="4598988" y="3803650"/>
          <p14:tracePt t="10873" x="4652963" y="3786188"/>
          <p14:tracePt t="10890" x="4919663" y="3732213"/>
          <p14:tracePt t="10907" x="5340350" y="3732213"/>
          <p14:tracePt t="10923" x="5840413" y="3741738"/>
          <p14:tracePt t="10940" x="6732588" y="3902075"/>
          <p14:tracePt t="10957" x="7054850" y="3983038"/>
          <p14:tracePt t="10973" x="7304088" y="4071938"/>
          <p14:tracePt t="10990" x="7412038" y="4116388"/>
          <p14:tracePt t="10990" x="7483475" y="4143375"/>
          <p14:tracePt t="11008" x="7527925" y="4160838"/>
          <p14:tracePt t="11023" x="7545388" y="4170363"/>
          <p14:tracePt t="11040" x="7562850" y="4170363"/>
          <p14:tracePt t="11056" x="7562850" y="4160838"/>
          <p14:tracePt t="11466" x="7572375" y="4160838"/>
          <p14:tracePt t="11479" x="7626350" y="4133850"/>
          <p14:tracePt t="11492" x="7742238" y="4089400"/>
          <p14:tracePt t="11507" x="7974013" y="4000500"/>
          <p14:tracePt t="11525" x="8232775" y="3894138"/>
          <p14:tracePt t="11542" x="8439150" y="3822700"/>
          <p14:tracePt t="11557" x="8545513" y="3803650"/>
          <p14:tracePt t="11573" x="8609013" y="3786188"/>
          <p14:tracePt t="11590" x="8697913" y="3776663"/>
          <p14:tracePt t="11608" x="8724900" y="3768725"/>
          <p14:tracePt t="11624" x="8742363" y="3768725"/>
          <p14:tracePt t="11641" x="8769350" y="3759200"/>
          <p14:tracePt t="11641" x="8777288" y="3759200"/>
          <p14:tracePt t="11658" x="8786813" y="3759200"/>
          <p14:tracePt t="11675" x="8796338" y="3759200"/>
          <p14:tracePt t="11696" x="8804275" y="3751263"/>
          <p14:tracePt t="11734" x="8813800" y="3741738"/>
          <p14:tracePt t="11836" x="8823325" y="3741738"/>
          <p14:tracePt t="11849" x="8831263" y="3732213"/>
          <p14:tracePt t="11861" x="8840788" y="3732213"/>
          <p14:tracePt t="11875" x="8867775" y="3732213"/>
          <p14:tracePt t="11891" x="8920163" y="3724275"/>
          <p14:tracePt t="11908" x="9099550" y="3714750"/>
          <p14:tracePt t="11925" x="9161463" y="3714750"/>
          <p14:tracePt t="11941" x="9188450" y="3714750"/>
          <p14:tracePt t="11957" x="9205913" y="3714750"/>
          <p14:tracePt t="11974" x="9215438" y="3714750"/>
          <p14:tracePt t="11991" x="9215438" y="3724275"/>
          <p14:tracePt t="12040" x="9197975" y="3724275"/>
          <p14:tracePt t="12295" x="9188450" y="3714750"/>
          <p14:tracePt t="12308" x="9170988" y="3705225"/>
          <p14:tracePt t="12320" x="9153525" y="3687763"/>
          <p14:tracePt t="12333" x="9144000" y="3679825"/>
          <p14:tracePt t="12346" x="9126538" y="3660775"/>
          <p14:tracePt t="12359" x="9117013" y="3643313"/>
          <p14:tracePt t="12374" x="9109075" y="3608388"/>
          <p14:tracePt t="12391" x="9090025" y="3562350"/>
          <p14:tracePt t="12408" x="9082088" y="3500438"/>
          <p14:tracePt t="12425" x="9082088" y="3455988"/>
          <p14:tracePt t="12441" x="9082088" y="3419475"/>
          <p14:tracePt t="12458" x="9082088" y="3375025"/>
          <p14:tracePt t="12475" x="9082088" y="3367088"/>
          <p14:tracePt t="12491" x="9082088" y="3357563"/>
          <p14:tracePt t="12511" x="9090025" y="3357563"/>
          <p14:tracePt t="12651" x="9090025" y="3367088"/>
          <p14:tracePt t="12664" x="9090025" y="3375025"/>
          <p14:tracePt t="12676" x="9090025" y="3384550"/>
          <p14:tracePt t="12702" x="9099550" y="3384550"/>
          <p14:tracePt t="12715" x="9099550" y="3394075"/>
          <p14:tracePt t="12727" x="9099550" y="3402013"/>
          <p14:tracePt t="12753" x="9099550" y="3411538"/>
          <p14:tracePt t="12983" x="9090025" y="3411538"/>
          <p14:tracePt t="13289" x="9082088" y="3411538"/>
          <p14:tracePt t="13353" x="9072563" y="3411538"/>
          <p14:tracePt t="13391" x="9063038" y="3411538"/>
          <p14:tracePt t="13403" x="9063038" y="3419475"/>
          <p14:tracePt t="13416" x="9045575" y="3419475"/>
          <p14:tracePt t="13429" x="9010650" y="3429000"/>
          <p14:tracePt t="13442" x="8912225" y="3446463"/>
          <p14:tracePt t="13458" x="8599488" y="3517900"/>
          <p14:tracePt t="13475" x="8037513" y="3670300"/>
          <p14:tracePt t="13491" x="7419975" y="3803650"/>
          <p14:tracePt t="13508" x="7232650" y="3830638"/>
          <p14:tracePt t="13525" x="7010400" y="3830638"/>
          <p14:tracePt t="13541" x="6537325" y="3848100"/>
          <p14:tracePt t="13559" x="6259513" y="3848100"/>
          <p14:tracePt t="13575" x="6081713" y="3848100"/>
          <p14:tracePt t="13591" x="5741988" y="3848100"/>
          <p14:tracePt t="13609" x="5661025" y="3848100"/>
          <p14:tracePt t="13625" x="5616575" y="3848100"/>
          <p14:tracePt t="13641" x="5572125" y="3857625"/>
          <p14:tracePt t="13658" x="5518150" y="3857625"/>
          <p14:tracePt t="13675" x="5510213" y="3857625"/>
          <p14:tracePt t="13692" x="5500688" y="3857625"/>
          <p14:tracePt t="13709" x="5491163" y="3857625"/>
          <p14:tracePt t="14685" x="5491163" y="3848100"/>
          <p14:tracePt t="14756" x="5500688" y="3848100"/>
          <p14:tracePt t="14807" x="5510213" y="3848100"/>
          <p14:tracePt t="14833" x="5527675" y="3848100"/>
          <p14:tracePt t="14858" x="5537200" y="3857625"/>
          <p14:tracePt t="14884" x="5545138" y="3857625"/>
          <p14:tracePt t="14896" x="5554663" y="3857625"/>
          <p14:tracePt t="14909" x="5562600" y="3857625"/>
          <p14:tracePt t="14934" x="5562600" y="3867150"/>
          <p14:tracePt t="14947" x="5581650" y="3867150"/>
          <p14:tracePt t="14960" x="5599113" y="3867150"/>
          <p14:tracePt t="14985" x="5608638" y="3867150"/>
          <p14:tracePt t="15010" x="5616575" y="3867150"/>
          <p14:tracePt t="15036" x="5626100" y="3867150"/>
          <p14:tracePt t="15062" x="5634038" y="3867150"/>
          <p14:tracePt t="15075" x="5643563" y="3867150"/>
          <p14:tracePt t="15087" x="5653088" y="3867150"/>
          <p14:tracePt t="15100" x="5670550" y="3867150"/>
          <p14:tracePt t="15113" x="5688013" y="3867150"/>
          <p14:tracePt t="15126" x="5715000" y="3867150"/>
          <p14:tracePt t="15142" x="5741988" y="3867150"/>
          <p14:tracePt t="15158" x="5795963" y="3867150"/>
          <p14:tracePt t="15175" x="5983288" y="3848100"/>
          <p14:tracePt t="15192" x="6108700" y="3830638"/>
          <p14:tracePt t="15208" x="6313488" y="3822700"/>
          <p14:tracePt t="15225" x="6732588" y="3822700"/>
          <p14:tracePt t="15242" x="6956425" y="3822700"/>
          <p14:tracePt t="15259" x="7161213" y="3822700"/>
          <p14:tracePt t="15275" x="7554913" y="3822700"/>
          <p14:tracePt t="15294" x="7705725" y="3822700"/>
          <p14:tracePt t="15309" x="7912100" y="3822700"/>
          <p14:tracePt t="15325" x="8081963" y="3822700"/>
          <p14:tracePt t="15343" x="8153400" y="3813175"/>
          <p14:tracePt t="15359" x="8224838" y="3813175"/>
          <p14:tracePt t="15375" x="8296275" y="3786188"/>
          <p14:tracePt t="15392" x="8402638" y="3776663"/>
          <p14:tracePt t="15410" x="8491538" y="3759200"/>
          <p14:tracePt t="15425" x="8589963" y="3759200"/>
          <p14:tracePt t="15442" x="8751888" y="3759200"/>
          <p14:tracePt t="15460" x="8831263" y="3759200"/>
          <p14:tracePt t="15475" x="8929688" y="3759200"/>
          <p14:tracePt t="15492" x="9090025" y="3776663"/>
          <p14:tracePt t="15509" x="9144000" y="3786188"/>
          <p14:tracePt t="15526" x="9170988" y="3786188"/>
          <p14:tracePt t="15541" x="9188450" y="3786188"/>
          <p14:tracePt t="15559" x="9197975" y="3786188"/>
          <p14:tracePt t="15596" x="9197975" y="3795713"/>
          <p14:tracePt t="16686" x="9188450" y="3795713"/>
          <p14:tracePt t="17076" x="9180513" y="3795713"/>
          <p14:tracePt t="17114" x="9170988" y="3795713"/>
          <p14:tracePt t="17140" x="9161463" y="3795713"/>
          <p14:tracePt t="17179" x="9153525" y="3786188"/>
          <p14:tracePt t="17191" x="9153525" y="3776663"/>
          <p14:tracePt t="17229" x="9144000" y="3776663"/>
          <p14:tracePt t="17268" x="9134475" y="3776663"/>
          <p14:tracePt t="17803" x="9126538" y="3776663"/>
          <p14:tracePt t="17905" x="9117013" y="3776663"/>
          <p14:tracePt t="17994" x="9109075" y="3776663"/>
          <p14:tracePt t="18012" x="9099550" y="3776663"/>
          <p14:tracePt t="18020" x="9082088" y="3795713"/>
          <p14:tracePt t="18032" x="9063038" y="3795713"/>
          <p14:tracePt t="18045" x="9055100" y="3813175"/>
          <p14:tracePt t="18059" x="9037638" y="3813175"/>
          <p14:tracePt t="18075" x="9018588" y="3830638"/>
          <p14:tracePt t="18092" x="8902700" y="3867150"/>
          <p14:tracePt t="18109" x="8840788" y="3884613"/>
          <p14:tracePt t="18125" x="8751888" y="3911600"/>
          <p14:tracePt t="18142" x="8661400" y="3938588"/>
          <p14:tracePt t="18159" x="8456613" y="3983038"/>
          <p14:tracePt t="18175" x="8394700" y="4000500"/>
          <p14:tracePt t="18192" x="8323263" y="4017963"/>
          <p14:tracePt t="18208" x="8170863" y="4071938"/>
          <p14:tracePt t="18226" x="8108950" y="4081463"/>
          <p14:tracePt t="18242" x="8072438" y="4089400"/>
          <p14:tracePt t="18258" x="8010525" y="4116388"/>
          <p14:tracePt t="18276" x="7974013" y="4133850"/>
          <p14:tracePt t="18292" x="7947025" y="4133850"/>
          <p14:tracePt t="18308" x="7920038" y="4143375"/>
          <p14:tracePt t="18308" x="7894638" y="4152900"/>
          <p14:tracePt t="18327" x="7840663" y="4170363"/>
          <p14:tracePt t="18342" x="7813675" y="4179888"/>
          <p14:tracePt t="18358" x="7769225" y="4187825"/>
          <p14:tracePt t="18375" x="7724775" y="4205288"/>
          <p14:tracePt t="18392" x="7697788" y="4205288"/>
          <p14:tracePt t="18409" x="7680325" y="4214813"/>
          <p14:tracePt t="18425" x="7599363" y="4232275"/>
          <p14:tracePt t="18442" x="7562850" y="4232275"/>
          <p14:tracePt t="18458" x="7510463" y="4232275"/>
          <p14:tracePt t="18475" x="7439025" y="4251325"/>
          <p14:tracePt t="18493" x="7412038" y="4259263"/>
          <p14:tracePt t="18509" x="7375525" y="4268788"/>
          <p14:tracePt t="18525" x="7296150" y="4295775"/>
          <p14:tracePt t="18543" x="7269163" y="4295775"/>
          <p14:tracePt t="18559" x="7242175" y="4295775"/>
          <p14:tracePt t="18575" x="7232650" y="4303713"/>
          <p14:tracePt t="18592" x="7224713" y="4313238"/>
          <p14:tracePt t="18609" x="7215188" y="4313238"/>
          <p14:tracePt t="18625" x="7205663" y="4313238"/>
          <p14:tracePt t="18862" x="7205663" y="4303713"/>
          <p14:tracePt t="19692" x="7197725" y="4303713"/>
          <p14:tracePt t="19807" x="7188200" y="4303713"/>
          <p14:tracePt t="19845" x="7180263" y="4303713"/>
          <p14:tracePt t="19921" x="7180263" y="4295775"/>
          <p14:tracePt t="19934" x="7170738" y="4295775"/>
          <p14:tracePt t="19985" x="7161213" y="4295775"/>
          <p14:tracePt t="19998" x="7153275" y="4295775"/>
          <p14:tracePt t="20024" x="7143750" y="4295775"/>
          <p14:tracePt t="20049" x="7134225" y="4295775"/>
          <p14:tracePt t="20074" x="7126288" y="4295775"/>
          <p14:tracePt t="20087" x="7116763" y="4295775"/>
          <p14:tracePt t="20100" x="7099300" y="4295775"/>
          <p14:tracePt t="20126" x="7089775" y="4295775"/>
          <p14:tracePt t="20138" x="7081838" y="4295775"/>
          <p14:tracePt t="20151" x="7072313" y="4295775"/>
          <p14:tracePt t="20164" x="7054850" y="4295775"/>
          <p14:tracePt t="20189" x="7037388" y="4295775"/>
          <p14:tracePt t="20214" x="7027863" y="4295775"/>
          <p14:tracePt t="20227" x="7010400" y="4295775"/>
          <p14:tracePt t="20253" x="7000875" y="4295775"/>
          <p14:tracePt t="20279" x="6991350" y="4295775"/>
          <p14:tracePt t="20317" x="6983413" y="4295775"/>
          <p14:tracePt t="20355" x="6983413" y="4286250"/>
          <p14:tracePt t="20726" x="6991350" y="4286250"/>
          <p14:tracePt t="20776" x="6965950" y="4286250"/>
          <p14:tracePt t="21236" x="6946900" y="4276725"/>
          <p14:tracePt t="21248" x="6902450" y="4268788"/>
          <p14:tracePt t="21261" x="6813550" y="4251325"/>
          <p14:tracePt t="21274" x="6581775" y="4187825"/>
          <p14:tracePt t="21287" x="6286500" y="4108450"/>
          <p14:tracePt t="21299" x="6108700" y="4062413"/>
          <p14:tracePt t="21312" x="5867400" y="4000500"/>
          <p14:tracePt t="21327" x="5741988" y="3983038"/>
          <p14:tracePt t="21344" x="5616575" y="3965575"/>
          <p14:tracePt t="21360" x="5170488" y="3894138"/>
          <p14:tracePt t="21377" x="5000625" y="3857625"/>
          <p14:tracePt t="21394" x="4705350" y="3776663"/>
          <p14:tracePt t="21410" x="4465638" y="3741738"/>
          <p14:tracePt t="21428" x="4330700" y="3732213"/>
          <p14:tracePt t="21444" x="4241800" y="3724275"/>
          <p14:tracePt t="21460" x="4143375" y="3705225"/>
          <p14:tracePt t="21478" x="4116388" y="3705225"/>
          <p14:tracePt t="21493" x="4108450" y="3705225"/>
          <p14:tracePt t="21510" x="4081463" y="3705225"/>
          <p14:tracePt t="21527" x="4054475" y="3705225"/>
          <p14:tracePt t="21545" x="4044950" y="3705225"/>
          <p14:tracePt t="21560" x="4027488" y="3705225"/>
          <p14:tracePt t="21577" x="4017963" y="3697288"/>
          <p14:tracePt t="21593" x="4010025" y="3697288"/>
          <p14:tracePt t="21644" x="4010025" y="3687763"/>
          <p14:tracePt t="22409" x="4010025" y="3679825"/>
          <p14:tracePt t="22562" x="4017963" y="3679825"/>
          <p14:tracePt t="22894" x="4037013" y="3679825"/>
          <p14:tracePt t="22971" x="4044950" y="3679825"/>
          <p14:tracePt t="22983" x="4081463" y="3679825"/>
          <p14:tracePt t="22996" x="4143375" y="3670300"/>
          <p14:tracePt t="23011" x="4251325" y="3670300"/>
          <p14:tracePt t="23027" x="4384675" y="3660775"/>
          <p14:tracePt t="23044" x="4537075" y="3643313"/>
          <p14:tracePt t="23062" x="4581525" y="3643313"/>
          <p14:tracePt t="23078" x="4625975" y="3643313"/>
          <p14:tracePt t="23094" x="4643438" y="3633788"/>
          <p14:tracePt t="23112" x="4652963" y="3633788"/>
          <p14:tracePt t="23128" x="4633913" y="3633788"/>
          <p14:tracePt t="23264" x="4616450" y="3633788"/>
          <p14:tracePt t="23277" x="4589463" y="3616325"/>
          <p14:tracePt t="23289" x="4527550" y="3598863"/>
          <p14:tracePt t="23302" x="4438650" y="3571875"/>
          <p14:tracePt t="23315" x="4348163" y="3544888"/>
          <p14:tracePt t="23328" x="4268788" y="3517900"/>
          <p14:tracePt t="23344" x="4224338" y="3500438"/>
          <p14:tracePt t="23361" x="4179888" y="3490913"/>
          <p14:tracePt t="23377" x="4089400" y="3465513"/>
          <p14:tracePt t="23397" x="4044950" y="3455988"/>
          <p14:tracePt t="23411" x="4010025" y="3446463"/>
          <p14:tracePt t="23428" x="3929063" y="3429000"/>
          <p14:tracePt t="23445" x="3894138" y="3429000"/>
          <p14:tracePt t="23461" x="3840163" y="3429000"/>
          <p14:tracePt t="23478" x="3759200" y="3429000"/>
          <p14:tracePt t="23495" x="3732213" y="3446463"/>
          <p14:tracePt t="23511" x="3714750" y="3455988"/>
          <p14:tracePt t="23528" x="3697288" y="3473450"/>
          <p14:tracePt t="23545" x="3697288" y="3482975"/>
          <p14:tracePt t="23560" x="3679825" y="3500438"/>
          <p14:tracePt t="23577" x="3660775" y="3562350"/>
          <p14:tracePt t="23593" x="3625850" y="3724275"/>
          <p14:tracePt t="23610" x="3625850" y="3795713"/>
          <p14:tracePt t="23627" x="3616325" y="3884613"/>
          <p14:tracePt t="23643" x="3616325" y="4017963"/>
          <p14:tracePt t="23661" x="3633788" y="4071938"/>
          <p14:tracePt t="23677" x="3652838" y="4116388"/>
          <p14:tracePt t="23693" x="3687763" y="4187825"/>
          <p14:tracePt t="23711" x="3714750" y="4214813"/>
          <p14:tracePt t="23727" x="3751263" y="4259263"/>
          <p14:tracePt t="23743" x="3776663" y="4295775"/>
          <p14:tracePt t="23760" x="3857625" y="4340225"/>
          <p14:tracePt t="23777" x="3884613" y="4348163"/>
          <p14:tracePt t="23794" x="3938588" y="4367213"/>
          <p14:tracePt t="23810" x="4081463" y="4375150"/>
          <p14:tracePt t="23827" x="4160838" y="4375150"/>
          <p14:tracePt t="23844" x="4224338" y="4375150"/>
          <p14:tracePt t="23861" x="4394200" y="4348163"/>
          <p14:tracePt t="23878" x="4465638" y="4303713"/>
          <p14:tracePt t="23894" x="4510088" y="4268788"/>
          <p14:tracePt t="23910" x="4562475" y="4205288"/>
          <p14:tracePt t="23928" x="4581525" y="4197350"/>
          <p14:tracePt t="23944" x="4598988" y="4179888"/>
          <p14:tracePt t="23960" x="4608513" y="4170363"/>
          <p14:tracePt t="23960" x="4616450" y="4160838"/>
          <p14:tracePt t="23977" x="4616450" y="4152900"/>
          <p14:tracePt t="24003" x="4625975" y="4152900"/>
          <p14:tracePt t="24028" x="4625975" y="4143375"/>
          <p14:tracePt t="24054" x="4625975" y="4133850"/>
          <p14:tracePt t="24105" x="4633913" y="4133850"/>
          <p14:tracePt t="24130" x="4660900" y="4125913"/>
          <p14:tracePt t="24144" x="4724400" y="4089400"/>
          <p14:tracePt t="24156" x="5000625" y="3938588"/>
          <p14:tracePt t="24169" x="5776913" y="3589338"/>
          <p14:tracePt t="24182" x="6473825" y="3367088"/>
          <p14:tracePt t="24195" x="6875463" y="3232150"/>
          <p14:tracePt t="24211" x="7510463" y="3071813"/>
          <p14:tracePt t="24228" x="8126413" y="2965450"/>
          <p14:tracePt t="24244" x="9109075" y="2874963"/>
          <p14:tracePt t="24262" x="9402763" y="2874963"/>
          <p14:tracePt t="24278" x="9777413" y="2874963"/>
          <p14:tracePt t="24294" x="10109200" y="2928938"/>
          <p14:tracePt t="24312" x="10198100" y="2955925"/>
          <p14:tracePt t="24328" x="10252075" y="2973388"/>
          <p14:tracePt t="24344" x="10304463" y="3000375"/>
          <p14:tracePt t="24362" x="10323513" y="3009900"/>
          <p14:tracePt t="24378" x="10340975" y="3017838"/>
          <p14:tracePt t="24395" x="10375900" y="3044825"/>
          <p14:tracePt t="24413" x="10385425" y="3044825"/>
          <p14:tracePt t="24428" x="10385425" y="3062288"/>
          <p14:tracePt t="24445" x="10402888" y="3143250"/>
          <p14:tracePt t="24463" x="10412413" y="3241675"/>
          <p14:tracePt t="24478" x="10420350" y="3340100"/>
          <p14:tracePt t="24494" x="10429875" y="3438525"/>
          <p14:tracePt t="24511" x="10456863" y="3643313"/>
          <p14:tracePt t="24528" x="10456863" y="3670300"/>
          <p14:tracePt t="24545" x="10456863" y="3687763"/>
          <p14:tracePt t="24561" x="10456863" y="3705225"/>
          <p14:tracePt t="24578" x="10447338" y="3714750"/>
          <p14:tracePt t="24595" x="10439400" y="3724275"/>
          <p14:tracePt t="24611" x="10323513" y="3759200"/>
          <p14:tracePt t="24629" x="10225088" y="3795713"/>
          <p14:tracePt t="24644" x="9991725" y="3830638"/>
          <p14:tracePt t="24661" x="9563100" y="3867150"/>
          <p14:tracePt t="24680" x="9439275" y="3867150"/>
          <p14:tracePt t="24695" x="9340850" y="3867150"/>
          <p14:tracePt t="24711" x="9269413" y="3867150"/>
          <p14:tracePt t="24728" x="9170988" y="3867150"/>
          <p14:tracePt t="24745" x="9117013" y="3867150"/>
          <p14:tracePt t="24761" x="9072563" y="3848100"/>
          <p14:tracePt t="24778" x="8983663" y="3813175"/>
          <p14:tracePt t="24795" x="8939213" y="3786188"/>
          <p14:tracePt t="24812" x="8920163" y="3768725"/>
          <p14:tracePt t="24828" x="8867775" y="3724275"/>
          <p14:tracePt t="24846" x="8840788" y="3697288"/>
          <p14:tracePt t="24861" x="8813800" y="3643313"/>
          <p14:tracePt t="24878" x="8751888" y="3509963"/>
          <p14:tracePt t="24895" x="8732838" y="3419475"/>
          <p14:tracePt t="24911" x="8732838" y="3303588"/>
          <p14:tracePt t="24928" x="8732838" y="3214688"/>
          <p14:tracePt t="24945" x="8786813" y="3071813"/>
          <p14:tracePt t="24962" x="8823325" y="3017838"/>
          <p14:tracePt t="24978" x="8894763" y="2955925"/>
          <p14:tracePt t="24994" x="9028113" y="2884488"/>
          <p14:tracePt t="25012" x="9126538" y="2867025"/>
          <p14:tracePt t="25027" x="9215438" y="2857500"/>
          <p14:tracePt t="25044" x="9609138" y="2919413"/>
          <p14:tracePt t="25061" x="9769475" y="2990850"/>
          <p14:tracePt t="25077" x="10028238" y="3098800"/>
          <p14:tracePt t="25094" x="10287000" y="3214688"/>
          <p14:tracePt t="25111" x="10323513" y="3251200"/>
          <p14:tracePt t="25127" x="10358438" y="3268663"/>
          <p14:tracePt t="25144" x="10358438" y="3286125"/>
          <p14:tracePt t="25160" x="10375900" y="3313113"/>
          <p14:tracePt t="25177" x="10375900" y="3322638"/>
          <p14:tracePt t="25194" x="10385425" y="3330575"/>
          <p14:tracePt t="25210" x="10385425" y="3367088"/>
          <p14:tracePt t="25228" x="10385425" y="3384550"/>
          <p14:tracePt t="25243" x="10385425" y="3394075"/>
          <p14:tracePt t="25260" x="10385425" y="3411538"/>
          <p14:tracePt t="25277" x="10375900" y="3411538"/>
          <p14:tracePt t="25314" x="10367963" y="3411538"/>
          <p14:tracePt t="25366" x="10358438" y="3411538"/>
          <p14:tracePt t="25851" x="10348913" y="3411538"/>
          <p14:tracePt t="26247" x="10340975" y="3411538"/>
          <p14:tracePt t="26375" x="10323513" y="3411538"/>
          <p14:tracePt t="26400" x="10323513" y="3419475"/>
          <p14:tracePt t="26413" x="10313988" y="3419475"/>
          <p14:tracePt t="26426" x="10304463" y="3419475"/>
          <p14:tracePt t="26451" x="10296525" y="3419475"/>
          <p14:tracePt t="26464" x="10287000" y="3419475"/>
          <p14:tracePt t="26553" x="10277475" y="3429000"/>
          <p14:tracePt t="26591" x="10269538" y="3438525"/>
          <p14:tracePt t="26617" x="10260013" y="3438525"/>
          <p14:tracePt t="26630" x="10242550" y="3446463"/>
          <p14:tracePt t="26668" x="10233025" y="3446463"/>
          <p14:tracePt t="26681" x="10225088" y="3465513"/>
          <p14:tracePt t="26694" x="10198100" y="3473450"/>
          <p14:tracePt t="26706" x="10144125" y="3517900"/>
          <p14:tracePt t="26719" x="10055225" y="3571875"/>
          <p14:tracePt t="26732" x="9983788" y="3608388"/>
          <p14:tracePt t="26745" x="9939338" y="3633788"/>
          <p14:tracePt t="26761" x="9902825" y="3652838"/>
          <p14:tracePt t="26778" x="9831388" y="3679825"/>
          <p14:tracePt t="26796" x="9777413" y="3697288"/>
          <p14:tracePt t="26811" x="9715500" y="3705225"/>
          <p14:tracePt t="26828" x="9653588" y="3724275"/>
          <p14:tracePt t="26845" x="9555163" y="3751263"/>
          <p14:tracePt t="26863" x="9510713" y="3776663"/>
          <p14:tracePt t="26878" x="9447213" y="3795713"/>
          <p14:tracePt t="26894" x="9331325" y="3830638"/>
          <p14:tracePt t="26912" x="9269413" y="3848100"/>
          <p14:tracePt t="26928" x="9224963" y="3875088"/>
          <p14:tracePt t="26944" x="9109075" y="3902075"/>
          <p14:tracePt t="26962" x="9010650" y="3919538"/>
          <p14:tracePt t="26978" x="8947150" y="3938588"/>
          <p14:tracePt t="26994" x="8894763" y="3938588"/>
          <p14:tracePt t="27012" x="8823325" y="3946525"/>
          <p14:tracePt t="27029" x="8786813" y="3946525"/>
          <p14:tracePt t="27044" x="8742363" y="3946525"/>
          <p14:tracePt t="27061" x="8680450" y="3946525"/>
          <p14:tracePt t="27078" x="8661400" y="3946525"/>
          <p14:tracePt t="27094" x="8653463" y="3946525"/>
          <p14:tracePt t="27111" x="8634413" y="3946525"/>
          <p14:tracePt t="27129" x="8626475" y="3946525"/>
          <p14:tracePt t="27254" x="8599488" y="3946525"/>
          <p14:tracePt t="27292" x="8555038" y="3946525"/>
          <p14:tracePt t="27305" x="8447088" y="3946525"/>
          <p14:tracePt t="27318" x="8170863" y="3946525"/>
          <p14:tracePt t="27331" x="7796213" y="3946525"/>
          <p14:tracePt t="27345" x="7419975" y="3946525"/>
          <p14:tracePt t="27362" x="7251700" y="3946525"/>
          <p14:tracePt t="27379" x="6823075" y="3946525"/>
          <p14:tracePt t="27396" x="6724650" y="3946525"/>
          <p14:tracePt t="27412" x="6643688" y="3946525"/>
          <p14:tracePt t="27429" x="6518275" y="3946525"/>
          <p14:tracePt t="27446" x="6446838" y="3946525"/>
          <p14:tracePt t="27462" x="6419850" y="3946525"/>
          <p14:tracePt t="27479" x="6394450" y="3946525"/>
          <p14:tracePt t="27495" x="6384925" y="3946525"/>
          <p14:tracePt t="27513" x="6375400" y="3946525"/>
          <p14:tracePt t="27535" x="6367463" y="3946525"/>
          <p14:tracePt t="27956" x="6340475" y="3946525"/>
          <p14:tracePt t="27969" x="6303963" y="3946525"/>
          <p14:tracePt t="27981" x="6215063" y="3946525"/>
          <p14:tracePt t="27996" x="6108700" y="3946525"/>
          <p14:tracePt t="28012" x="5983288" y="3946525"/>
          <p14:tracePt t="28030" x="5680075" y="3965575"/>
          <p14:tracePt t="28046" x="5589588" y="3965575"/>
          <p14:tracePt t="28062" x="5473700" y="3965575"/>
          <p14:tracePt t="28078" x="5330825" y="3965575"/>
          <p14:tracePt t="28095" x="5126038" y="3965575"/>
          <p14:tracePt t="28112" x="5018088" y="3965575"/>
          <p14:tracePt t="28128" x="4902200" y="3965575"/>
          <p14:tracePt t="28145" x="4768850" y="3956050"/>
          <p14:tracePt t="28162" x="4714875" y="3956050"/>
          <p14:tracePt t="28178" x="4679950" y="3946525"/>
          <p14:tracePt t="28195" x="4554538" y="3929063"/>
          <p14:tracePt t="28212" x="4527550" y="3929063"/>
          <p14:tracePt t="28228" x="4500563" y="3919538"/>
          <p14:tracePt t="28244" x="4473575" y="3911600"/>
          <p14:tracePt t="28262" x="4456113" y="3911600"/>
          <p14:tracePt t="28278" x="4446588" y="3911600"/>
          <p14:tracePt t="28294" x="4438650" y="3911600"/>
          <p14:tracePt t="28311" x="4429125" y="3902075"/>
          <p14:tracePt t="28328" x="4429125" y="3894138"/>
          <p14:tracePt t="28644" x="4429125" y="3884613"/>
          <p14:tracePt t="29052" x="4438650" y="3884613"/>
          <p14:tracePt t="29078" x="4483100" y="3884613"/>
          <p14:tracePt t="29090" x="4589463" y="3884613"/>
          <p14:tracePt t="29103" x="4902200" y="3884613"/>
          <p14:tracePt t="29116" x="5473700" y="3884613"/>
          <p14:tracePt t="29129" x="5715000" y="3884613"/>
          <p14:tracePt t="29146" x="6045200" y="3884613"/>
          <p14:tracePt t="29162" x="6340475" y="3884613"/>
          <p14:tracePt t="29179" x="7037388" y="3884613"/>
          <p14:tracePt t="29198" x="7358063" y="3884613"/>
          <p14:tracePt t="29212" x="7581900" y="3884613"/>
          <p14:tracePt t="29229" x="7956550" y="3884613"/>
          <p14:tracePt t="29247" x="8054975" y="3884613"/>
          <p14:tracePt t="29262" x="8126413" y="3884613"/>
          <p14:tracePt t="29279" x="8313738" y="3884613"/>
          <p14:tracePt t="29297" x="8385175" y="3884613"/>
          <p14:tracePt t="29312" x="8429625" y="3884613"/>
          <p14:tracePt t="29330" x="8501063" y="3884613"/>
          <p14:tracePt t="29347" x="8545513" y="3875088"/>
          <p14:tracePt t="29362" x="8582025" y="3875088"/>
          <p14:tracePt t="29379" x="8643938" y="3875088"/>
          <p14:tracePt t="29396" x="8680450" y="3875088"/>
          <p14:tracePt t="29412" x="8715375" y="3875088"/>
          <p14:tracePt t="29429" x="8751888" y="3875088"/>
          <p14:tracePt t="29446" x="8813800" y="3875088"/>
          <p14:tracePt t="29464" x="8823325" y="3875088"/>
          <p14:tracePt t="29481" x="8831263" y="3875088"/>
          <p14:tracePt t="29496" x="8848725" y="3875088"/>
          <p14:tracePt t="29513" x="8858250" y="3875088"/>
          <p14:tracePt t="29549" x="8867775" y="3875088"/>
          <p14:tracePt t="29587" x="8867775" y="3884613"/>
          <p14:tracePt t="29600" x="8831263" y="3884613"/>
          <p14:tracePt t="30250" x="8769350" y="3884613"/>
          <p14:tracePt t="30263" x="8634413" y="3884613"/>
          <p14:tracePt t="30275" x="8466138" y="3902075"/>
          <p14:tracePt t="30288" x="8331200" y="3902075"/>
          <p14:tracePt t="30301" x="8205788" y="3911600"/>
          <p14:tracePt t="30314" x="8143875" y="3911600"/>
          <p14:tracePt t="30329" x="8099425" y="3911600"/>
          <p14:tracePt t="30346" x="8037513" y="3911600"/>
          <p14:tracePt t="30363" x="7912100" y="3911600"/>
          <p14:tracePt t="30381" x="7848600" y="3911600"/>
          <p14:tracePt t="30396" x="7813675" y="3911600"/>
          <p14:tracePt t="30413" x="7724775" y="3929063"/>
          <p14:tracePt t="30430" x="7688263" y="3929063"/>
          <p14:tracePt t="30446" x="7643813" y="3938588"/>
          <p14:tracePt t="30463" x="7500938" y="3956050"/>
          <p14:tracePt t="30481" x="7385050" y="3973513"/>
          <p14:tracePt t="30496" x="7259638" y="3990975"/>
          <p14:tracePt t="30513" x="6894513" y="4017963"/>
          <p14:tracePt t="30531" x="6759575" y="4027488"/>
          <p14:tracePt t="30546" x="6589713" y="4027488"/>
          <p14:tracePt t="30562" x="6394450" y="4027488"/>
          <p14:tracePt t="30579" x="6018213" y="4027488"/>
          <p14:tracePt t="30596" x="5705475" y="4054475"/>
          <p14:tracePt t="30612" x="5367338" y="4125913"/>
          <p14:tracePt t="30629" x="4965700" y="4259263"/>
          <p14:tracePt t="30646" x="4884738" y="4313238"/>
          <p14:tracePt t="30663" x="4768850" y="4357688"/>
          <p14:tracePt t="30679" x="4687888" y="4411663"/>
          <p14:tracePt t="30697" x="4652963" y="4446588"/>
          <p14:tracePt t="33688" x="4643438" y="4446588"/>
          <p14:tracePt t="34347" x="4633913" y="4446588"/>
          <p14:tracePt t="34372" x="4625975" y="4446588"/>
          <p14:tracePt t="34397" x="4616450" y="4446588"/>
          <p14:tracePt t="34410" x="4598988" y="4446588"/>
          <p14:tracePt t="34423" x="4572000" y="4446588"/>
          <p14:tracePt t="34436" x="4562475" y="4446588"/>
          <p14:tracePt t="34448" x="4537075" y="4446588"/>
          <p14:tracePt t="34464" x="4510088" y="4438650"/>
          <p14:tracePt t="34480" x="4491038" y="4438650"/>
          <p14:tracePt t="34497" x="4402138" y="4438650"/>
          <p14:tracePt t="34515" x="4367213" y="4438650"/>
          <p14:tracePt t="34531" x="4330700" y="4438650"/>
          <p14:tracePt t="34548" x="4251325" y="4438650"/>
          <p14:tracePt t="34564" x="4224338" y="4438650"/>
          <p14:tracePt t="34580" x="4197350" y="4438650"/>
          <p14:tracePt t="34597" x="4133850" y="4429125"/>
          <p14:tracePt t="34614" x="4108450" y="4419600"/>
          <p14:tracePt t="34630" x="4089400" y="4419600"/>
          <p14:tracePt t="34646" x="4081463" y="4411663"/>
          <p14:tracePt t="34663" x="4054475" y="4402138"/>
          <p14:tracePt t="34681" x="4044950" y="4384675"/>
          <p14:tracePt t="34697" x="4037013" y="4367213"/>
          <p14:tracePt t="34716" x="4027488" y="4357688"/>
          <p14:tracePt t="34731" x="4027488" y="4340225"/>
          <p14:tracePt t="34747" x="4027488" y="4313238"/>
          <p14:tracePt t="34764" x="4017963" y="4214813"/>
          <p14:tracePt t="34782" x="4010025" y="4170363"/>
          <p14:tracePt t="34798" x="4010025" y="4133850"/>
          <p14:tracePt t="34814" x="4010025" y="4081463"/>
          <p14:tracePt t="34832" x="4010025" y="4054475"/>
          <p14:tracePt t="34847" x="4010025" y="4027488"/>
          <p14:tracePt t="34864" x="4010025" y="3983038"/>
          <p14:tracePt t="34882" x="4010025" y="3965575"/>
          <p14:tracePt t="34897" x="4017963" y="3956050"/>
          <p14:tracePt t="34914" x="4037013" y="3938588"/>
          <p14:tracePt t="34931" x="4044950" y="3919538"/>
          <p14:tracePt t="34948" x="4044950" y="3911600"/>
          <p14:tracePt t="34964" x="4054475" y="3911600"/>
          <p14:tracePt t="34983" x="4062413" y="3911600"/>
          <p14:tracePt t="34998" x="4071938" y="3911600"/>
          <p14:tracePt t="35034" x="4081463" y="3911600"/>
          <p14:tracePt t="35048" x="4089400" y="3911600"/>
          <p14:tracePt t="35059" x="4098925" y="3911600"/>
          <p14:tracePt t="35085" x="4108450" y="3911600"/>
          <p14:tracePt t="35098" x="4116388" y="3911600"/>
          <p14:tracePt t="35110" x="4125913" y="3911600"/>
          <p14:tracePt t="35136" x="4133850" y="3911600"/>
          <p14:tracePt t="36187" x="4143375" y="3911600"/>
          <p14:tracePt t="36386" x="4152900" y="3911600"/>
          <p14:tracePt t="36718" x="4160838" y="3911600"/>
          <p14:tracePt t="36756" x="4170363" y="3911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alopecia </a:t>
            </a:r>
            <a:r>
              <a:rPr lang="en-US" dirty="0" err="1" smtClean="0"/>
              <a:t>areata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394" r="5588"/>
          <a:stretch/>
        </p:blipFill>
        <p:spPr>
          <a:xfrm>
            <a:off x="141667" y="2408347"/>
            <a:ext cx="4018209" cy="435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876" y="2340672"/>
            <a:ext cx="7838941" cy="441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03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3"/>
    </mc:Choice>
    <mc:Fallback>
      <p:transition spd="slow" advTm="2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4197350" y="3875088"/>
          <p14:tracePt t="941" x="4313238" y="3732213"/>
          <p14:tracePt t="953" x="4554538" y="3490913"/>
          <p14:tracePt t="966" x="4857750" y="3276600"/>
          <p14:tracePt t="980" x="5197475" y="3089275"/>
          <p14:tracePt t="996" x="5367338" y="3000375"/>
          <p14:tracePt t="1013" x="5661025" y="2928938"/>
          <p14:tracePt t="1030" x="5768975" y="2911475"/>
          <p14:tracePt t="1047" x="5840413" y="2911475"/>
          <p14:tracePt t="1063" x="5911850" y="2938463"/>
          <p14:tracePt t="1063" x="5973763" y="2990850"/>
          <p14:tracePt t="1081" x="6045200" y="3044825"/>
          <p14:tracePt t="1095" x="6099175" y="3133725"/>
          <p14:tracePt t="1112" x="6205538" y="3340100"/>
          <p14:tracePt t="1129" x="6330950" y="3652838"/>
          <p14:tracePt t="1146" x="6348413" y="3776663"/>
          <p14:tracePt t="1162" x="6384925" y="3929063"/>
          <p14:tracePt t="1179" x="6411913" y="4116388"/>
          <p14:tracePt t="1196" x="6411913" y="4251325"/>
          <p14:tracePt t="1212" x="6411913" y="4357688"/>
          <p14:tracePt t="1229" x="6384925" y="4510088"/>
          <p14:tracePt t="1246" x="6323013" y="4589463"/>
          <p14:tracePt t="1262" x="6232525" y="4670425"/>
          <p14:tracePt t="1279" x="6134100" y="4741863"/>
          <p14:tracePt t="1295" x="5786438" y="4857750"/>
          <p14:tracePt t="1313" x="5589588" y="4894263"/>
          <p14:tracePt t="1329" x="5411788" y="4902200"/>
          <p14:tracePt t="1345" x="5045075" y="4929188"/>
          <p14:tracePt t="1363" x="4938713" y="4929188"/>
          <p14:tracePt t="1379" x="4840288" y="4911725"/>
          <p14:tracePt t="1395" x="4679950" y="4786313"/>
          <p14:tracePt t="1413" x="4625975" y="4697413"/>
          <p14:tracePt t="1429" x="4598988" y="4633913"/>
          <p14:tracePt t="1447" x="4572000" y="4510088"/>
          <p14:tracePt t="1463" x="4562475" y="4419600"/>
          <p14:tracePt t="1479" x="4562475" y="4348163"/>
          <p14:tracePt t="1495" x="4598988" y="4197350"/>
          <p14:tracePt t="1513" x="4714875" y="3973513"/>
          <p14:tracePt t="1528" x="4857750" y="3768725"/>
          <p14:tracePt t="1545" x="4938713" y="3679825"/>
          <p14:tracePt t="1561" x="5116513" y="3490913"/>
          <p14:tracePt t="1578" x="5197475" y="3419475"/>
          <p14:tracePt t="1595" x="5268913" y="3394075"/>
          <p14:tracePt t="1611" x="5411788" y="3357563"/>
          <p14:tracePt t="1629" x="5527675" y="3348038"/>
          <p14:tracePt t="1645" x="5626100" y="3348038"/>
          <p14:tracePt t="1661" x="5803900" y="3384550"/>
          <p14:tracePt t="1679" x="5938838" y="3446463"/>
          <p14:tracePt t="1694" x="6037263" y="3509963"/>
          <p14:tracePt t="1711" x="6099175" y="3554413"/>
          <p14:tracePt t="1728" x="6170613" y="3670300"/>
          <p14:tracePt t="1746" x="6215063" y="3768725"/>
          <p14:tracePt t="1761" x="6232525" y="3894138"/>
          <p14:tracePt t="1778" x="6242050" y="4133850"/>
          <p14:tracePt t="1795" x="6242050" y="4330700"/>
          <p14:tracePt t="1811" x="6242050" y="4446588"/>
          <p14:tracePt t="1828" x="6242050" y="4660900"/>
          <p14:tracePt t="1845" x="6242050" y="4732338"/>
          <p14:tracePt t="1861" x="6242050" y="4786313"/>
          <p14:tracePt t="1879" x="6242050" y="4830763"/>
          <p14:tracePt t="1895" x="6224588" y="4857750"/>
          <p14:tracePt t="1912" x="6215063" y="4875213"/>
          <p14:tracePt t="1928" x="6180138" y="4894263"/>
          <p14:tracePt t="1944" x="6018213" y="4956175"/>
          <p14:tracePt t="1962" x="5929313" y="4956175"/>
          <p14:tracePt t="1978" x="5840413" y="4965700"/>
          <p14:tracePt t="1995" x="5688013" y="4973638"/>
          <p14:tracePt t="2012" x="5634038" y="4973638"/>
          <p14:tracePt t="2028" x="5599113" y="4973638"/>
          <p14:tracePt t="2045" x="5527675" y="4973638"/>
          <p14:tracePt t="2062" x="5500688" y="4973638"/>
          <p14:tracePt t="2078" x="5456238" y="4973638"/>
          <p14:tracePt t="2095" x="5394325" y="4973638"/>
          <p14:tracePt t="2113" x="5367338" y="4973638"/>
          <p14:tracePt t="2128" x="5348288" y="4973638"/>
          <p14:tracePt t="2145" x="5322888" y="4965700"/>
          <p14:tracePt t="2162" x="5303838" y="4965700"/>
          <p14:tracePt t="2179" x="5295900" y="4965700"/>
          <p14:tracePt t="2195" x="5286375" y="4965700"/>
          <p14:tracePt t="2225" x="5286375" y="4956175"/>
          <p14:tracePt t="2608" x="5286375" y="4946650"/>
          <p14:tracePt t="2749" x="5286375" y="4938713"/>
          <p14:tracePt t="2864" x="5276850" y="4929188"/>
          <p14:tracePt t="2889" x="5276850" y="4911725"/>
          <p14:tracePt t="2902" x="5276850" y="4894263"/>
          <p14:tracePt t="2915" x="5276850" y="4848225"/>
          <p14:tracePt t="2929" x="5276850" y="4795838"/>
          <p14:tracePt t="2946" x="5286375" y="4697413"/>
          <p14:tracePt t="2963" x="5357813" y="4491038"/>
          <p14:tracePt t="2982" x="5411788" y="4402138"/>
          <p14:tracePt t="2996" x="5456238" y="4322763"/>
          <p14:tracePt t="3013" x="5500688" y="4259263"/>
          <p14:tracePt t="3028" x="5626100" y="4170363"/>
          <p14:tracePt t="3047" x="5697538" y="4116388"/>
          <p14:tracePt t="3061" x="5786438" y="4054475"/>
          <p14:tracePt t="3078" x="6010275" y="3956050"/>
          <p14:tracePt t="3096" x="6126163" y="3929063"/>
          <p14:tracePt t="3112" x="6251575" y="3911600"/>
          <p14:tracePt t="3128" x="6438900" y="3911600"/>
          <p14:tracePt t="3145" x="6500813" y="3911600"/>
          <p14:tracePt t="3162" x="6545263" y="3919538"/>
          <p14:tracePt t="3179" x="6608763" y="3946525"/>
          <p14:tracePt t="3196" x="6626225" y="3946525"/>
          <p14:tracePt t="3212" x="6634163" y="3956050"/>
          <p14:tracePt t="3228" x="6634163" y="3965575"/>
          <p14:tracePt t="3228" x="6643688" y="3965575"/>
          <p14:tracePt t="3246" x="6643688" y="3973513"/>
          <p14:tracePt t="3284" x="6661150" y="3973513"/>
          <p14:tracePt t="3310" x="6715125" y="3983038"/>
          <p14:tracePt t="3322" x="6983413" y="4062413"/>
          <p14:tracePt t="3335" x="7483475" y="4187825"/>
          <p14:tracePt t="3348" x="7991475" y="4322763"/>
          <p14:tracePt t="3363" x="8215313" y="4357688"/>
          <p14:tracePt t="3379" x="8385175" y="4394200"/>
          <p14:tracePt t="3396" x="8653463" y="4446588"/>
          <p14:tracePt t="3414" x="8724900" y="4473575"/>
          <p14:tracePt t="3429" x="8786813" y="4483100"/>
          <p14:tracePt t="3446" x="8875713" y="4483100"/>
          <p14:tracePt t="3464" x="8929688" y="4491038"/>
          <p14:tracePt t="3479" x="8983663" y="4500563"/>
          <p14:tracePt t="3496" x="9055100" y="4500563"/>
          <p14:tracePt t="3513" x="9215438" y="4527550"/>
          <p14:tracePt t="3530" x="9286875" y="4537075"/>
          <p14:tracePt t="3546" x="9375775" y="4545013"/>
          <p14:tracePt t="3563" x="9501188" y="4562475"/>
          <p14:tracePt t="3580" x="9590088" y="4572000"/>
          <p14:tracePt t="3596" x="9644063" y="4581525"/>
          <p14:tracePt t="3613" x="9698038" y="4589463"/>
          <p14:tracePt t="3630" x="9715500" y="4589463"/>
          <p14:tracePt t="3646" x="9725025" y="4589463"/>
          <p14:tracePt t="3679" x="9725025" y="4598988"/>
          <p14:tracePt t="3691" x="9732963" y="4608513"/>
          <p14:tracePt t="3730" x="9742488" y="4616450"/>
          <p14:tracePt t="3744" x="9759950" y="4625975"/>
          <p14:tracePt t="3755" x="9777413" y="4633913"/>
          <p14:tracePt t="3768" x="9786938" y="4643438"/>
          <p14:tracePt t="3795" x="9796463" y="4643438"/>
          <p14:tracePt t="3819" x="9786938" y="4643438"/>
          <p14:tracePt t="4087" x="9777413" y="4643438"/>
          <p14:tracePt t="4113" x="9769475" y="4643438"/>
          <p14:tracePt t="4151" x="9759950" y="4643438"/>
          <p14:tracePt t="4189" x="9752013" y="4643438"/>
          <p14:tracePt t="4202" x="9742488" y="4643438"/>
          <p14:tracePt t="4227" x="9725025" y="4643438"/>
          <p14:tracePt t="4240" x="9698038" y="4643438"/>
          <p14:tracePt t="4252" x="9671050" y="4643438"/>
          <p14:tracePt t="4265" x="9644063" y="4643438"/>
          <p14:tracePt t="4280" x="9617075" y="4643438"/>
          <p14:tracePt t="4297" x="9582150" y="4652963"/>
          <p14:tracePt t="4313" x="9545638" y="4670425"/>
          <p14:tracePt t="4330" x="9518650" y="4679950"/>
          <p14:tracePt t="4346" x="9466263" y="4697413"/>
          <p14:tracePt t="4363" x="9348788" y="4741863"/>
          <p14:tracePt t="4380" x="9269413" y="4759325"/>
          <p14:tracePt t="4396" x="9144000" y="4803775"/>
          <p14:tracePt t="4413" x="8920163" y="4857750"/>
          <p14:tracePt t="4430" x="8510588" y="4956175"/>
          <p14:tracePt t="4447" x="8215313" y="5010150"/>
          <p14:tracePt t="4463" x="8027988" y="5037138"/>
          <p14:tracePt t="4480" x="7483475" y="5116513"/>
          <p14:tracePt t="4499" x="7259638" y="5160963"/>
          <p14:tracePt t="4513" x="6956425" y="5187950"/>
          <p14:tracePt t="4530" x="6429375" y="5197475"/>
          <p14:tracePt t="4546" x="6224588" y="5197475"/>
          <p14:tracePt t="4562" x="6018213" y="5187950"/>
          <p14:tracePt t="4578" x="5759450" y="5153025"/>
          <p14:tracePt t="4595" x="5429250" y="5108575"/>
          <p14:tracePt t="4613" x="5259388" y="5072063"/>
          <p14:tracePt t="4629" x="5153025" y="5054600"/>
          <p14:tracePt t="4645" x="4884738" y="4938713"/>
          <p14:tracePt t="4664" x="4803775" y="4884738"/>
          <p14:tracePt t="4679" x="4741863" y="4803775"/>
          <p14:tracePt t="4695" x="4608513" y="4652963"/>
          <p14:tracePt t="4713" x="4527550" y="4500563"/>
          <p14:tracePt t="4729" x="4473575" y="4402138"/>
          <p14:tracePt t="4746" x="4411663" y="4241800"/>
          <p14:tracePt t="4763" x="4394200" y="4125913"/>
          <p14:tracePt t="4779" x="4375150" y="4037013"/>
          <p14:tracePt t="4795" x="4375150" y="3990975"/>
          <p14:tracePt t="4812" x="4367213" y="3911600"/>
          <p14:tracePt t="4829" x="4367213" y="3875088"/>
          <p14:tracePt t="4845" x="4394200" y="3768725"/>
          <p14:tracePt t="4863" x="4510088" y="3625850"/>
          <p14:tracePt t="4880" x="4581525" y="3554413"/>
          <p14:tracePt t="4895" x="4660900" y="3509963"/>
          <p14:tracePt t="4912" x="4813300" y="3438525"/>
          <p14:tracePt t="4930" x="4867275" y="3402013"/>
          <p14:tracePt t="4946" x="4919663" y="3384550"/>
          <p14:tracePt t="4963" x="5037138" y="3367088"/>
          <p14:tracePt t="4981" x="5116513" y="3367088"/>
          <p14:tracePt t="4996" x="5205413" y="3411538"/>
          <p14:tracePt t="5013" x="5295900" y="3438525"/>
          <p14:tracePt t="5030" x="5456238" y="3527425"/>
          <p14:tracePt t="5047" x="5545138" y="3571875"/>
          <p14:tracePt t="5063" x="5626100" y="3643313"/>
          <p14:tracePt t="5080" x="5768975" y="3751263"/>
          <p14:tracePt t="5097" x="5840413" y="3857625"/>
          <p14:tracePt t="5113" x="5965825" y="4017963"/>
          <p14:tracePt t="5130" x="6089650" y="4179888"/>
          <p14:tracePt t="5147" x="6134100" y="4303713"/>
          <p14:tracePt t="5163" x="6170613" y="4429125"/>
          <p14:tracePt t="5180" x="6188075" y="4554538"/>
          <p14:tracePt t="5197" x="6188075" y="4581525"/>
          <p14:tracePt t="5213" x="6188075" y="4643438"/>
          <p14:tracePt t="5230" x="6188075" y="4697413"/>
          <p14:tracePt t="5246" x="6143625" y="4786313"/>
          <p14:tracePt t="5263" x="6099175" y="4840288"/>
          <p14:tracePt t="5280" x="6054725" y="4857750"/>
          <p14:tracePt t="5296" x="5965825" y="4919663"/>
          <p14:tracePt t="5313" x="5894388" y="4946650"/>
          <p14:tracePt t="5330" x="5803900" y="4983163"/>
          <p14:tracePt t="5346" x="5608638" y="5000625"/>
          <p14:tracePt t="5364" x="5545138" y="5010150"/>
          <p14:tracePt t="5380" x="5473700" y="5010150"/>
          <p14:tracePt t="5397" x="5303838" y="5000625"/>
          <p14:tracePt t="5414" x="5251450" y="4973638"/>
          <p14:tracePt t="5430" x="5197475" y="4902200"/>
          <p14:tracePt t="5446" x="5143500" y="4822825"/>
          <p14:tracePt t="5464" x="5089525" y="4687888"/>
          <p14:tracePt t="5481" x="5072063" y="4562475"/>
          <p14:tracePt t="5496" x="5072063" y="4465638"/>
          <p14:tracePt t="5496" x="5062538" y="4402138"/>
          <p14:tracePt t="5516" x="5062538" y="4367213"/>
          <p14:tracePt t="5530" x="5062538" y="4313238"/>
          <p14:tracePt t="5547" x="5062538" y="4268788"/>
          <p14:tracePt t="5563" x="5062538" y="4125913"/>
          <p14:tracePt t="5581" x="5072063" y="4062413"/>
          <p14:tracePt t="5597" x="5081588" y="4027488"/>
          <p14:tracePt t="5613" x="5108575" y="3902075"/>
          <p14:tracePt t="5631" x="5126038" y="3848100"/>
          <p14:tracePt t="5647" x="5126038" y="3803650"/>
          <p14:tracePt t="5663" x="5126038" y="3776663"/>
          <p14:tracePt t="5663" x="5143500" y="3759200"/>
          <p14:tracePt t="5681" x="5153025" y="3741738"/>
          <p14:tracePt t="5696" x="5153025" y="3714750"/>
          <p14:tracePt t="5713" x="5160963" y="3705225"/>
          <p14:tracePt t="5730" x="5170488" y="3687763"/>
          <p14:tracePt t="5747" x="5180013" y="3687763"/>
          <p14:tracePt t="5763" x="5187950" y="3679825"/>
          <p14:tracePt t="5780" x="5197475" y="3670300"/>
          <p14:tracePt t="5797" x="5214938" y="3652838"/>
          <p14:tracePt t="5813" x="5241925" y="3643313"/>
          <p14:tracePt t="5830" x="5322888" y="3608388"/>
          <p14:tracePt t="5848" x="5375275" y="3598863"/>
          <p14:tracePt t="5863" x="5429250" y="3589338"/>
          <p14:tracePt t="5880" x="5572125" y="3589338"/>
          <p14:tracePt t="5897" x="5634038" y="3589338"/>
          <p14:tracePt t="5913" x="5715000" y="3598863"/>
          <p14:tracePt t="5930" x="5768975" y="3616325"/>
          <p14:tracePt t="5947" x="5911850" y="3705225"/>
          <p14:tracePt t="5964" x="5956300" y="3751263"/>
          <p14:tracePt t="5980" x="6000750" y="3776663"/>
          <p14:tracePt t="5996" x="6045200" y="3840163"/>
          <p14:tracePt t="6015" x="6062663" y="3857625"/>
          <p14:tracePt t="6030" x="6072188" y="3875088"/>
          <p14:tracePt t="6047" x="6089650" y="3911600"/>
          <p14:tracePt t="6064" x="6108700" y="3956050"/>
          <p14:tracePt t="6080" x="6116638" y="3990975"/>
          <p14:tracePt t="6096" x="6134100" y="4116388"/>
          <p14:tracePt t="6115" x="6143625" y="4170363"/>
          <p14:tracePt t="6131" x="6143625" y="4214813"/>
          <p14:tracePt t="6148" x="6143625" y="4446588"/>
          <p14:tracePt t="6165" x="6143625" y="4545013"/>
          <p14:tracePt t="6181" x="6143625" y="4633913"/>
          <p14:tracePt t="6197" x="6126163" y="4741863"/>
          <p14:tracePt t="6214" x="6072188" y="4929188"/>
          <p14:tracePt t="6232" x="6045200" y="4973638"/>
          <p14:tracePt t="6248" x="6010275" y="5018088"/>
          <p14:tracePt t="6264" x="5938838" y="5081588"/>
          <p14:tracePt t="6282" x="5884863" y="5108575"/>
          <p14:tracePt t="6298" x="5830888" y="5133975"/>
          <p14:tracePt t="6314" x="5705475" y="5197475"/>
          <p14:tracePt t="6331" x="5616575" y="5224463"/>
          <p14:tracePt t="6347" x="5537200" y="5232400"/>
          <p14:tracePt t="6365" x="5411788" y="5251450"/>
          <p14:tracePt t="6382" x="5367338" y="5251450"/>
          <p14:tracePt t="6398" x="5340350" y="5251450"/>
          <p14:tracePt t="6414" x="5313363" y="5251450"/>
          <p14:tracePt t="6431" x="5268913" y="5241925"/>
          <p14:tracePt t="6448" x="5241925" y="5232400"/>
          <p14:tracePt t="6464" x="5232400" y="5224463"/>
          <p14:tracePt t="6481" x="5205413" y="5205413"/>
          <p14:tracePt t="6498" x="5205413" y="5197475"/>
          <p14:tracePt t="6515" x="5197475" y="5187950"/>
          <p14:tracePt t="6531" x="5187950" y="5180013"/>
          <p14:tracePt t="6547" x="5187950" y="5170488"/>
          <p14:tracePt t="6563" x="5187950" y="5160963"/>
          <p14:tracePt t="6649" x="5180013" y="5160963"/>
          <p14:tracePt t="7530" x="5170488" y="5160963"/>
          <p14:tracePt t="7607" x="5160963" y="5160963"/>
          <p14:tracePt t="7644" x="5153025" y="5160963"/>
          <p14:tracePt t="7682" x="5143500" y="5143500"/>
          <p14:tracePt t="7695" x="5133975" y="5133975"/>
          <p14:tracePt t="7708" x="5116513" y="5108575"/>
          <p14:tracePt t="7720" x="5099050" y="5089525"/>
          <p14:tracePt t="7733" x="5062538" y="5054600"/>
          <p14:tracePt t="7748" x="5037138" y="5018088"/>
          <p14:tracePt t="7765" x="5018088" y="4983163"/>
          <p14:tracePt t="7781" x="4973638" y="4867275"/>
          <p14:tracePt t="7798" x="4956175" y="4803775"/>
          <p14:tracePt t="7814" x="4956175" y="4751388"/>
          <p14:tracePt t="7831" x="4946650" y="4697413"/>
          <p14:tracePt t="7848" x="4946650" y="4616450"/>
          <p14:tracePt t="7865" x="4946650" y="4545013"/>
          <p14:tracePt t="7881" x="4946650" y="4491038"/>
          <p14:tracePt t="7898" x="4965700" y="4419600"/>
          <p14:tracePt t="7915" x="4983163" y="4375150"/>
          <p14:tracePt t="7931" x="4991100" y="4357688"/>
          <p14:tracePt t="7947" x="5018088" y="4322763"/>
          <p14:tracePt t="7965" x="5027613" y="4303713"/>
          <p14:tracePt t="7981" x="5045075" y="4286250"/>
          <p14:tracePt t="7998" x="5072063" y="4251325"/>
          <p14:tracePt t="8015" x="5089525" y="4241800"/>
          <p14:tracePt t="8032" x="5108575" y="4232275"/>
          <p14:tracePt t="8049" x="5143500" y="4224338"/>
          <p14:tracePt t="8064" x="5170488" y="4214813"/>
          <p14:tracePt t="8080" x="5197475" y="4214813"/>
          <p14:tracePt t="8097" x="5224463" y="4214813"/>
          <p14:tracePt t="8114" x="5276850" y="4214813"/>
          <p14:tracePt t="8131" x="5303838" y="4214813"/>
          <p14:tracePt t="8148" x="5322888" y="4214813"/>
          <p14:tracePt t="8164" x="5367338" y="4214813"/>
          <p14:tracePt t="8181" x="5375275" y="4214813"/>
          <p14:tracePt t="8197" x="5384800" y="4214813"/>
          <p14:tracePt t="8214" x="5402263" y="4214813"/>
          <p14:tracePt t="8231" x="5411788" y="4214813"/>
          <p14:tracePt t="8331" x="5419725" y="4214813"/>
          <p14:tracePt t="8548" x="5419725" y="4224338"/>
          <p14:tracePt t="8573" x="5429250" y="4224338"/>
          <p14:tracePt t="8586" x="5438775" y="4224338"/>
          <p14:tracePt t="8600" x="5438775" y="4232275"/>
          <p14:tracePt t="9185" x="5438775" y="4241800"/>
          <p14:tracePt t="9376" x="5446713" y="4241800"/>
          <p14:tracePt t="9555" x="5456238" y="4251325"/>
          <p14:tracePt t="9619" x="5465763" y="4259263"/>
          <p14:tracePt t="9644" x="5473700" y="4259263"/>
          <p14:tracePt t="9657" x="5483225" y="4268788"/>
          <p14:tracePt t="9682" x="5491163" y="4268788"/>
          <p14:tracePt t="9709" x="5491163" y="4276725"/>
          <p14:tracePt t="9746" x="5500688" y="4276725"/>
          <p14:tracePt t="9976" x="5500688" y="4286250"/>
          <p14:tracePt t="9989" x="5510213" y="4286250"/>
          <p14:tracePt t="10052" x="5510213" y="4295775"/>
          <p14:tracePt t="10065" x="5510213" y="4303713"/>
          <p14:tracePt t="10091" x="5510213" y="4313238"/>
          <p14:tracePt t="10116" x="5518150" y="4313238"/>
          <p14:tracePt t="10244" x="5518150" y="4322763"/>
          <p14:tracePt t="10256" x="5527675" y="4322763"/>
          <p14:tracePt t="10320" x="5527675" y="4330700"/>
          <p14:tracePt t="10358" x="5537200" y="4330700"/>
          <p14:tracePt t="10409" x="5537200" y="4340225"/>
          <p14:tracePt t="10422" x="5537200" y="4348163"/>
          <p14:tracePt t="10460" x="5545138" y="4348163"/>
          <p14:tracePt t="10473" x="5554663" y="4348163"/>
          <p14:tracePt t="10498" x="5554663" y="4357688"/>
          <p14:tracePt t="10515" x="5562600" y="4357688"/>
          <p14:tracePt t="10523" x="5562600" y="4367213"/>
          <p14:tracePt t="10536" x="5572125" y="4367213"/>
          <p14:tracePt t="10550" x="5572125" y="4375150"/>
          <p14:tracePt t="10564" x="5581650" y="4384675"/>
          <p14:tracePt t="10587" x="5589588" y="4402138"/>
          <p14:tracePt t="10613" x="5589588" y="4411663"/>
          <p14:tracePt t="10651" x="5589588" y="4419600"/>
          <p14:tracePt t="11021" x="5589588" y="4429125"/>
          <p14:tracePt t="11724" x="5599113" y="4438650"/>
          <p14:tracePt t="11763" x="5599113" y="4446588"/>
          <p14:tracePt t="11775" x="5608638" y="4456113"/>
          <p14:tracePt t="11788" x="5608638" y="4465638"/>
          <p14:tracePt t="11801" x="5608638" y="4491038"/>
          <p14:tracePt t="11816" x="5608638" y="4510088"/>
          <p14:tracePt t="11833" x="5616575" y="4554538"/>
          <p14:tracePt t="11849" x="5634038" y="4660900"/>
          <p14:tracePt t="11867" x="5653088" y="4697413"/>
          <p14:tracePt t="11882" x="5653088" y="4741863"/>
          <p14:tracePt t="11899" x="5661025" y="4786313"/>
          <p14:tracePt t="11917" x="5670550" y="4803775"/>
          <p14:tracePt t="11933" x="5680075" y="4822825"/>
          <p14:tracePt t="11950" x="5688013" y="4857750"/>
          <p14:tracePt t="11967" x="5697538" y="4867275"/>
          <p14:tracePt t="11982" x="5705475" y="4875213"/>
          <p14:tracePt t="12000" x="5705475" y="4894263"/>
          <p14:tracePt t="12018" x="5715000" y="4902200"/>
          <p14:tracePt t="12042" x="5724525" y="4902200"/>
          <p14:tracePt t="12093" x="5715000" y="4902200"/>
          <p14:tracePt t="12539" x="5705475" y="4902200"/>
          <p14:tracePt t="12577" x="5697538" y="4902200"/>
          <p14:tracePt t="12604" x="5688013" y="4902200"/>
          <p14:tracePt t="12616" x="5670550" y="4902200"/>
          <p14:tracePt t="12628" x="5643563" y="4902200"/>
          <p14:tracePt t="12642" x="5599113" y="4902200"/>
          <p14:tracePt t="12654" x="5491163" y="4902200"/>
          <p14:tracePt t="12667" x="5340350" y="4902200"/>
          <p14:tracePt t="12683" x="5089525" y="4919663"/>
          <p14:tracePt t="12701" x="4768850" y="4919663"/>
          <p14:tracePt t="12716" x="3990975" y="4894263"/>
          <p14:tracePt t="12733" x="3490913" y="4894263"/>
          <p14:tracePt t="12750" x="3295650" y="4894263"/>
          <p14:tracePt t="12766" x="2982913" y="4894263"/>
          <p14:tracePt t="12783" x="2946400" y="4894263"/>
          <p14:tracePt t="12800" x="2919413" y="4894263"/>
          <p14:tracePt t="12816" x="2901950" y="4894263"/>
          <p14:tracePt t="12834" x="2894013" y="4894263"/>
          <p14:tracePt t="13125" x="2884488" y="4894263"/>
          <p14:tracePt t="13138" x="2840038" y="4894263"/>
          <p14:tracePt t="13151" x="2732088" y="4902200"/>
          <p14:tracePt t="13164" x="2465388" y="4965700"/>
          <p14:tracePt t="13177" x="1990725" y="5153025"/>
          <p14:tracePt t="13189" x="1803400" y="5214938"/>
          <p14:tracePt t="13202" x="1714500" y="5268913"/>
          <p14:tracePt t="13217" x="1652588" y="5295900"/>
          <p14:tracePt t="13233" x="1608138" y="5322888"/>
          <p14:tracePt t="13250" x="1544638" y="5348288"/>
          <p14:tracePt t="13267" x="1527175" y="5367338"/>
          <p14:tracePt t="13283" x="1517650" y="5367338"/>
          <p14:tracePt t="13300" x="1509713" y="5384800"/>
          <p14:tracePt t="13317" x="1500188" y="5394325"/>
          <p14:tracePt t="13342" x="1482725" y="5419725"/>
          <p14:tracePt t="13355" x="1482725" y="5446713"/>
          <p14:tracePt t="13368" x="1465263" y="5473700"/>
          <p14:tracePt t="13383" x="1446213" y="5510213"/>
          <p14:tracePt t="13401" x="1438275" y="5527675"/>
          <p14:tracePt t="13416" x="1411288" y="5562600"/>
          <p14:tracePt t="13434" x="1401763" y="5562600"/>
          <p14:tracePt t="13450" x="1393825" y="5572125"/>
          <p14:tracePt t="13466" x="1384300" y="5581650"/>
          <p14:tracePt t="13483" x="1374775" y="5581650"/>
          <p14:tracePt t="13508" x="1366838" y="5581650"/>
          <p14:tracePt t="13687" x="1357313" y="5589588"/>
          <p14:tracePt t="13712" x="1339850" y="5589588"/>
          <p14:tracePt t="13725" x="1312863" y="5608638"/>
          <p14:tracePt t="13738" x="1268413" y="5626100"/>
          <p14:tracePt t="13751" x="1196975" y="5643563"/>
          <p14:tracePt t="13767" x="1125538" y="5670550"/>
          <p14:tracePt t="13783" x="1062038" y="5688013"/>
          <p14:tracePt t="13800" x="965200" y="5697538"/>
          <p14:tracePt t="13818" x="938213" y="5697538"/>
          <p14:tracePt t="13833" x="911225" y="5697538"/>
          <p14:tracePt t="13850" x="866775" y="5661025"/>
          <p14:tracePt t="13867" x="847725" y="5634038"/>
          <p14:tracePt t="13883" x="839788" y="5616575"/>
          <p14:tracePt t="13900" x="812800" y="5572125"/>
          <p14:tracePt t="13918" x="803275" y="5545138"/>
          <p14:tracePt t="13933" x="795338" y="5527675"/>
          <p14:tracePt t="13950" x="795338" y="5500688"/>
          <p14:tracePt t="13950" x="785813" y="5456238"/>
          <p14:tracePt t="13968" x="776288" y="5419725"/>
          <p14:tracePt t="13983" x="768350" y="5384800"/>
          <p14:tracePt t="14000" x="768350" y="5357813"/>
          <p14:tracePt t="14016" x="768350" y="5286375"/>
          <p14:tracePt t="14034" x="768350" y="5251450"/>
          <p14:tracePt t="14051" x="768350" y="5214938"/>
          <p14:tracePt t="14068" x="768350" y="5180013"/>
          <p14:tracePt t="14084" x="768350" y="5160963"/>
          <p14:tracePt t="14100" x="768350" y="5153025"/>
          <p14:tracePt t="14117" x="776288" y="5126038"/>
          <p14:tracePt t="14135" x="785813" y="5116513"/>
          <p14:tracePt t="14150" x="795338" y="5099050"/>
          <p14:tracePt t="14167" x="839788" y="5072063"/>
          <p14:tracePt t="14184" x="866775" y="5054600"/>
          <p14:tracePt t="14200" x="911225" y="5027613"/>
          <p14:tracePt t="14217" x="955675" y="5010150"/>
          <p14:tracePt t="14234" x="1027113" y="4973638"/>
          <p14:tracePt t="14250" x="1054100" y="4965700"/>
          <p14:tracePt t="14267" x="1071563" y="4956175"/>
          <p14:tracePt t="14283" x="1125538" y="4938713"/>
          <p14:tracePt t="14301" x="1160463" y="4929188"/>
          <p14:tracePt t="14317" x="1214438" y="4919663"/>
          <p14:tracePt t="14333" x="1322388" y="4919663"/>
          <p14:tracePt t="14351" x="1357313" y="4919663"/>
          <p14:tracePt t="14367" x="1401763" y="4919663"/>
          <p14:tracePt t="14383" x="1473200" y="4938713"/>
          <p14:tracePt t="14402" x="1500188" y="4956175"/>
          <p14:tracePt t="14416" x="1517650" y="4973638"/>
          <p14:tracePt t="14433" x="1544638" y="5000625"/>
          <p14:tracePt t="14450" x="1571625" y="5045075"/>
          <p14:tracePt t="14468" x="1581150" y="5062538"/>
          <p14:tracePt t="14483" x="1589088" y="5089525"/>
          <p14:tracePt t="14500" x="1598613" y="5205413"/>
          <p14:tracePt t="14518" x="1598613" y="5251450"/>
          <p14:tracePt t="14533" x="1598613" y="5303838"/>
          <p14:tracePt t="14550" x="1562100" y="5411788"/>
          <p14:tracePt t="14566" x="1536700" y="5465763"/>
          <p14:tracePt t="14582" x="1509713" y="5518150"/>
          <p14:tracePt t="14599" x="1455738" y="5599113"/>
          <p14:tracePt t="14616" x="1438275" y="5626100"/>
          <p14:tracePt t="14632" x="1411288" y="5653088"/>
          <p14:tracePt t="14649" x="1393825" y="5680075"/>
          <p14:tracePt t="14666" x="1330325" y="5732463"/>
          <p14:tracePt t="14683" x="1258888" y="5759450"/>
          <p14:tracePt t="14699" x="1223963" y="5795963"/>
          <p14:tracePt t="14716" x="1133475" y="5840413"/>
          <p14:tracePt t="14733" x="1089025" y="5857875"/>
          <p14:tracePt t="14749" x="1062038" y="5857875"/>
          <p14:tracePt t="14766" x="955675" y="5867400"/>
          <p14:tracePt t="14783" x="893763" y="5867400"/>
          <p14:tracePt t="14800" x="830263" y="5867400"/>
          <p14:tracePt t="14816" x="714375" y="5795963"/>
          <p14:tracePt t="14834" x="652463" y="5759450"/>
          <p14:tracePt t="14849" x="608013" y="5715000"/>
          <p14:tracePt t="14866" x="571500" y="5670550"/>
          <p14:tracePt t="14882" x="517525" y="5599113"/>
          <p14:tracePt t="14900" x="517525" y="5545138"/>
          <p14:tracePt t="14916" x="500063" y="5491163"/>
          <p14:tracePt t="14933" x="490538" y="5411788"/>
          <p14:tracePt t="14950" x="490538" y="5367338"/>
          <p14:tracePt t="14966" x="490538" y="5340350"/>
          <p14:tracePt t="14983" x="490538" y="5232400"/>
          <p14:tracePt t="15000" x="490538" y="5180013"/>
          <p14:tracePt t="15017" x="500063" y="5143500"/>
          <p14:tracePt t="15033" x="527050" y="5089525"/>
          <p14:tracePt t="15050" x="536575" y="5072063"/>
          <p14:tracePt t="15066" x="544513" y="5054600"/>
          <p14:tracePt t="15083" x="554038" y="5045075"/>
          <p14:tracePt t="15099" x="598488" y="5018088"/>
          <p14:tracePt t="15117" x="625475" y="4991100"/>
          <p14:tracePt t="15133" x="669925" y="4965700"/>
          <p14:tracePt t="15150" x="812800" y="4919663"/>
          <p14:tracePt t="15166" x="884238" y="4911725"/>
          <p14:tracePt t="15182" x="938213" y="4894263"/>
          <p14:tracePt t="15199" x="1044575" y="4884738"/>
          <p14:tracePt t="15217" x="1089025" y="4884738"/>
          <p14:tracePt t="15233" x="1152525" y="4884738"/>
          <p14:tracePt t="15249" x="1258888" y="4919663"/>
          <p14:tracePt t="15267" x="1303338" y="4956175"/>
          <p14:tracePt t="15283" x="1330325" y="4983163"/>
          <p14:tracePt t="15300" x="1357313" y="5000625"/>
          <p14:tracePt t="15316" x="1393825" y="5037138"/>
          <p14:tracePt t="15333" x="1401763" y="5054600"/>
          <p14:tracePt t="15349" x="1411288" y="5072063"/>
          <p14:tracePt t="15366" x="1419225" y="5126038"/>
          <p14:tracePt t="15383" x="1419225" y="5160963"/>
          <p14:tracePt t="15400" x="1428750" y="5197475"/>
          <p14:tracePt t="15416" x="1428750" y="5276850"/>
          <p14:tracePt t="15433" x="1428750" y="5313363"/>
          <p14:tracePt t="15449" x="1428750" y="5340350"/>
          <p14:tracePt t="15466" x="1411288" y="5419725"/>
          <p14:tracePt t="15484" x="1401763" y="5465763"/>
          <p14:tracePt t="15500" x="1384300" y="5491163"/>
          <p14:tracePt t="15516" x="1366838" y="5510213"/>
          <p14:tracePt t="15534" x="1347788" y="5527675"/>
          <p14:tracePt t="15549" x="1330325" y="5527675"/>
          <p14:tracePt t="15566" x="1285875" y="5554663"/>
          <p14:tracePt t="15583" x="1169988" y="5589588"/>
          <p14:tracePt t="15600" x="1108075" y="5608638"/>
          <p14:tracePt t="15616" x="1071563" y="5616575"/>
          <p14:tracePt t="15633" x="965200" y="5626100"/>
          <p14:tracePt t="15651" x="901700" y="5626100"/>
          <p14:tracePt t="15666" x="839788" y="5608638"/>
          <p14:tracePt t="15683" x="741363" y="5545138"/>
          <p14:tracePt t="15700" x="696913" y="5510213"/>
          <p14:tracePt t="15716" x="660400" y="5456238"/>
          <p14:tracePt t="15733" x="625475" y="5411788"/>
          <p14:tracePt t="15749" x="581025" y="5348288"/>
          <p14:tracePt t="15766" x="571500" y="5330825"/>
          <p14:tracePt t="15783" x="561975" y="5313363"/>
          <p14:tracePt t="15799" x="554038" y="5286375"/>
          <p14:tracePt t="15815" x="554038" y="5268913"/>
          <p14:tracePt t="15832" x="554038" y="5251450"/>
          <p14:tracePt t="15848" x="554038" y="5187950"/>
          <p14:tracePt t="15865" x="581025" y="5143500"/>
          <p14:tracePt t="15882" x="598488" y="5108575"/>
          <p14:tracePt t="15899" x="660400" y="5027613"/>
          <p14:tracePt t="15916" x="696913" y="4991100"/>
          <p14:tracePt t="15931" x="741363" y="4965700"/>
          <p14:tracePt t="15948" x="795338" y="4929188"/>
          <p14:tracePt t="15965" x="874713" y="4884738"/>
          <p14:tracePt t="15982" x="901700" y="4884738"/>
          <p14:tracePt t="15999" x="928688" y="4875213"/>
          <p14:tracePt t="16015" x="982663" y="4875213"/>
          <p14:tracePt t="16034" x="1000125" y="4894263"/>
          <p14:tracePt t="16048" x="1036638" y="4919663"/>
          <p14:tracePt t="16065" x="1116013" y="4991100"/>
          <p14:tracePt t="16082" x="1152525" y="5027613"/>
          <p14:tracePt t="16099" x="1187450" y="5072063"/>
          <p14:tracePt t="16115" x="1241425" y="5180013"/>
          <p14:tracePt t="16133" x="1268413" y="5232400"/>
          <p14:tracePt t="16149" x="1285875" y="5268913"/>
          <p14:tracePt t="16165" x="1303338" y="5313363"/>
          <p14:tracePt t="16182" x="1330325" y="5419725"/>
          <p14:tracePt t="16199" x="1339850" y="5500688"/>
          <p14:tracePt t="16215" x="1339850" y="5581650"/>
          <p14:tracePt t="16232" x="1339850" y="5661025"/>
          <p14:tracePt t="16249" x="1339850" y="5705475"/>
          <p14:tracePt t="16265" x="1339850" y="5724525"/>
          <p14:tracePt t="16282" x="1339850" y="5751513"/>
          <p14:tracePt t="16299" x="1330325" y="5759450"/>
          <p14:tracePt t="16315" x="1330325" y="5768975"/>
          <p14:tracePt t="16332" x="1295400" y="5786438"/>
          <p14:tracePt t="16349" x="1241425" y="5803900"/>
          <p14:tracePt t="16365" x="1179513" y="5813425"/>
          <p14:tracePt t="16382" x="1062038" y="5830888"/>
          <p14:tracePt t="16400" x="1017588" y="5830888"/>
          <p14:tracePt t="16415" x="965200" y="5830888"/>
          <p14:tracePt t="16432" x="911225" y="5803900"/>
          <p14:tracePt t="16448" x="839788" y="5732463"/>
          <p14:tracePt t="16466" x="822325" y="5688013"/>
          <p14:tracePt t="16482" x="803275" y="5661025"/>
          <p14:tracePt t="16499" x="776288" y="5581650"/>
          <p14:tracePt t="16516" x="776288" y="5545138"/>
          <p14:tracePt t="16533" x="768350" y="5500688"/>
          <p14:tracePt t="16549" x="768350" y="5438775"/>
          <p14:tracePt t="16566" x="768350" y="5411788"/>
          <p14:tracePt t="16582" x="768350" y="5384800"/>
          <p14:tracePt t="16599" x="768350" y="5357813"/>
          <p14:tracePt t="16599" x="768350" y="5330825"/>
          <p14:tracePt t="16616" x="785813" y="5295900"/>
          <p14:tracePt t="16632" x="795338" y="5268913"/>
          <p14:tracePt t="16649" x="812800" y="5232400"/>
          <p14:tracePt t="16649" x="847725" y="5205413"/>
          <p14:tracePt t="16667" x="874713" y="5180013"/>
          <p14:tracePt t="16682" x="911225" y="5153025"/>
          <p14:tracePt t="16698" x="955675" y="5143500"/>
          <p14:tracePt t="16715" x="1017588" y="5116513"/>
          <p14:tracePt t="16732" x="1062038" y="5108575"/>
          <p14:tracePt t="16749" x="1116013" y="5099050"/>
          <p14:tracePt t="16765" x="1196975" y="5099050"/>
          <p14:tracePt t="16783" x="1241425" y="5099050"/>
          <p14:tracePt t="16799" x="1268413" y="5099050"/>
          <p14:tracePt t="16815" x="1322388" y="5116513"/>
          <p14:tracePt t="16833" x="1366838" y="5143500"/>
          <p14:tracePt t="16848" x="1411288" y="5170488"/>
          <p14:tracePt t="16865" x="1455738" y="5205413"/>
          <p14:tracePt t="16882" x="1500188" y="5268913"/>
          <p14:tracePt t="16899" x="1517650" y="5295900"/>
          <p14:tracePt t="16916" x="1527175" y="5322888"/>
          <p14:tracePt t="16932" x="1527175" y="5367338"/>
          <p14:tracePt t="16949" x="1527175" y="5375275"/>
          <p14:tracePt t="16965" x="1527175" y="5394325"/>
          <p14:tracePt t="16982" x="1527175" y="5411788"/>
          <p14:tracePt t="17000" x="1527175" y="5429250"/>
          <p14:tracePt t="17015" x="1517650" y="5438775"/>
          <p14:tracePt t="17032" x="1500188" y="5465763"/>
          <p14:tracePt t="17032" x="1482725" y="5473700"/>
          <p14:tracePt t="17049" x="1465263" y="5483225"/>
          <p14:tracePt t="17065" x="1455738" y="5491163"/>
          <p14:tracePt t="17082" x="1438275" y="5510213"/>
          <p14:tracePt t="17099" x="1411288" y="5518150"/>
          <p14:tracePt t="17116" x="1384300" y="5527675"/>
          <p14:tracePt t="17132" x="1347788" y="5545138"/>
          <p14:tracePt t="17149" x="1285875" y="5554663"/>
          <p14:tracePt t="17166" x="1231900" y="5562600"/>
          <p14:tracePt t="17182" x="1204913" y="5562600"/>
          <p14:tracePt t="17199" x="1152525" y="5572125"/>
          <p14:tracePt t="17216" x="1125538" y="5572125"/>
          <p14:tracePt t="17232" x="1108075" y="5572125"/>
          <p14:tracePt t="17249" x="1071563" y="5572125"/>
          <p14:tracePt t="17266" x="1054100" y="5572125"/>
          <p14:tracePt t="17282" x="1027113" y="5572125"/>
          <p14:tracePt t="17299" x="1009650" y="5572125"/>
          <p14:tracePt t="17315" x="973138" y="5545138"/>
          <p14:tracePt t="17333" x="946150" y="5527675"/>
          <p14:tracePt t="17349" x="938213" y="5510213"/>
          <p14:tracePt t="17365" x="911225" y="5473700"/>
          <p14:tracePt t="17382" x="893763" y="5446713"/>
          <p14:tracePt t="17399" x="884238" y="5419725"/>
          <p14:tracePt t="17415" x="866775" y="5375275"/>
          <p14:tracePt t="17433" x="866775" y="5367338"/>
          <p14:tracePt t="17449" x="857250" y="5340350"/>
          <p14:tracePt t="17465" x="857250" y="5303838"/>
          <p14:tracePt t="17483" x="857250" y="5286375"/>
          <p14:tracePt t="17499" x="857250" y="5259388"/>
          <p14:tracePt t="17516" x="857250" y="5232400"/>
          <p14:tracePt t="17532" x="857250" y="5187950"/>
          <p14:tracePt t="17549" x="874713" y="5170488"/>
          <p14:tracePt t="17565" x="884238" y="5153025"/>
          <p14:tracePt t="17582" x="911225" y="5116513"/>
          <p14:tracePt t="17600" x="928688" y="5099050"/>
          <p14:tracePt t="17615" x="938213" y="5081588"/>
          <p14:tracePt t="17632" x="973138" y="5054600"/>
          <p14:tracePt t="17650" x="982663" y="5045075"/>
          <p14:tracePt t="17665" x="1017588" y="5018088"/>
          <p14:tracePt t="17682" x="1071563" y="5000625"/>
          <p14:tracePt t="17699" x="1098550" y="4991100"/>
          <p14:tracePt t="17715" x="1125538" y="4983163"/>
          <p14:tracePt t="17732" x="1152525" y="4973638"/>
          <p14:tracePt t="17732" x="1187450" y="4973638"/>
          <p14:tracePt t="17750" x="1214438" y="4973638"/>
          <p14:tracePt t="17766" x="1231900" y="4973638"/>
          <p14:tracePt t="17783" x="1258888" y="4973638"/>
          <p14:tracePt t="17799" x="1312863" y="4973638"/>
          <p14:tracePt t="17816" x="1330325" y="4983163"/>
          <p14:tracePt t="17832" x="1357313" y="5000625"/>
          <p14:tracePt t="17849" x="1428750" y="5045075"/>
          <p14:tracePt t="17866" x="1465263" y="5062538"/>
          <p14:tracePt t="17882" x="1482725" y="5072063"/>
          <p14:tracePt t="17899" x="1517650" y="5108575"/>
          <p14:tracePt t="17916" x="1536700" y="5126038"/>
          <p14:tracePt t="17932" x="1554163" y="5143500"/>
          <p14:tracePt t="17949" x="1554163" y="5153025"/>
          <p14:tracePt t="17966" x="1571625" y="5170488"/>
          <p14:tracePt t="17983" x="1571625" y="5180013"/>
          <p14:tracePt t="17999" x="1581150" y="5187950"/>
          <p14:tracePt t="18017" x="1581150" y="5197475"/>
          <p14:tracePt t="18042" x="1581150" y="5205413"/>
          <p14:tracePt t="18055" x="1581150" y="5214938"/>
          <p14:tracePt t="18068" x="1581150" y="5232400"/>
          <p14:tracePt t="18093" x="1581150" y="5241925"/>
          <p14:tracePt t="18106" x="1581150" y="5251450"/>
          <p14:tracePt t="18119" x="1581150" y="5268913"/>
          <p14:tracePt t="18132" x="1581150" y="5286375"/>
          <p14:tracePt t="18149" x="1581150" y="5303838"/>
          <p14:tracePt t="18169" x="1581150" y="5322888"/>
          <p14:tracePt t="18183" x="1581150" y="5330825"/>
          <p14:tracePt t="18199" x="1581150" y="5348288"/>
          <p14:tracePt t="18216" x="1581150" y="5367338"/>
          <p14:tracePt t="18232" x="1571625" y="5429250"/>
          <p14:tracePt t="18249" x="1562100" y="5456238"/>
          <p14:tracePt t="18266" x="1554163" y="5500688"/>
          <p14:tracePt t="18282" x="1536700" y="5554663"/>
          <p14:tracePt t="18299" x="1517650" y="5581650"/>
          <p14:tracePt t="18315" x="1509713" y="5599113"/>
          <p14:tracePt t="18332" x="1490663" y="5634038"/>
          <p14:tracePt t="18350" x="1482725" y="5634038"/>
          <p14:tracePt t="18366" x="1473200" y="5643563"/>
          <p14:tracePt t="18382" x="1455738" y="5653088"/>
          <p14:tracePt t="18399" x="1446213" y="5653088"/>
          <p14:tracePt t="18416" x="1438275" y="5661025"/>
          <p14:tracePt t="18432" x="1428750" y="5661025"/>
          <p14:tracePt t="18449" x="1419225" y="5661025"/>
          <p14:tracePt t="18466" x="1401763" y="5670550"/>
          <p14:tracePt t="18482" x="1401763" y="5680075"/>
          <p14:tracePt t="18501" x="1393825" y="5680075"/>
          <p14:tracePt t="18515" x="1384300" y="5680075"/>
          <p14:tracePt t="18564" x="1374775" y="5680075"/>
          <p14:tracePt t="18577" x="1366838" y="5680075"/>
          <p14:tracePt t="18603" x="1357313" y="5680075"/>
          <p14:tracePt t="18628" x="1347788" y="5680075"/>
          <p14:tracePt t="18641" x="1339850" y="5680075"/>
          <p14:tracePt t="18653" x="1330325" y="5680075"/>
          <p14:tracePt t="18667" x="1322388" y="5680075"/>
          <p14:tracePt t="18682" x="1312863" y="5680075"/>
          <p14:tracePt t="18704" x="1303338" y="5680075"/>
          <p14:tracePt t="18730" x="1303338" y="5670550"/>
          <p14:tracePt t="18742" x="1285875" y="5670550"/>
          <p14:tracePt t="18768" x="1276350" y="5670550"/>
          <p14:tracePt t="18794" x="1258888" y="5661025"/>
          <p14:tracePt t="18807" x="1250950" y="5653088"/>
          <p14:tracePt t="18819" x="1231900" y="5653088"/>
          <p14:tracePt t="18833" x="1223963" y="5643563"/>
          <p14:tracePt t="18849" x="1204913" y="5634038"/>
          <p14:tracePt t="18866" x="1179513" y="5626100"/>
          <p14:tracePt t="18866" x="1152525" y="5626100"/>
          <p14:tracePt t="18884" x="1125538" y="5616575"/>
          <p14:tracePt t="18899" x="1098550" y="5608638"/>
          <p14:tracePt t="18916" x="1071563" y="5599113"/>
          <p14:tracePt t="18933" x="1027113" y="5581650"/>
          <p14:tracePt t="18950" x="1009650" y="5572125"/>
          <p14:tracePt t="18966" x="1000125" y="5562600"/>
          <p14:tracePt t="18983" x="973138" y="5537200"/>
          <p14:tracePt t="19000" x="965200" y="5527675"/>
          <p14:tracePt t="19016" x="955675" y="5510213"/>
          <p14:tracePt t="19033" x="955675" y="5483225"/>
          <p14:tracePt t="19050" x="955675" y="5473700"/>
          <p14:tracePt t="19066" x="955675" y="5465763"/>
          <p14:tracePt t="19087" x="955675" y="5456238"/>
          <p14:tracePt t="19100" x="955675" y="5446713"/>
          <p14:tracePt t="19189" x="973138" y="5446713"/>
          <p14:tracePt t="19202" x="982663" y="5438775"/>
          <p14:tracePt t="19215" x="990600" y="5438775"/>
          <p14:tracePt t="19227" x="1000125" y="5438775"/>
          <p14:tracePt t="19240" x="1009650" y="5438775"/>
          <p14:tracePt t="19266" x="1017588" y="5438775"/>
          <p14:tracePt t="19278" x="1027113" y="5438775"/>
          <p14:tracePt t="19457" x="1054100" y="5438775"/>
          <p14:tracePt t="19469" x="1089025" y="5446713"/>
          <p14:tracePt t="19483" x="1152525" y="5465763"/>
          <p14:tracePt t="19495" x="1241425" y="5473700"/>
          <p14:tracePt t="19508" x="1366838" y="5510213"/>
          <p14:tracePt t="19521" x="1465263" y="5527675"/>
          <p14:tracePt t="19535" x="1544638" y="5545138"/>
          <p14:tracePt t="19550" x="1616075" y="5562600"/>
          <p14:tracePt t="19566" x="1812925" y="5608638"/>
          <p14:tracePt t="19584" x="1911350" y="5626100"/>
          <p14:tracePt t="19601" x="1982788" y="5634038"/>
          <p14:tracePt t="19617" x="2062163" y="5653088"/>
          <p14:tracePt t="19633" x="2197100" y="5680075"/>
          <p14:tracePt t="19651" x="2251075" y="5697538"/>
          <p14:tracePt t="19667" x="2276475" y="5697538"/>
          <p14:tracePt t="19683" x="2312988" y="5705475"/>
          <p14:tracePt t="19703" x="2322513" y="5705475"/>
          <p14:tracePt t="19717" x="2339975" y="5705475"/>
          <p14:tracePt t="19734" x="2366963" y="5705475"/>
          <p14:tracePt t="19751" x="2393950" y="5705475"/>
          <p14:tracePt t="19767" x="2438400" y="5705475"/>
          <p14:tracePt t="19784" x="2490788" y="5705475"/>
          <p14:tracePt t="19801" x="2581275" y="5724525"/>
          <p14:tracePt t="19817" x="2633663" y="5732463"/>
          <p14:tracePt t="19833" x="2679700" y="5741988"/>
          <p14:tracePt t="19850" x="2813050" y="5776913"/>
          <p14:tracePt t="19867" x="2830513" y="5776913"/>
          <p14:tracePt t="19883" x="2840038" y="5776913"/>
          <p14:tracePt t="19901" x="2857500" y="5776913"/>
          <p14:tracePt t="19918" x="2847975" y="5776913"/>
          <p14:tracePt t="20490" x="2840038" y="5776913"/>
          <p14:tracePt t="20503" x="2822575" y="5776913"/>
          <p14:tracePt t="20517" x="2786063" y="5759450"/>
          <p14:tracePt t="20528" x="2751138" y="5741988"/>
          <p14:tracePt t="20541" x="2679700" y="5715000"/>
          <p14:tracePt t="20554" x="2616200" y="5688013"/>
          <p14:tracePt t="20568" x="2562225" y="5670550"/>
          <p14:tracePt t="20584" x="2527300" y="5661025"/>
          <p14:tracePt t="20601" x="2455863" y="5653088"/>
          <p14:tracePt t="20618" x="2428875" y="5653088"/>
          <p14:tracePt t="20634" x="2401888" y="5643563"/>
          <p14:tracePt t="20651" x="2384425" y="5643563"/>
          <p14:tracePt t="20667" x="2339975" y="5634038"/>
          <p14:tracePt t="20685" x="2330450" y="5634038"/>
          <p14:tracePt t="20700" x="2322513" y="5634038"/>
          <p14:tracePt t="20700" x="2312988" y="5634038"/>
          <p14:tracePt t="20720" x="2295525" y="5634038"/>
          <p14:tracePt t="20734" x="2286000" y="5634038"/>
          <p14:tracePt t="20750" x="2276475" y="5634038"/>
          <p14:tracePt t="20767" x="2259013" y="5634038"/>
          <p14:tracePt t="20785" x="2251075" y="5634038"/>
          <p14:tracePt t="20808" x="2251075" y="5626100"/>
          <p14:tracePt t="20846" x="2251075" y="5616575"/>
          <p14:tracePt t="20884" x="2259013" y="5616575"/>
          <p14:tracePt t="20987" x="2268538" y="5616575"/>
          <p14:tracePt t="21025" x="2276475" y="5616575"/>
          <p14:tracePt t="21536" x="2286000" y="5616575"/>
          <p14:tracePt t="21561" x="2295525" y="5616575"/>
          <p14:tracePt t="21574" x="2312988" y="5616575"/>
          <p14:tracePt t="21587" x="2330450" y="5616575"/>
          <p14:tracePt t="21601" x="2339975" y="5626100"/>
          <p14:tracePt t="21617" x="2347913" y="5626100"/>
          <p14:tracePt t="21634" x="2366963" y="5634038"/>
          <p14:tracePt t="21651" x="2374900" y="5634038"/>
          <p14:tracePt t="21880" x="2393950" y="5626100"/>
          <p14:tracePt t="21893" x="2428875" y="5599113"/>
          <p14:tracePt t="21906" x="2536825" y="5518150"/>
          <p14:tracePt t="21919" x="2705100" y="5411788"/>
          <p14:tracePt t="21934" x="2955925" y="5276850"/>
          <p14:tracePt t="21951" x="3205163" y="5170488"/>
          <p14:tracePt t="21967" x="3643313" y="5018088"/>
          <p14:tracePt t="21985" x="3822700" y="4965700"/>
          <p14:tracePt t="22000" x="3956050" y="4946650"/>
          <p14:tracePt t="22017" x="4295775" y="4894263"/>
          <p14:tracePt t="22035" x="4394200" y="4875213"/>
          <p14:tracePt t="22050" x="4500563" y="4867275"/>
          <p14:tracePt t="22067" x="4598988" y="4867275"/>
          <p14:tracePt t="22067" x="4660900" y="4867275"/>
          <p14:tracePt t="22085" x="4705350" y="4867275"/>
          <p14:tracePt t="22100" x="4751388" y="4867275"/>
          <p14:tracePt t="22117" x="4776788" y="4867275"/>
          <p14:tracePt t="22133" x="4803775" y="4867275"/>
          <p14:tracePt t="22152" x="4813300" y="4867275"/>
          <p14:tracePt t="22167" x="4822825" y="4867275"/>
          <p14:tracePt t="22186" x="4822825" y="4857750"/>
          <p14:tracePt t="22250" x="4822825" y="4848225"/>
          <p14:tracePt t="22288" x="4822825" y="4840288"/>
          <p14:tracePt t="22594" x="4822825" y="4830763"/>
          <p14:tracePt t="22607" x="4830763" y="4803775"/>
          <p14:tracePt t="22620" x="4830763" y="4768850"/>
          <p14:tracePt t="22634" x="4848225" y="4679950"/>
          <p14:tracePt t="22651" x="4867275" y="4581525"/>
          <p14:tracePt t="22668" x="4911725" y="4438650"/>
          <p14:tracePt t="22685" x="4929188" y="4384675"/>
          <p14:tracePt t="22701" x="4956175" y="4330700"/>
          <p14:tracePt t="22718" x="5010150" y="4214813"/>
          <p14:tracePt t="22736" x="5037138" y="4170363"/>
          <p14:tracePt t="22751" x="5062538" y="4125913"/>
          <p14:tracePt t="22768" x="5099050" y="4089400"/>
          <p14:tracePt t="22784" x="5180013" y="3990975"/>
          <p14:tracePt t="22802" x="5224463" y="3938588"/>
          <p14:tracePt t="22818" x="5268913" y="3894138"/>
          <p14:tracePt t="22834" x="5330825" y="3840163"/>
          <p14:tracePt t="22851" x="5348288" y="3822700"/>
          <p14:tracePt t="22868" x="5357813" y="3813175"/>
          <p14:tracePt t="22884" x="5394325" y="3786188"/>
          <p14:tracePt t="22902" x="5411788" y="3786188"/>
          <p14:tracePt t="22918" x="5438775" y="3768725"/>
          <p14:tracePt t="22934" x="5537200" y="3741738"/>
          <p14:tracePt t="22952" x="5589588" y="3732213"/>
          <p14:tracePt t="22968" x="5626100" y="3732213"/>
          <p14:tracePt t="22984" x="5653088" y="3732213"/>
          <p14:tracePt t="23001" x="5705475" y="3732213"/>
          <p14:tracePt t="23020" x="5732463" y="3732213"/>
          <p14:tracePt t="23034" x="5759450" y="3732213"/>
          <p14:tracePt t="23050" x="5867400" y="3759200"/>
          <p14:tracePt t="23068" x="5902325" y="3795713"/>
          <p14:tracePt t="23083" x="5946775" y="3840163"/>
          <p14:tracePt t="23100" x="5991225" y="4037013"/>
          <p14:tracePt t="23118" x="6000750" y="4116388"/>
          <p14:tracePt t="23134" x="6010275" y="4187825"/>
          <p14:tracePt t="23150" x="6010275" y="4411663"/>
          <p14:tracePt t="23167" x="5983288" y="4473575"/>
          <p14:tracePt t="23183" x="5956300" y="4500563"/>
          <p14:tracePt t="23200" x="5929313" y="4527550"/>
          <p14:tracePt t="23217" x="5875338" y="4554538"/>
          <p14:tracePt t="23235" x="5848350" y="4562475"/>
          <p14:tracePt t="23251" x="5822950" y="4572000"/>
          <p14:tracePt t="23267" x="5751513" y="4581525"/>
          <p14:tracePt t="23284" x="5705475" y="4589463"/>
          <p14:tracePt t="23300" x="5653088" y="4589463"/>
          <p14:tracePt t="23317" x="5537200" y="4581525"/>
          <p14:tracePt t="23335" x="5500688" y="4562475"/>
          <p14:tracePt t="23351" x="5465763" y="4545013"/>
          <p14:tracePt t="23368" x="5384800" y="4473575"/>
          <p14:tracePt t="23386" x="5340350" y="4419600"/>
          <p14:tracePt t="23401" x="5295900" y="4340225"/>
          <p14:tracePt t="23418" x="5224463" y="4160838"/>
          <p14:tracePt t="23436" x="5205413" y="4027488"/>
          <p14:tracePt t="23451" x="5205413" y="3902075"/>
          <p14:tracePt t="23468" x="5205413" y="3813175"/>
          <p14:tracePt t="23468" x="5224463" y="3705225"/>
          <p14:tracePt t="23486" x="5259388" y="3608388"/>
          <p14:tracePt t="23501" x="5303838" y="3517900"/>
          <p14:tracePt t="23518" x="5340350" y="3465513"/>
          <p14:tracePt t="23534" x="5446713" y="3384550"/>
          <p14:tracePt t="23552" x="5554663" y="3330575"/>
          <p14:tracePt t="23568" x="5697538" y="3286125"/>
          <p14:tracePt t="23585" x="5965825" y="3241675"/>
          <p14:tracePt t="23602" x="6072188" y="3241675"/>
          <p14:tracePt t="23618" x="6161088" y="3241675"/>
          <p14:tracePt t="23635" x="6269038" y="3241675"/>
          <p14:tracePt t="23652" x="6323013" y="3268663"/>
          <p14:tracePt t="23668" x="6375400" y="3295650"/>
          <p14:tracePt t="23685" x="6419850" y="3330575"/>
          <p14:tracePt t="23701" x="6465888" y="3465513"/>
          <p14:tracePt t="23718" x="6473825" y="3536950"/>
          <p14:tracePt t="23734" x="6473825" y="3571875"/>
          <p14:tracePt t="23751" x="6465888" y="3714750"/>
          <p14:tracePt t="23771" x="6419850" y="3813175"/>
          <p14:tracePt t="23785" x="6367463" y="3929063"/>
          <p14:tracePt t="23802" x="6269038" y="4071938"/>
          <p14:tracePt t="23818" x="6232525" y="4125913"/>
          <p14:tracePt t="23834" x="6161088" y="4187825"/>
          <p14:tracePt t="23850" x="5983288" y="4322763"/>
          <p14:tracePt t="23867" x="5911850" y="4357688"/>
          <p14:tracePt t="23884" x="5857875" y="4384675"/>
          <p14:tracePt t="23900" x="5822950" y="4394200"/>
          <p14:tracePt t="23917" x="5732463" y="4411663"/>
          <p14:tracePt t="23934" x="5705475" y="4411663"/>
          <p14:tracePt t="23950" x="5688013" y="4411663"/>
          <p14:tracePt t="23967" x="5670550" y="4411663"/>
          <p14:tracePt t="23985" x="5653088" y="4411663"/>
          <p14:tracePt t="24001" x="5653088" y="4402138"/>
          <p14:tracePt t="24018" x="5643563" y="4402138"/>
          <p14:tracePt t="24046" x="5634038" y="4402138"/>
          <p14:tracePt t="24390" x="5626100" y="4402138"/>
          <p14:tracePt t="24402" x="5599113" y="4402138"/>
          <p14:tracePt t="24416" x="5527675" y="4402138"/>
          <p14:tracePt t="24428" x="5330825" y="4438650"/>
          <p14:tracePt t="24441" x="4919663" y="4500563"/>
          <p14:tracePt t="24454" x="4537075" y="4554538"/>
          <p14:tracePt t="24468" x="4303713" y="4581525"/>
          <p14:tracePt t="24485" x="3919538" y="4633913"/>
          <p14:tracePt t="24501" x="3160713" y="4714875"/>
          <p14:tracePt t="24519" x="2919413" y="4759325"/>
          <p14:tracePt t="24535" x="2598738" y="4822825"/>
          <p14:tracePt t="24551" x="2401888" y="4857750"/>
          <p14:tracePt t="24569" x="2312988" y="4894263"/>
          <p14:tracePt t="24585" x="2259013" y="4919663"/>
          <p14:tracePt t="24601" x="2232025" y="4919663"/>
          <p14:tracePt t="24618" x="2197100" y="4938713"/>
          <p14:tracePt t="24636" x="2197100" y="4946650"/>
          <p14:tracePt t="24657" x="2187575" y="4946650"/>
          <p14:tracePt t="25143" x="2179638" y="4946650"/>
          <p14:tracePt t="25155" x="2152650" y="4965700"/>
          <p14:tracePt t="25168" x="2081213" y="5000625"/>
          <p14:tracePt t="25181" x="1982788" y="5054600"/>
          <p14:tracePt t="25194" x="1893888" y="5099050"/>
          <p14:tracePt t="25206" x="1839913" y="5116513"/>
          <p14:tracePt t="25220" x="1812925" y="5133975"/>
          <p14:tracePt t="25235" x="1776413" y="5143500"/>
          <p14:tracePt t="25251" x="1768475" y="5143500"/>
          <p14:tracePt t="25268" x="1731963" y="5143500"/>
          <p14:tracePt t="25286" x="1704975" y="5143500"/>
          <p14:tracePt t="25301" x="1679575" y="5143500"/>
          <p14:tracePt t="25318" x="1625600" y="5133975"/>
          <p14:tracePt t="25335" x="1598613" y="5116513"/>
          <p14:tracePt t="25351" x="1562100" y="5099050"/>
          <p14:tracePt t="25368" x="1509713" y="5045075"/>
          <p14:tracePt t="25385" x="1482725" y="5010150"/>
          <p14:tracePt t="25401" x="1455738" y="4973638"/>
          <p14:tracePt t="25418" x="1411288" y="4946650"/>
          <p14:tracePt t="25434" x="1322388" y="4848225"/>
          <p14:tracePt t="25451" x="1268413" y="4813300"/>
          <p14:tracePt t="25468" x="1223963" y="4786313"/>
          <p14:tracePt t="25484" x="1116013" y="4759325"/>
          <p14:tracePt t="25502" x="1036638" y="4732338"/>
          <p14:tracePt t="25519" x="990600" y="4732338"/>
          <p14:tracePt t="25535" x="928688" y="4732338"/>
          <p14:tracePt t="25552" x="901700" y="4732338"/>
          <p14:tracePt t="25568" x="874713" y="4732338"/>
          <p14:tracePt t="25584" x="839788" y="4751388"/>
          <p14:tracePt t="25602" x="822325" y="4759325"/>
          <p14:tracePt t="25618" x="812800" y="4776788"/>
          <p14:tracePt t="25634" x="785813" y="4803775"/>
          <p14:tracePt t="25652" x="768350" y="4830763"/>
          <p14:tracePt t="25668" x="768350" y="4848225"/>
          <p14:tracePt t="25684" x="750888" y="4875213"/>
          <p14:tracePt t="25701" x="731838" y="4938713"/>
          <p14:tracePt t="25718" x="723900" y="4983163"/>
          <p14:tracePt t="25734" x="723900" y="5037138"/>
          <p14:tracePt t="25751" x="723900" y="5089525"/>
          <p14:tracePt t="25769" x="723900" y="5108575"/>
          <p14:tracePt t="25786" x="723900" y="5133975"/>
          <p14:tracePt t="25801" x="758825" y="5187950"/>
          <p14:tracePt t="25819" x="768350" y="5205413"/>
          <p14:tracePt t="25835" x="795338" y="5232400"/>
          <p14:tracePt t="25851" x="830263" y="5276850"/>
          <p14:tracePt t="25868" x="911225" y="5340350"/>
          <p14:tracePt t="25885" x="928688" y="5367338"/>
          <p14:tracePt t="25901" x="965200" y="5375275"/>
          <p14:tracePt t="25918" x="1036638" y="5419725"/>
          <p14:tracePt t="25935" x="1071563" y="5429250"/>
          <p14:tracePt t="25951" x="1116013" y="5446713"/>
          <p14:tracePt t="25968" x="1187450" y="5456238"/>
          <p14:tracePt t="25985" x="1214438" y="5456238"/>
          <p14:tracePt t="26001" x="1241425" y="5465763"/>
          <p14:tracePt t="26018" x="1347788" y="5465763"/>
          <p14:tracePt t="26035" x="1401763" y="5465763"/>
          <p14:tracePt t="26051" x="1428750" y="5456238"/>
          <p14:tracePt t="26068" x="1473200" y="5446713"/>
          <p14:tracePt t="26085" x="1509713" y="5411788"/>
          <p14:tracePt t="26102" x="1527175" y="5384800"/>
          <p14:tracePt t="26118" x="1544638" y="5367338"/>
          <p14:tracePt t="26135" x="1544638" y="5330825"/>
          <p14:tracePt t="26152" x="1554163" y="5313363"/>
          <p14:tracePt t="26168" x="1554163" y="5303838"/>
          <p14:tracePt t="26185" x="1544638" y="5259388"/>
          <p14:tracePt t="26202" x="1536700" y="5232400"/>
          <p14:tracePt t="26218" x="1490663" y="5197475"/>
          <p14:tracePt t="26234" x="1419225" y="5116513"/>
          <p14:tracePt t="26252" x="1347788" y="5072063"/>
          <p14:tracePt t="26268" x="1285875" y="5027613"/>
          <p14:tracePt t="26285" x="1231900" y="5010150"/>
          <p14:tracePt t="26285" x="1187450" y="4991100"/>
          <p14:tracePt t="26303" x="1133475" y="4991100"/>
          <p14:tracePt t="26318" x="1098550" y="4983163"/>
          <p14:tracePt t="26334" x="1062038" y="4983163"/>
          <p14:tracePt t="26351" x="990600" y="4983163"/>
          <p14:tracePt t="26369" x="965200" y="4991100"/>
          <p14:tracePt t="26385" x="946150" y="5010150"/>
          <p14:tracePt t="26401" x="901700" y="5037138"/>
          <p14:tracePt t="26419" x="893763" y="5045075"/>
          <p14:tracePt t="26435" x="874713" y="5054600"/>
          <p14:tracePt t="26451" x="839788" y="5081588"/>
          <p14:tracePt t="26469" x="830263" y="5089525"/>
          <p14:tracePt t="26485" x="822325" y="5108575"/>
          <p14:tracePt t="26501" x="795338" y="5143500"/>
          <p14:tracePt t="26519" x="785813" y="5153025"/>
          <p14:tracePt t="26535" x="776288" y="5180013"/>
          <p14:tracePt t="26551" x="776288" y="5205413"/>
          <p14:tracePt t="26568" x="768350" y="5286375"/>
          <p14:tracePt t="26585" x="768350" y="5313363"/>
          <p14:tracePt t="26601" x="776288" y="5340350"/>
          <p14:tracePt t="26618" x="822325" y="5394325"/>
          <p14:tracePt t="26635" x="847725" y="5411788"/>
          <p14:tracePt t="26651" x="874713" y="5438775"/>
          <p14:tracePt t="26668" x="928688" y="5483225"/>
          <p14:tracePt t="26685" x="955675" y="5510213"/>
          <p14:tracePt t="26701" x="1000125" y="5527675"/>
          <p14:tracePt t="26718" x="1054100" y="5554663"/>
          <p14:tracePt t="26734" x="1133475" y="5581650"/>
          <p14:tracePt t="26752" x="1160463" y="5589588"/>
          <p14:tracePt t="26768" x="1187450" y="5599113"/>
          <p14:tracePt t="26785" x="1231900" y="5599113"/>
          <p14:tracePt t="26804" x="1258888" y="5599113"/>
          <p14:tracePt t="26818" x="1285875" y="5599113"/>
          <p14:tracePt t="26835" x="1330325" y="5589588"/>
          <p14:tracePt t="26852" x="1347788" y="5581650"/>
          <p14:tracePt t="26868" x="1366838" y="5562600"/>
          <p14:tracePt t="26885" x="1401763" y="5537200"/>
          <p14:tracePt t="26902" x="1419225" y="5518150"/>
          <p14:tracePt t="26926" x="1428750" y="5510213"/>
          <p14:tracePt t="26952" x="1438275" y="5500688"/>
          <p14:tracePt t="27015" x="1438275" y="5491163"/>
          <p14:tracePt t="27067" x="1428750" y="5491163"/>
          <p14:tracePt t="27322" x="1419225" y="5483225"/>
          <p14:tracePt t="27335" x="1411288" y="5473700"/>
          <p14:tracePt t="27347" x="1366838" y="5438775"/>
          <p14:tracePt t="27360" x="1322388" y="5394325"/>
          <p14:tracePt t="27373" x="1241425" y="5322888"/>
          <p14:tracePt t="27386" x="1179513" y="5276850"/>
          <p14:tracePt t="27402" x="1133475" y="5232400"/>
          <p14:tracePt t="27419" x="1089025" y="5197475"/>
          <p14:tracePt t="27435" x="1009650" y="5143500"/>
          <p14:tracePt t="27453" x="982663" y="5133975"/>
          <p14:tracePt t="27469" x="946150" y="5116513"/>
          <p14:tracePt t="27485" x="901700" y="5089525"/>
          <p14:tracePt t="27503" x="884238" y="5081588"/>
          <p14:tracePt t="27519" x="866775" y="5081588"/>
          <p14:tracePt t="27536" x="830263" y="5072063"/>
          <p14:tracePt t="27553" x="803275" y="5072063"/>
          <p14:tracePt t="27569" x="776288" y="5072063"/>
          <p14:tracePt t="27585" x="750888" y="5072063"/>
          <p14:tracePt t="27604" x="741363" y="5081588"/>
          <p14:tracePt t="27619" x="731838" y="5089525"/>
          <p14:tracePt t="27636" x="723900" y="5099050"/>
          <p14:tracePt t="27652" x="714375" y="5197475"/>
          <p14:tracePt t="27669" x="696913" y="5303838"/>
          <p14:tracePt t="27686" x="696913" y="5394325"/>
          <p14:tracePt t="27703" x="696913" y="5500688"/>
          <p14:tracePt t="27719" x="696913" y="5518150"/>
          <p14:tracePt t="27736" x="714375" y="5537200"/>
          <p14:tracePt t="27752" x="758825" y="5554663"/>
          <p14:tracePt t="27769" x="812800" y="5562600"/>
          <p14:tracePt t="27786" x="874713" y="5572125"/>
          <p14:tracePt t="27802" x="973138" y="5572125"/>
          <p14:tracePt t="27802" x="1081088" y="5572125"/>
          <p14:tracePt t="27821" x="1179513" y="5554663"/>
          <p14:tracePt t="27836" x="1241425" y="5527675"/>
          <p14:tracePt t="27852" x="1285875" y="5510213"/>
          <p14:tracePt t="27869" x="1330325" y="5491163"/>
          <p14:tracePt t="27886" x="1339850" y="5483225"/>
          <p14:tracePt t="27902" x="1339850" y="5473700"/>
          <p14:tracePt t="27919" x="1347788" y="5465763"/>
          <p14:tracePt t="27936" x="1347788" y="5456238"/>
          <p14:tracePt t="27952" x="1347788" y="5446713"/>
          <p14:tracePt t="27972" x="1347788" y="5419725"/>
          <p14:tracePt t="27987" x="1347788" y="5394325"/>
          <p14:tracePt t="28002" x="1347788" y="5367338"/>
          <p14:tracePt t="28020" x="1347788" y="5322888"/>
          <p14:tracePt t="28037" x="1347788" y="5295900"/>
          <p14:tracePt t="28051" x="1347788" y="5286375"/>
          <p14:tracePt t="28068" x="1347788" y="5268913"/>
          <p14:tracePt t="28085" x="1347788" y="5251450"/>
          <p14:tracePt t="28102" x="1339850" y="5241925"/>
          <p14:tracePt t="28118" x="1330325" y="5232400"/>
          <p14:tracePt t="28135" x="1312863" y="5214938"/>
          <p14:tracePt t="28152" x="1303338" y="5197475"/>
          <p14:tracePt t="28168" x="1295400" y="5187950"/>
          <p14:tracePt t="28185" x="1276350" y="5170488"/>
          <p14:tracePt t="28203" x="1268413" y="5153025"/>
          <p14:tracePt t="28218" x="1258888" y="5143500"/>
          <p14:tracePt t="28239" x="1258888" y="5133975"/>
          <p14:tracePt t="28252" x="1250950" y="51339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err="1" smtClean="0"/>
              <a:t>Ophiasis</a:t>
            </a:r>
            <a:endParaRPr lang="ar-EG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29" y="2854891"/>
            <a:ext cx="3810000" cy="38100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30956" y="2453558"/>
            <a:ext cx="4903304" cy="44044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6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55"/>
    </mc:Choice>
    <mc:Fallback>
      <p:transition spd="slow" advTm="3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0" x="1241425" y="5133975"/>
          <p14:tracePt t="1765" x="1214438" y="5143500"/>
          <p14:tracePt t="1791" x="1143000" y="5187950"/>
          <p14:tracePt t="1803" x="1009650" y="5295900"/>
          <p14:tracePt t="1815" x="812800" y="5419725"/>
          <p14:tracePt t="1828" x="642938" y="5500688"/>
          <p14:tracePt t="1840" x="544513" y="5527675"/>
          <p14:tracePt t="1853" x="455613" y="5545138"/>
          <p14:tracePt t="1868" x="411163" y="5545138"/>
          <p14:tracePt t="1884" x="384175" y="5545138"/>
          <p14:tracePt t="1900" x="295275" y="5527675"/>
          <p14:tracePt t="1918" x="258763" y="5483225"/>
          <p14:tracePt t="1934" x="204788" y="5402263"/>
          <p14:tracePt t="1951" x="187325" y="5313363"/>
          <p14:tracePt t="1951" x="179388" y="5241925"/>
          <p14:tracePt t="1968" x="169863" y="5187950"/>
          <p14:tracePt t="1984" x="169863" y="5116513"/>
          <p14:tracePt t="2001" x="169863" y="5054600"/>
          <p14:tracePt t="2017" x="196850" y="4929188"/>
          <p14:tracePt t="2034" x="214313" y="4875213"/>
          <p14:tracePt t="2051" x="241300" y="4822825"/>
          <p14:tracePt t="2066" x="312738" y="4679950"/>
          <p14:tracePt t="2084" x="339725" y="4608513"/>
          <p14:tracePt t="2100" x="374650" y="4554538"/>
          <p14:tracePt t="2116" x="438150" y="4456113"/>
          <p14:tracePt t="2134" x="465138" y="4402138"/>
          <p14:tracePt t="2150" x="509588" y="4348163"/>
          <p14:tracePt t="2166" x="554038" y="4276725"/>
          <p14:tracePt t="2183" x="660400" y="4179888"/>
          <p14:tracePt t="2200" x="776288" y="4116388"/>
          <p14:tracePt t="2216" x="938213" y="4037013"/>
          <p14:tracePt t="2234" x="1322388" y="3894138"/>
          <p14:tracePt t="2250" x="1517650" y="3857625"/>
          <p14:tracePt t="2266" x="1643063" y="3840163"/>
          <p14:tracePt t="2283" x="1874838" y="3830638"/>
          <p14:tracePt t="2300" x="1990725" y="3830638"/>
          <p14:tracePt t="2317" x="2089150" y="3830638"/>
          <p14:tracePt t="2333" x="2197100" y="3830638"/>
          <p14:tracePt t="2350" x="2465388" y="3911600"/>
          <p14:tracePt t="2367" x="2571750" y="3946525"/>
          <p14:tracePt t="2383" x="2697163" y="3990975"/>
          <p14:tracePt t="2400" x="2919413" y="4089400"/>
          <p14:tracePt t="2417" x="3000375" y="4133850"/>
          <p14:tracePt t="2433" x="3062288" y="4197350"/>
          <p14:tracePt t="2450" x="3205163" y="4303713"/>
          <p14:tracePt t="2467" x="3251200" y="4357688"/>
          <p14:tracePt t="2483" x="3286125" y="4394200"/>
          <p14:tracePt t="2500" x="3313113" y="4446588"/>
          <p14:tracePt t="2517" x="3313113" y="4483100"/>
          <p14:tracePt t="2533" x="3313113" y="4500563"/>
          <p14:tracePt t="2550" x="3303588" y="4554538"/>
          <p14:tracePt t="2567" x="3268663" y="4598988"/>
          <p14:tracePt t="2583" x="3224213" y="4643438"/>
          <p14:tracePt t="2600" x="3179763" y="4687888"/>
          <p14:tracePt t="2617" x="3054350" y="4813300"/>
          <p14:tracePt t="2634" x="2965450" y="4894263"/>
          <p14:tracePt t="2651" x="2894013" y="4965700"/>
          <p14:tracePt t="2667" x="2776538" y="5045075"/>
          <p14:tracePt t="2684" x="2724150" y="5072063"/>
          <p14:tracePt t="2700" x="2652713" y="5099050"/>
          <p14:tracePt t="2716" x="2509838" y="5126038"/>
          <p14:tracePt t="2734" x="2428875" y="5133975"/>
          <p14:tracePt t="2750" x="2366963" y="5133975"/>
          <p14:tracePt t="2767" x="2187575" y="5143500"/>
          <p14:tracePt t="2784" x="2089150" y="5143500"/>
          <p14:tracePt t="2800" x="2000250" y="5143500"/>
          <p14:tracePt t="2816" x="1803400" y="5116513"/>
          <p14:tracePt t="2834" x="1704975" y="5089525"/>
          <p14:tracePt t="2850" x="1625600" y="5037138"/>
          <p14:tracePt t="2867" x="1571625" y="4991100"/>
          <p14:tracePt t="2883" x="1446213" y="4875213"/>
          <p14:tracePt t="2900" x="1393825" y="4822825"/>
          <p14:tracePt t="2917" x="1339850" y="4751388"/>
          <p14:tracePt t="2933" x="1276350" y="4608513"/>
          <p14:tracePt t="2951" x="1268413" y="4537075"/>
          <p14:tracePt t="2966" x="1258888" y="4473575"/>
          <p14:tracePt t="2983" x="1258888" y="4384675"/>
          <p14:tracePt t="3001" x="1268413" y="4348163"/>
          <p14:tracePt t="3017" x="1295400" y="4276725"/>
          <p14:tracePt t="3036" x="1374775" y="4143375"/>
          <p14:tracePt t="3051" x="1438275" y="4081463"/>
          <p14:tracePt t="3067" x="1490663" y="4017963"/>
          <p14:tracePt t="3083" x="1598613" y="3956050"/>
          <p14:tracePt t="3100" x="1938338" y="3786188"/>
          <p14:tracePt t="3118" x="2108200" y="3732213"/>
          <p14:tracePt t="3134" x="2330450" y="3697288"/>
          <p14:tracePt t="3150" x="2608263" y="3697288"/>
          <p14:tracePt t="3168" x="2840038" y="3714750"/>
          <p14:tracePt t="3183" x="3044825" y="3776663"/>
          <p14:tracePt t="3200" x="3465513" y="3965575"/>
          <p14:tracePt t="3217" x="3625850" y="4027488"/>
          <p14:tracePt t="3233" x="3786188" y="4098925"/>
          <p14:tracePt t="3250" x="4000500" y="4205288"/>
          <p14:tracePt t="3268" x="4054475" y="4241800"/>
          <p14:tracePt t="3283" x="4098925" y="4268788"/>
          <p14:tracePt t="3300" x="4125913" y="4286250"/>
          <p14:tracePt t="3316" x="4143375" y="4286250"/>
          <p14:tracePt t="3333" x="4152900" y="4295775"/>
          <p14:tracePt t="3350" x="4160838" y="4286250"/>
          <p14:tracePt t="3598" x="4160838" y="4251325"/>
          <p14:tracePt t="3611" x="4214813" y="4179888"/>
          <p14:tracePt t="3624" x="4357688" y="3884613"/>
          <p14:tracePt t="3636" x="4589463" y="3490913"/>
          <p14:tracePt t="3651" x="4759325" y="3224213"/>
          <p14:tracePt t="3668" x="4911725" y="2973388"/>
          <p14:tracePt t="3685" x="5116513" y="2741613"/>
          <p14:tracePt t="3702" x="5187950" y="2643188"/>
          <p14:tracePt t="3718" x="5232400" y="2589213"/>
          <p14:tracePt t="3734" x="5295900" y="2517775"/>
          <p14:tracePt t="3753" x="5303838" y="2490788"/>
          <p14:tracePt t="3768" x="5313363" y="2482850"/>
          <p14:tracePt t="3785" x="5322888" y="2465388"/>
          <p14:tracePt t="3801" x="5330825" y="2446338"/>
          <p14:tracePt t="3819" x="5340350" y="2438400"/>
          <p14:tracePt t="3834" x="5348288" y="2419350"/>
          <p14:tracePt t="3853" x="5357813" y="2419350"/>
          <p14:tracePt t="3868" x="5367338" y="2401888"/>
          <p14:tracePt t="3884" x="5384800" y="2374900"/>
          <p14:tracePt t="3901" x="5438775" y="2268538"/>
          <p14:tracePt t="3919" x="5465763" y="2214563"/>
          <p14:tracePt t="3934" x="5491163" y="2152650"/>
          <p14:tracePt t="3951" x="5545138" y="2081213"/>
          <p14:tracePt t="3968" x="5589588" y="2062163"/>
          <p14:tracePt t="3984" x="5634038" y="2036763"/>
          <p14:tracePt t="4002" x="5661025" y="2027238"/>
          <p14:tracePt t="4002" x="5688013" y="2009775"/>
          <p14:tracePt t="4019" x="5705475" y="2000250"/>
          <p14:tracePt t="4035" x="5715000" y="2000250"/>
          <p14:tracePt t="4050" x="5724525" y="2000250"/>
          <p14:tracePt t="4083" x="5732463" y="2000250"/>
          <p14:tracePt t="4427" x="5776913" y="2000250"/>
          <p14:tracePt t="4440" x="5867400" y="2000250"/>
          <p14:tracePt t="4453" x="6296025" y="2044700"/>
          <p14:tracePt t="4468" x="6956425" y="2143125"/>
          <p14:tracePt t="4485" x="7456488" y="2312988"/>
          <p14:tracePt t="4502" x="8251825" y="2589213"/>
          <p14:tracePt t="4519" x="8634413" y="2768600"/>
          <p14:tracePt t="4535" x="8929688" y="2928938"/>
          <p14:tracePt t="4551" x="9028113" y="3108325"/>
          <p14:tracePt t="4569" x="9055100" y="3160713"/>
          <p14:tracePt t="4584" x="9082088" y="3187700"/>
          <p14:tracePt t="4601" x="9099550" y="3232150"/>
          <p14:tracePt t="4619" x="9117013" y="3259138"/>
          <p14:tracePt t="4635" x="9126538" y="3259138"/>
          <p14:tracePt t="4669" x="9126538" y="3268663"/>
          <p14:tracePt t="4682" x="9117013" y="3286125"/>
          <p14:tracePt t="5116" x="9099550" y="3330575"/>
          <p14:tracePt t="5128" x="9055100" y="3455988"/>
          <p14:tracePt t="5141" x="8956675" y="3643313"/>
          <p14:tracePt t="5154" x="8902700" y="3751263"/>
          <p14:tracePt t="5167" x="8840788" y="3822700"/>
          <p14:tracePt t="5184" x="8813800" y="3857625"/>
          <p14:tracePt t="5201" x="8759825" y="3902075"/>
          <p14:tracePt t="5218" x="8732838" y="3929063"/>
          <p14:tracePt t="5234" x="8697913" y="3938588"/>
          <p14:tracePt t="5251" x="8670925" y="3956050"/>
          <p14:tracePt t="5267" x="8555038" y="3983038"/>
          <p14:tracePt t="5284" x="8491538" y="4000500"/>
          <p14:tracePt t="5301" x="8429625" y="4000500"/>
          <p14:tracePt t="5318" x="8331200" y="4010025"/>
          <p14:tracePt t="5335" x="8269288" y="4010025"/>
          <p14:tracePt t="5351" x="8215313" y="4010025"/>
          <p14:tracePt t="5368" x="8089900" y="3990975"/>
          <p14:tracePt t="5385" x="8045450" y="3973513"/>
          <p14:tracePt t="5401" x="7991475" y="3946525"/>
          <p14:tracePt t="5417" x="7885113" y="3894138"/>
          <p14:tracePt t="5435" x="7840663" y="3857625"/>
          <p14:tracePt t="5451" x="7813675" y="3830638"/>
          <p14:tracePt t="5467" x="7777163" y="3776663"/>
          <p14:tracePt t="5485" x="7777163" y="3741738"/>
          <p14:tracePt t="5501" x="7777163" y="3679825"/>
          <p14:tracePt t="5517" x="7777163" y="3616325"/>
          <p14:tracePt t="5535" x="7823200" y="3473450"/>
          <p14:tracePt t="5551" x="7867650" y="3394075"/>
          <p14:tracePt t="5567" x="7947025" y="3295650"/>
          <p14:tracePt t="5584" x="8161338" y="3081338"/>
          <p14:tracePt t="5601" x="8402638" y="2955925"/>
          <p14:tracePt t="5617" x="8609013" y="2874963"/>
          <p14:tracePt t="5634" x="8929688" y="2786063"/>
          <p14:tracePt t="5651" x="9018588" y="2776538"/>
          <p14:tracePt t="5667" x="9109075" y="2768600"/>
          <p14:tracePt t="5685" x="9188450" y="2768600"/>
          <p14:tracePt t="5685" x="9277350" y="2768600"/>
          <p14:tracePt t="5702" x="9348788" y="2768600"/>
          <p14:tracePt t="5717" x="9420225" y="2768600"/>
          <p14:tracePt t="5734" x="9501188" y="2776538"/>
          <p14:tracePt t="5752" x="9653588" y="2803525"/>
          <p14:tracePt t="5769" x="9715500" y="2813050"/>
          <p14:tracePt t="5785" x="9759950" y="2822575"/>
          <p14:tracePt t="5802" x="9912350" y="2857500"/>
          <p14:tracePt t="5819" x="9991725" y="2874963"/>
          <p14:tracePt t="5835" x="10055225" y="2894013"/>
          <p14:tracePt t="5852" x="10161588" y="2946400"/>
          <p14:tracePt t="5869" x="10225088" y="2982913"/>
          <p14:tracePt t="5885" x="10296525" y="3017838"/>
          <p14:tracePt t="5902" x="10420350" y="3108325"/>
          <p14:tracePt t="5919" x="10466388" y="3170238"/>
          <p14:tracePt t="5935" x="10510838" y="3205163"/>
          <p14:tracePt t="5952" x="10545763" y="3232150"/>
          <p14:tracePt t="5968" x="10599738" y="3313113"/>
          <p14:tracePt t="5986" x="10617200" y="3340100"/>
          <p14:tracePt t="6002" x="10634663" y="3384550"/>
          <p14:tracePt t="6019" x="10634663" y="3429000"/>
          <p14:tracePt t="6036" x="10644188" y="3446463"/>
          <p14:tracePt t="6052" x="10644188" y="3465513"/>
          <p14:tracePt t="6068" x="10644188" y="3482975"/>
          <p14:tracePt t="6085" x="10626725" y="3500438"/>
          <p14:tracePt t="6110" x="10609263" y="3517900"/>
          <p14:tracePt t="6122" x="10563225" y="3562350"/>
          <p14:tracePt t="6136" x="10474325" y="3660775"/>
          <p14:tracePt t="6152" x="10375900" y="3751263"/>
          <p14:tracePt t="6168" x="10313988" y="3803650"/>
          <p14:tracePt t="6185" x="10215563" y="3894138"/>
          <p14:tracePt t="6204" x="10161588" y="3938588"/>
          <p14:tracePt t="6219" x="10090150" y="3983038"/>
          <p14:tracePt t="6235" x="9947275" y="4098925"/>
          <p14:tracePt t="6253" x="9902825" y="4143375"/>
          <p14:tracePt t="6269" x="9875838" y="4160838"/>
          <p14:tracePt t="6285" x="9840913" y="4179888"/>
          <p14:tracePt t="6302" x="9804400" y="4187825"/>
          <p14:tracePt t="6319" x="9786938" y="4197350"/>
          <p14:tracePt t="6335" x="9705975" y="4214813"/>
          <p14:tracePt t="6353" x="9671050" y="4224338"/>
          <p14:tracePt t="6369" x="9634538" y="4241800"/>
          <p14:tracePt t="6385" x="9617075" y="4251325"/>
          <p14:tracePt t="6402" x="9563100" y="4259263"/>
          <p14:tracePt t="6419" x="9537700" y="4259263"/>
          <p14:tracePt t="6435" x="9510713" y="4268788"/>
          <p14:tracePt t="6452" x="9429750" y="4276725"/>
          <p14:tracePt t="6469" x="9394825" y="4276725"/>
          <p14:tracePt t="6485" x="9367838" y="4286250"/>
          <p14:tracePt t="6502" x="9304338" y="4286250"/>
          <p14:tracePt t="6519" x="9277350" y="4295775"/>
          <p14:tracePt t="6535" x="9242425" y="4295775"/>
          <p14:tracePt t="6552" x="9161463" y="4303713"/>
          <p14:tracePt t="6569" x="9126538" y="4303713"/>
          <p14:tracePt t="6585" x="9099550" y="4313238"/>
          <p14:tracePt t="6602" x="9045575" y="4313238"/>
          <p14:tracePt t="6620" x="9001125" y="4313238"/>
          <p14:tracePt t="6635" x="8956675" y="4313238"/>
          <p14:tracePt t="6652" x="8920163" y="4313238"/>
          <p14:tracePt t="6669" x="8840788" y="4313238"/>
          <p14:tracePt t="6686" x="8823325" y="4303713"/>
          <p14:tracePt t="6702" x="8796338" y="4295775"/>
          <p14:tracePt t="6719" x="8759825" y="4276725"/>
          <p14:tracePt t="6736" x="8742363" y="4268788"/>
          <p14:tracePt t="6753" x="8715375" y="4259263"/>
          <p14:tracePt t="6768" x="8661400" y="4241800"/>
          <p14:tracePt t="6786" x="8643938" y="4241800"/>
          <p14:tracePt t="6803" x="8626475" y="4232275"/>
          <p14:tracePt t="6819" x="8599488" y="4224338"/>
          <p14:tracePt t="6819" x="8582025" y="4214813"/>
          <p14:tracePt t="6836" x="8562975" y="4214813"/>
          <p14:tracePt t="6852" x="8537575" y="4205288"/>
          <p14:tracePt t="6869" x="8491538" y="4187825"/>
          <p14:tracePt t="6885" x="8412163" y="4170363"/>
          <p14:tracePt t="6903" x="8358188" y="4160838"/>
          <p14:tracePt t="6919" x="8323263" y="4152900"/>
          <p14:tracePt t="6935" x="8251825" y="4133850"/>
          <p14:tracePt t="6953" x="8215313" y="4125913"/>
          <p14:tracePt t="6969" x="8188325" y="4116388"/>
          <p14:tracePt t="6985" x="8126413" y="4098925"/>
          <p14:tracePt t="7003" x="8116888" y="4098925"/>
          <p14:tracePt t="7019" x="8108950" y="4098925"/>
          <p14:tracePt t="7035" x="8089900" y="4089400"/>
          <p14:tracePt t="7053" x="8081963" y="4089400"/>
          <p14:tracePt t="7069" x="8081963" y="4081463"/>
          <p14:tracePt t="7085" x="8081963" y="4071938"/>
          <p14:tracePt t="7104" x="8081963" y="4062413"/>
          <p14:tracePt t="7142" x="8099425" y="4054475"/>
          <p14:tracePt t="7180" x="8143875" y="4044950"/>
          <p14:tracePt t="7193" x="8224838" y="4037013"/>
          <p14:tracePt t="7205" x="8331200" y="4037013"/>
          <p14:tracePt t="7220" x="8439150" y="4027488"/>
          <p14:tracePt t="7236" x="8537575" y="4027488"/>
          <p14:tracePt t="7253" x="8634413" y="4027488"/>
          <p14:tracePt t="7271" x="8688388" y="4027488"/>
          <p14:tracePt t="7286" x="8715375" y="4027488"/>
          <p14:tracePt t="7303" x="8759825" y="4027488"/>
          <p14:tracePt t="7303" x="8813800" y="4027488"/>
          <p14:tracePt t="7321" x="8840788" y="4037013"/>
          <p14:tracePt t="7336" x="8885238" y="4044950"/>
          <p14:tracePt t="7353" x="8912225" y="4062413"/>
          <p14:tracePt t="7370" x="8983663" y="4089400"/>
          <p14:tracePt t="7387" x="9010650" y="4098925"/>
          <p14:tracePt t="7403" x="9063038" y="4116388"/>
          <p14:tracePt t="7419" x="9126538" y="4152900"/>
          <p14:tracePt t="7438" x="9153525" y="4160838"/>
          <p14:tracePt t="7453" x="9180513" y="4179888"/>
          <p14:tracePt t="7470" x="9224963" y="4197350"/>
          <p14:tracePt t="7487" x="9251950" y="4214813"/>
          <p14:tracePt t="7503" x="9286875" y="4241800"/>
          <p14:tracePt t="7520" x="9331325" y="4251325"/>
          <p14:tracePt t="7536" x="9412288" y="4295775"/>
          <p14:tracePt t="7552" x="9429750" y="4303713"/>
          <p14:tracePt t="7569" x="9456738" y="4313238"/>
          <p14:tracePt t="7585" x="9483725" y="4340225"/>
          <p14:tracePt t="7603" x="9491663" y="4367213"/>
          <p14:tracePt t="7619" x="9510713" y="4384675"/>
          <p14:tracePt t="7635" x="9555163" y="4438650"/>
          <p14:tracePt t="7653" x="9572625" y="4446588"/>
          <p14:tracePt t="7669" x="9599613" y="4473575"/>
          <p14:tracePt t="7686" x="9644063" y="4500563"/>
          <p14:tracePt t="7703" x="9661525" y="4510088"/>
          <p14:tracePt t="7719" x="9680575" y="4518025"/>
          <p14:tracePt t="7736" x="9680575" y="4527550"/>
          <p14:tracePt t="7753" x="9698038" y="4537075"/>
          <p14:tracePt t="7769" x="9698038" y="4545013"/>
          <p14:tracePt t="7785" x="9705975" y="4545013"/>
          <p14:tracePt t="7802" x="9715500" y="4554538"/>
          <p14:tracePt t="7819" x="9715500" y="4562475"/>
          <p14:tracePt t="7868" x="9698038" y="4562475"/>
          <p14:tracePt t="8033" x="9680575" y="4562475"/>
          <p14:tracePt t="8046" x="9644063" y="4554538"/>
          <p14:tracePt t="8059" x="9582150" y="4537075"/>
          <p14:tracePt t="8072" x="9518650" y="4510088"/>
          <p14:tracePt t="8087" x="9456738" y="4491038"/>
          <p14:tracePt t="8103" x="9385300" y="4465638"/>
          <p14:tracePt t="8120" x="9242425" y="4411663"/>
          <p14:tracePt t="8137" x="9153525" y="4375150"/>
          <p14:tracePt t="8153" x="9099550" y="4348163"/>
          <p14:tracePt t="8170" x="8929688" y="4303713"/>
          <p14:tracePt t="8187" x="8848725" y="4276725"/>
          <p14:tracePt t="8203" x="8769350" y="4251325"/>
          <p14:tracePt t="8220" x="8705850" y="4241800"/>
          <p14:tracePt t="8220" x="8634413" y="4232275"/>
          <p14:tracePt t="8239" x="8537575" y="4224338"/>
          <p14:tracePt t="8253" x="8447088" y="4224338"/>
          <p14:tracePt t="8270" x="8375650" y="4214813"/>
          <p14:tracePt t="8286" x="8259763" y="4214813"/>
          <p14:tracePt t="8304" x="8197850" y="4214813"/>
          <p14:tracePt t="8320" x="8126413" y="4214813"/>
          <p14:tracePt t="8336" x="8027988" y="4214813"/>
          <p14:tracePt t="8354" x="7983538" y="4214813"/>
          <p14:tracePt t="8370" x="7939088" y="4214813"/>
          <p14:tracePt t="8387" x="7840663" y="4214813"/>
          <p14:tracePt t="8405" x="7813675" y="4214813"/>
          <p14:tracePt t="8420" x="7786688" y="4214813"/>
          <p14:tracePt t="8436" x="7777163" y="4214813"/>
          <p14:tracePt t="8454" x="7751763" y="4214813"/>
          <p14:tracePt t="8471" x="7742238" y="4214813"/>
          <p14:tracePt t="8486" x="7732713" y="4214813"/>
          <p14:tracePt t="8504" x="7724775" y="4205288"/>
          <p14:tracePt t="8531" x="7724775" y="4197350"/>
          <p14:tracePt t="8556" x="7724775" y="4187825"/>
          <p14:tracePt t="8594" x="7724775" y="4179888"/>
          <p14:tracePt t="8607" x="7724775" y="4170363"/>
          <p14:tracePt t="8645" x="7742238" y="4160838"/>
          <p14:tracePt t="8671" x="7759700" y="4152900"/>
          <p14:tracePt t="8684" x="7804150" y="4143375"/>
          <p14:tracePt t="8696" x="7840663" y="4125913"/>
          <p14:tracePt t="8709" x="7894638" y="4108450"/>
          <p14:tracePt t="8722" x="7920038" y="4098925"/>
          <p14:tracePt t="8737" x="7966075" y="4089400"/>
          <p14:tracePt t="8754" x="8001000" y="4081463"/>
          <p14:tracePt t="8770" x="8089900" y="4071938"/>
          <p14:tracePt t="8788" x="8134350" y="4071938"/>
          <p14:tracePt t="8803" x="8170863" y="4071938"/>
          <p14:tracePt t="8820" x="8232775" y="4071938"/>
          <p14:tracePt t="8838" x="8269288" y="4071938"/>
          <p14:tracePt t="8853" x="8323263" y="4071938"/>
          <p14:tracePt t="8870" x="8385175" y="4071938"/>
          <p14:tracePt t="8870" x="8447088" y="4081463"/>
          <p14:tracePt t="8888" x="8518525" y="4089400"/>
          <p14:tracePt t="8904" x="8572500" y="4108450"/>
          <p14:tracePt t="8920" x="8626475" y="4125913"/>
          <p14:tracePt t="8937" x="8777288" y="4179888"/>
          <p14:tracePt t="8954" x="8840788" y="4205288"/>
          <p14:tracePt t="8970" x="8920163" y="4232275"/>
          <p14:tracePt t="8987" x="9090025" y="4313238"/>
          <p14:tracePt t="9004" x="9180513" y="4348163"/>
          <p14:tracePt t="9020" x="9251950" y="4394200"/>
          <p14:tracePt t="9036" x="9340850" y="4419600"/>
          <p14:tracePt t="9055" x="9375775" y="4438650"/>
          <p14:tracePt t="9070" x="9412288" y="4456113"/>
          <p14:tracePt t="9087" x="9483725" y="4483100"/>
          <p14:tracePt t="9105" x="9518650" y="4500563"/>
          <p14:tracePt t="9120" x="9563100" y="4527550"/>
          <p14:tracePt t="9137" x="9590088" y="4545013"/>
          <p14:tracePt t="9154" x="9626600" y="4562475"/>
          <p14:tracePt t="9171" x="9644063" y="4581525"/>
          <p14:tracePt t="9187" x="9671050" y="4589463"/>
          <p14:tracePt t="9204" x="9698038" y="4616450"/>
          <p14:tracePt t="9221" x="9705975" y="4633913"/>
          <p14:tracePt t="9237" x="9725025" y="4633913"/>
          <p14:tracePt t="9253" x="9769475" y="4643438"/>
          <p14:tracePt t="9271" x="9777413" y="4643438"/>
          <p14:tracePt t="9295" x="9769475" y="4643438"/>
          <p14:tracePt t="9371" x="9752013" y="4633913"/>
          <p14:tracePt t="9384" x="9715500" y="4633913"/>
          <p14:tracePt t="9397" x="9680575" y="4616450"/>
          <p14:tracePt t="9410" x="9653588" y="4589463"/>
          <p14:tracePt t="9423" x="9617075" y="4572000"/>
          <p14:tracePt t="9437" x="9590088" y="4554538"/>
          <p14:tracePt t="9453" x="9555163" y="4537075"/>
          <p14:tracePt t="9470" x="9501188" y="4510088"/>
          <p14:tracePt t="9487" x="9474200" y="4500563"/>
          <p14:tracePt t="9504" x="9447213" y="4483100"/>
          <p14:tracePt t="9521" x="9429750" y="4473575"/>
          <p14:tracePt t="9536" x="9367838" y="4456113"/>
          <p14:tracePt t="9553" x="9331325" y="4446588"/>
          <p14:tracePt t="9569" x="9286875" y="4429125"/>
          <p14:tracePt t="9586" x="9205913" y="4411663"/>
          <p14:tracePt t="9603" x="9144000" y="4394200"/>
          <p14:tracePt t="9620" x="9090025" y="4384675"/>
          <p14:tracePt t="9636" x="8939213" y="4348163"/>
          <p14:tracePt t="9653" x="8840788" y="4322763"/>
          <p14:tracePt t="9669" x="8759825" y="4322763"/>
          <p14:tracePt t="9686" x="8599488" y="4303713"/>
          <p14:tracePt t="9704" x="8510588" y="4295775"/>
          <p14:tracePt t="9719" x="8412163" y="4286250"/>
          <p14:tracePt t="9736" x="8259763" y="4276725"/>
          <p14:tracePt t="9754" x="8170863" y="4268788"/>
          <p14:tracePt t="9769" x="8072438" y="4259263"/>
          <p14:tracePt t="9786" x="7983538" y="4251325"/>
          <p14:tracePt t="9803" x="7858125" y="4232275"/>
          <p14:tracePt t="9820" x="7796213" y="4224338"/>
          <p14:tracePt t="9836" x="7742238" y="4214813"/>
          <p14:tracePt t="9853" x="7688263" y="4197350"/>
          <p14:tracePt t="9870" x="7661275" y="4187825"/>
          <p14:tracePt t="9886" x="7643813" y="4179888"/>
          <p14:tracePt t="9903" x="7626350" y="4170363"/>
          <p14:tracePt t="9920" x="7626350" y="4160838"/>
          <p14:tracePt t="9936" x="7616825" y="4160838"/>
          <p14:tracePt t="9953" x="7616825" y="4152900"/>
          <p14:tracePt t="9969" x="7608888" y="4133850"/>
          <p14:tracePt t="9987" x="7608888" y="4125913"/>
          <p14:tracePt t="10003" x="7608888" y="4116388"/>
          <p14:tracePt t="10019" x="7608888" y="4108450"/>
          <p14:tracePt t="10036" x="7608888" y="4098925"/>
          <p14:tracePt t="10052" x="7616825" y="4098925"/>
          <p14:tracePt t="10069" x="7705725" y="4071938"/>
          <p14:tracePt t="10087" x="7804150" y="4044950"/>
          <p14:tracePt t="10103" x="7920038" y="4037013"/>
          <p14:tracePt t="10119" x="8153400" y="4010025"/>
          <p14:tracePt t="10137" x="8232775" y="4010025"/>
          <p14:tracePt t="10153" x="8296275" y="4010025"/>
          <p14:tracePt t="10170" x="8348663" y="4010025"/>
          <p14:tracePt t="10186" x="8474075" y="4017963"/>
          <p14:tracePt t="10203" x="8545513" y="4054475"/>
          <p14:tracePt t="10219" x="8616950" y="4081463"/>
          <p14:tracePt t="10236" x="8777288" y="4133850"/>
          <p14:tracePt t="10253" x="8912225" y="4187825"/>
          <p14:tracePt t="10269" x="9055100" y="4295775"/>
          <p14:tracePt t="10286" x="9224963" y="4402138"/>
          <p14:tracePt t="10303" x="9367838" y="4491038"/>
          <p14:tracePt t="10319" x="9447213" y="4545013"/>
          <p14:tracePt t="10336" x="9545638" y="4616450"/>
          <p14:tracePt t="10354" x="9572625" y="4633913"/>
          <p14:tracePt t="10369" x="9609138" y="4660900"/>
          <p14:tracePt t="10386" x="9634538" y="4679950"/>
          <p14:tracePt t="10403" x="9688513" y="4705350"/>
          <p14:tracePt t="10420" x="9705975" y="4732338"/>
          <p14:tracePt t="10436" x="9732963" y="4741863"/>
          <p14:tracePt t="10453" x="9752013" y="4751388"/>
          <p14:tracePt t="10469" x="9752013" y="4759325"/>
          <p14:tracePt t="10485" x="9759950" y="4759325"/>
          <p14:tracePt t="10518" x="9752013" y="4759325"/>
          <p14:tracePt t="10811" x="9742488" y="4759325"/>
          <p14:tracePt t="10900" x="9732963" y="4751388"/>
          <p14:tracePt t="10912" x="9725025" y="4724400"/>
          <p14:tracePt t="10925" x="9698038" y="4705350"/>
          <p14:tracePt t="10938" x="9671050" y="4679950"/>
          <p14:tracePt t="10953" x="9590088" y="4633913"/>
          <p14:tracePt t="10969" x="9501188" y="4581525"/>
          <p14:tracePt t="10986" x="9259888" y="4429125"/>
          <p14:tracePt t="11004" x="9144000" y="4375150"/>
          <p14:tracePt t="11020" x="9055100" y="4340225"/>
          <p14:tracePt t="11036" x="8813800" y="4232275"/>
          <p14:tracePt t="11054" x="8715375" y="4187825"/>
          <p14:tracePt t="11070" x="8599488" y="4160838"/>
          <p14:tracePt t="11086" x="8466138" y="4089400"/>
          <p14:tracePt t="11103" x="8277225" y="4010025"/>
          <p14:tracePt t="11120" x="8188325" y="3973513"/>
          <p14:tracePt t="11136" x="8099425" y="3938588"/>
          <p14:tracePt t="11152" x="7991475" y="3894138"/>
          <p14:tracePt t="11169" x="7974013" y="3875088"/>
          <p14:tracePt t="11185" x="7939088" y="3848100"/>
          <p14:tracePt t="11202" x="7912100" y="3822700"/>
          <p14:tracePt t="11219" x="7885113" y="3813175"/>
          <p14:tracePt t="11235" x="7867650" y="3795713"/>
          <p14:tracePt t="11252" x="7831138" y="3768725"/>
          <p14:tracePt t="11270" x="7823200" y="3768725"/>
          <p14:tracePt t="11286" x="7813675" y="3759200"/>
          <p14:tracePt t="11303" x="7804150" y="3759200"/>
          <p14:tracePt t="11320" x="7804150" y="3751263"/>
          <p14:tracePt t="11335" x="7823200" y="3751263"/>
          <p14:tracePt t="11524" x="7848600" y="3751263"/>
          <p14:tracePt t="11537" x="7902575" y="3751263"/>
          <p14:tracePt t="11549" x="8018463" y="3751263"/>
          <p14:tracePt t="11562" x="8161338" y="3759200"/>
          <p14:tracePt t="11575" x="8259763" y="3803650"/>
          <p14:tracePt t="11588" x="8348663" y="3830638"/>
          <p14:tracePt t="11602" x="8420100" y="3848100"/>
          <p14:tracePt t="11619" x="8491538" y="3884613"/>
          <p14:tracePt t="11635" x="8609013" y="3956050"/>
          <p14:tracePt t="11653" x="8661400" y="3983038"/>
          <p14:tracePt t="11669" x="8715375" y="4010025"/>
          <p14:tracePt t="11685" x="8840788" y="4062413"/>
          <p14:tracePt t="11703" x="8920163" y="4098925"/>
          <p14:tracePt t="11719" x="8991600" y="4152900"/>
          <p14:tracePt t="11735" x="9144000" y="4268788"/>
          <p14:tracePt t="11754" x="9205913" y="4313238"/>
          <p14:tracePt t="11769" x="9269413" y="4348163"/>
          <p14:tracePt t="11785" x="9331325" y="4394200"/>
          <p14:tracePt t="11802" x="9456738" y="4473575"/>
          <p14:tracePt t="11820" x="9510713" y="4537075"/>
          <p14:tracePt t="11835" x="9609138" y="4581525"/>
          <p14:tracePt t="11852" x="9732963" y="4670425"/>
          <p14:tracePt t="11869" x="9777413" y="4687888"/>
          <p14:tracePt t="11886" x="9796463" y="4705350"/>
          <p14:tracePt t="11902" x="9804400" y="4714875"/>
          <p14:tracePt t="11919" x="9813925" y="4714875"/>
          <p14:tracePt t="11945" x="9813925" y="4705350"/>
          <p14:tracePt t="12047" x="9804400" y="4697413"/>
          <p14:tracePt t="12073" x="9796463" y="4697413"/>
          <p14:tracePt t="12086" x="9777413" y="4687888"/>
          <p14:tracePt t="12098" x="9742488" y="4670425"/>
          <p14:tracePt t="12111" x="9680575" y="4643438"/>
          <p14:tracePt t="12123" x="9599613" y="4616450"/>
          <p14:tracePt t="12137" x="9528175" y="4562475"/>
          <p14:tracePt t="12154" x="9447213" y="4537075"/>
          <p14:tracePt t="12170" x="9367838" y="4510088"/>
          <p14:tracePt t="12186" x="9251950" y="4465638"/>
          <p14:tracePt t="12203" x="9180513" y="4446588"/>
          <p14:tracePt t="12220" x="9099550" y="4419600"/>
          <p14:tracePt t="12236" x="8920163" y="4357688"/>
          <p14:tracePt t="12254" x="8858250" y="4340225"/>
          <p14:tracePt t="12270" x="8786813" y="4322763"/>
          <p14:tracePt t="12270" x="8724900" y="4313238"/>
          <p14:tracePt t="12289" x="8634413" y="4295775"/>
          <p14:tracePt t="12304" x="8545513" y="4286250"/>
          <p14:tracePt t="12320" x="8501063" y="4286250"/>
          <p14:tracePt t="12336" x="8394700" y="4268788"/>
          <p14:tracePt t="12354" x="8348663" y="4268788"/>
          <p14:tracePt t="12370" x="8277225" y="4259263"/>
          <p14:tracePt t="12387" x="8232775" y="4241800"/>
          <p14:tracePt t="12387" x="8188325" y="4232275"/>
          <p14:tracePt t="12404" x="8161338" y="4214813"/>
          <p14:tracePt t="12420" x="8134350" y="4205288"/>
          <p14:tracePt t="12436" x="8108950" y="4197350"/>
          <p14:tracePt t="12453" x="8081963" y="4179888"/>
          <p14:tracePt t="12470" x="8072438" y="4170363"/>
          <p14:tracePt t="12486" x="8062913" y="4160838"/>
          <p14:tracePt t="12504" x="8045450" y="4152900"/>
          <p14:tracePt t="12521" x="8045450" y="4143375"/>
          <p14:tracePt t="12536" x="8045450" y="4133850"/>
          <p14:tracePt t="12595" x="8054975" y="4133850"/>
          <p14:tracePt t="12672" x="8072438" y="4133850"/>
          <p14:tracePt t="12685" x="8081963" y="4133850"/>
          <p14:tracePt t="12697" x="8099425" y="4133850"/>
          <p14:tracePt t="12710" x="8108950" y="4133850"/>
          <p14:tracePt t="12723" x="8126413" y="4133850"/>
          <p14:tracePt t="12737" x="8134350" y="4133850"/>
          <p14:tracePt t="12761" x="8143875" y="4133850"/>
          <p14:tracePt t="12773" x="8143875" y="4125913"/>
          <p14:tracePt t="12824" x="8143875" y="4116388"/>
          <p14:tracePt t="13361" x="8153400" y="4116388"/>
          <p14:tracePt t="14064" x="8161338" y="4116388"/>
          <p14:tracePt t="14077" x="8188325" y="4116388"/>
          <p14:tracePt t="14090" x="8224838" y="4116388"/>
          <p14:tracePt t="14104" x="8313738" y="4116388"/>
          <p14:tracePt t="14120" x="8510588" y="4116388"/>
          <p14:tracePt t="14137" x="8867775" y="4152900"/>
          <p14:tracePt t="14155" x="9037638" y="4187825"/>
          <p14:tracePt t="14171" x="9170988" y="4214813"/>
          <p14:tracePt t="14187" x="9402763" y="4295775"/>
          <p14:tracePt t="14205" x="9563100" y="4367213"/>
          <p14:tracePt t="14220" x="9644063" y="4402138"/>
          <p14:tracePt t="14238" x="9705975" y="4429125"/>
          <p14:tracePt t="14254" x="9804400" y="4465638"/>
          <p14:tracePt t="14271" x="9848850" y="4510088"/>
          <p14:tracePt t="14287" x="9894888" y="4537075"/>
          <p14:tracePt t="14304" x="9929813" y="4572000"/>
          <p14:tracePt t="14323" x="9947275" y="4581525"/>
          <p14:tracePt t="14337" x="9947275" y="4589463"/>
          <p14:tracePt t="14354" x="9966325" y="4598988"/>
          <p14:tracePt t="14371" x="9966325" y="4608513"/>
          <p14:tracePt t="14387" x="9974263" y="4625975"/>
          <p14:tracePt t="14404" x="9983788" y="4652963"/>
          <p14:tracePt t="14422" x="9991725" y="4670425"/>
          <p14:tracePt t="14437" x="10001250" y="4670425"/>
          <p14:tracePt t="14454" x="10001250" y="4679950"/>
          <p14:tracePt t="14470" x="10010775" y="4687888"/>
          <p14:tracePt t="14488" x="10001250" y="4687888"/>
          <p14:tracePt t="15046" x="9991725" y="4687888"/>
          <p14:tracePt t="15109" x="9983788" y="4687888"/>
          <p14:tracePt t="15148" x="9966325" y="4687888"/>
          <p14:tracePt t="15160" x="9956800" y="4687888"/>
          <p14:tracePt t="15173" x="9939338" y="4679950"/>
          <p14:tracePt t="15188" x="9920288" y="4679950"/>
          <p14:tracePt t="15204" x="9912350" y="4670425"/>
          <p14:tracePt t="15221" x="9867900" y="4660900"/>
          <p14:tracePt t="15238" x="9848850" y="4652963"/>
          <p14:tracePt t="15254" x="9823450" y="4643438"/>
          <p14:tracePt t="15271" x="9705975" y="4589463"/>
          <p14:tracePt t="15289" x="9644063" y="4572000"/>
          <p14:tracePt t="15304" x="9599613" y="4572000"/>
          <p14:tracePt t="15322" x="9555163" y="4554538"/>
          <p14:tracePt t="15322" x="9537700" y="4545013"/>
          <p14:tracePt t="15341" x="9510713" y="4537075"/>
          <p14:tracePt t="15354" x="9474200" y="4537075"/>
          <p14:tracePt t="15371" x="9429750" y="4527550"/>
          <p14:tracePt t="15388" x="9367838" y="4518025"/>
          <p14:tracePt t="15405" x="9348788" y="4518025"/>
          <p14:tracePt t="15421" x="9340850" y="4518025"/>
          <p14:tracePt t="15437" x="9331325" y="4518025"/>
          <p14:tracePt t="15454" x="9323388" y="4518025"/>
          <p14:tracePt t="15471" x="9313863" y="4518025"/>
          <p14:tracePt t="16093" x="9304338" y="4527550"/>
          <p14:tracePt t="16131" x="9296400" y="4527550"/>
          <p14:tracePt t="16143" x="9286875" y="4527550"/>
          <p14:tracePt t="16169" x="9259888" y="4527550"/>
          <p14:tracePt t="16182" x="9242425" y="4527550"/>
          <p14:tracePt t="16194" x="9205913" y="4527550"/>
          <p14:tracePt t="16207" x="9170988" y="4527550"/>
          <p14:tracePt t="16221" x="9134475" y="4527550"/>
          <p14:tracePt t="16237" x="9090025" y="4527550"/>
          <p14:tracePt t="16255" x="9010650" y="4518025"/>
          <p14:tracePt t="16272" x="8947150" y="4500563"/>
          <p14:tracePt t="16288" x="8875713" y="4483100"/>
          <p14:tracePt t="16304" x="8813800" y="4473575"/>
          <p14:tracePt t="16321" x="8715375" y="4429125"/>
          <p14:tracePt t="16338" x="8643938" y="4375150"/>
          <p14:tracePt t="16354" x="8555038" y="4348163"/>
          <p14:tracePt t="16371" x="8456613" y="4313238"/>
          <p14:tracePt t="16389" x="8412163" y="4295775"/>
          <p14:tracePt t="16404" x="8375650" y="4286250"/>
          <p14:tracePt t="16421" x="8313738" y="4276725"/>
          <p14:tracePt t="16439" x="8286750" y="4268788"/>
          <p14:tracePt t="16454" x="8269288" y="4259263"/>
          <p14:tracePt t="16471" x="8232775" y="4251325"/>
          <p14:tracePt t="16489" x="8224838" y="4251325"/>
          <p14:tracePt t="16504" x="8205788" y="4241800"/>
          <p14:tracePt t="16521" x="8197850" y="4232275"/>
          <p14:tracePt t="16540" x="8188325" y="4232275"/>
          <p14:tracePt t="16554" x="8180388" y="4232275"/>
          <p14:tracePt t="16589" x="8180388" y="4224338"/>
          <p14:tracePt t="19751" x="8188325" y="4224338"/>
          <p14:tracePt t="20714" x="8197850" y="4224338"/>
          <p14:tracePt t="20752" x="8205788" y="4232275"/>
          <p14:tracePt t="20777" x="8215313" y="4241800"/>
          <p14:tracePt t="20815" x="8224838" y="4241800"/>
          <p14:tracePt t="21684" x="8224838" y="4251325"/>
          <p14:tracePt t="22752" x="8215313" y="4251325"/>
          <p14:tracePt t="22935" x="8197850" y="4241800"/>
          <p14:tracePt t="22948" x="8161338" y="4224338"/>
          <p14:tracePt t="22960" x="8072438" y="4205288"/>
          <p14:tracePt t="22974" x="7974013" y="4160838"/>
          <p14:tracePt t="22990" x="7858125" y="4143375"/>
          <p14:tracePt t="23006" x="7724775" y="4108450"/>
          <p14:tracePt t="23023" x="7429500" y="4054475"/>
          <p14:tracePt t="23040" x="7205663" y="4044950"/>
          <p14:tracePt t="23055" x="6929438" y="4027488"/>
          <p14:tracePt t="23072" x="6153150" y="4037013"/>
          <p14:tracePt t="23090" x="5599113" y="4089400"/>
          <p14:tracePt t="23105" x="5303838" y="4160838"/>
          <p14:tracePt t="23122" x="4759325" y="4295775"/>
          <p14:tracePt t="23139" x="4643438" y="4340225"/>
          <p14:tracePt t="23155" x="4562475" y="4367213"/>
          <p14:tracePt t="23172" x="4473575" y="4394200"/>
          <p14:tracePt t="23189" x="4384675" y="4429125"/>
          <p14:tracePt t="23206" x="4357688" y="4438650"/>
          <p14:tracePt t="23222" x="4348163" y="4446588"/>
          <p14:tracePt t="23239" x="4340225" y="4446588"/>
          <p14:tracePt t="29253" x="4330700" y="4446588"/>
          <p14:tracePt t="29709" x="4313238" y="4446588"/>
          <p14:tracePt t="29734" x="4276725" y="4446588"/>
          <p14:tracePt t="29747" x="4214813" y="4446588"/>
          <p14:tracePt t="29760" x="4062413" y="4429125"/>
          <p14:tracePt t="29773" x="3822700" y="4384675"/>
          <p14:tracePt t="29785" x="3482975" y="4340225"/>
          <p14:tracePt t="29798" x="3232150" y="4322763"/>
          <p14:tracePt t="29811" x="2982913" y="4322763"/>
          <p14:tracePt t="29825" x="2759075" y="4322763"/>
          <p14:tracePt t="29843" x="2608263" y="4322763"/>
          <p14:tracePt t="29859" x="2276475" y="4330700"/>
          <p14:tracePt t="29876" x="2214563" y="4348163"/>
          <p14:tracePt t="29892" x="2179638" y="4367213"/>
          <p14:tracePt t="29909" x="2133600" y="4402138"/>
          <p14:tracePt t="29926" x="2125663" y="4419600"/>
          <p14:tracePt t="29942" x="2108200" y="4429125"/>
          <p14:tracePt t="29959" x="2108200" y="4446588"/>
          <p14:tracePt t="29976" x="2098675" y="4510088"/>
          <p14:tracePt t="29993" x="2089150" y="4545013"/>
          <p14:tracePt t="30009" x="2089150" y="4581525"/>
          <p14:tracePt t="30025" x="2089150" y="4616450"/>
          <p14:tracePt t="30044" x="2089150" y="4625975"/>
          <p14:tracePt t="30058" x="2098675" y="4633913"/>
          <p14:tracePt t="30078" x="2116138" y="4633913"/>
          <p14:tracePt t="30104" x="2143125" y="4608513"/>
          <p14:tracePt t="30117" x="2232025" y="4500563"/>
          <p14:tracePt t="30129" x="2330450" y="4330700"/>
          <p14:tracePt t="30142" x="2411413" y="4143375"/>
          <p14:tracePt t="30158" x="2465388" y="3990975"/>
          <p14:tracePt t="30175" x="2473325" y="3902075"/>
          <p14:tracePt t="30191" x="2473325" y="3813175"/>
          <p14:tracePt t="30208" x="2465388" y="3786188"/>
          <p14:tracePt t="30224" x="2438400" y="3768725"/>
          <p14:tracePt t="30241" x="2374900" y="3751263"/>
          <p14:tracePt t="30259" x="2330450" y="3751263"/>
          <p14:tracePt t="30275" x="2276475" y="3751263"/>
          <p14:tracePt t="30291" x="2152650" y="3759200"/>
          <p14:tracePt t="30308" x="2116138" y="3786188"/>
          <p14:tracePt t="30325" x="2098675" y="3795713"/>
          <p14:tracePt t="30341" x="2089150" y="3813175"/>
          <p14:tracePt t="30358" x="2071688" y="3840163"/>
          <p14:tracePt t="30375" x="2062163" y="3867150"/>
          <p14:tracePt t="30391" x="2054225" y="3884613"/>
          <p14:tracePt t="30408" x="2054225" y="3965575"/>
          <p14:tracePt t="30425" x="2054225" y="4010025"/>
          <p14:tracePt t="30441" x="2062163" y="4044950"/>
          <p14:tracePt t="30458" x="2125663" y="4125913"/>
          <p14:tracePt t="30475" x="2187575" y="4152900"/>
          <p14:tracePt t="30491" x="2214563" y="4170363"/>
          <p14:tracePt t="30508" x="2232025" y="4179888"/>
          <p14:tracePt t="30526" x="2241550" y="4179888"/>
          <p14:tracePt t="30563" x="2241550" y="4187825"/>
          <p14:tracePt t="30575" x="2251075" y="41878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err="1" smtClean="0"/>
              <a:t>Trichoscopy</a:t>
            </a:r>
            <a:r>
              <a:rPr lang="en-US" sz="4400" dirty="0" smtClean="0"/>
              <a:t> of AA</a:t>
            </a:r>
            <a:endParaRPr lang="ar-EG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9055" y="2376091"/>
            <a:ext cx="6737613" cy="4339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469" t="27280" r="1284" b="-2277"/>
          <a:stretch/>
        </p:blipFill>
        <p:spPr>
          <a:xfrm>
            <a:off x="7074982" y="2032335"/>
            <a:ext cx="4798965" cy="50266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6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75"/>
    </mc:Choice>
    <mc:Fallback>
      <p:transition spd="slow" advTm="5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0" x="2251075" y="4179888"/>
          <p14:tracePt t="2818" x="2251075" y="4170363"/>
          <p14:tracePt t="2830" x="2251075" y="4152900"/>
          <p14:tracePt t="2844" x="2251075" y="4108450"/>
          <p14:tracePt t="2856" x="2268538" y="3946525"/>
          <p14:tracePt t="2869" x="2347913" y="3608388"/>
          <p14:tracePt t="2881" x="2473325" y="3322638"/>
          <p14:tracePt t="2895" x="2616200" y="3054350"/>
          <p14:tracePt t="2911" x="2714625" y="2911475"/>
          <p14:tracePt t="2927" x="2840038" y="2768600"/>
          <p14:tracePt t="2944" x="3251200" y="2366963"/>
          <p14:tracePt t="2961" x="3482975" y="2179638"/>
          <p14:tracePt t="2977" x="3867150" y="1965325"/>
          <p14:tracePt t="2994" x="4438650" y="1714500"/>
          <p14:tracePt t="3011" x="4660900" y="1643063"/>
          <p14:tracePt t="3027" x="4776788" y="1625600"/>
          <p14:tracePt t="3044" x="5045075" y="1608138"/>
          <p14:tracePt t="3060" x="5133975" y="1608138"/>
          <p14:tracePt t="3075" x="5205413" y="1608138"/>
          <p14:tracePt t="3092" x="5259388" y="1608138"/>
          <p14:tracePt t="3108" x="5367338" y="1633538"/>
          <p14:tracePt t="3126" x="5375275" y="1643063"/>
          <p14:tracePt t="3142" x="5375275" y="1652588"/>
          <p14:tracePt t="3159" x="5384800" y="1652588"/>
          <p14:tracePt t="3186" x="5357813" y="1633538"/>
          <p14:tracePt t="3237" x="5276850" y="1598613"/>
          <p14:tracePt t="3249" x="5170488" y="1544638"/>
          <p14:tracePt t="3262" x="5037138" y="1517650"/>
          <p14:tracePt t="3276" x="4822825" y="1490663"/>
          <p14:tracePt t="3292" x="4616450" y="1490663"/>
          <p14:tracePt t="3309" x="4419600" y="1544638"/>
          <p14:tracePt t="3325" x="4116388" y="1687513"/>
          <p14:tracePt t="3343" x="4017963" y="1731963"/>
          <p14:tracePt t="3358" x="3946525" y="1758950"/>
          <p14:tracePt t="3375" x="3867150" y="1795463"/>
          <p14:tracePt t="3393" x="3857625" y="1795463"/>
          <p14:tracePt t="3409" x="3840163" y="1795463"/>
          <p14:tracePt t="3425" x="3848100" y="1785938"/>
          <p14:tracePt t="3544" x="3894138" y="1776413"/>
          <p14:tracePt t="3555" x="4037013" y="1731963"/>
          <p14:tracePt t="3568" x="4330700" y="1652588"/>
          <p14:tracePt t="3581" x="4625975" y="1581150"/>
          <p14:tracePt t="3594" x="4830763" y="1527175"/>
          <p14:tracePt t="3609" x="4983163" y="1517650"/>
          <p14:tracePt t="3626" x="5108575" y="1500188"/>
          <p14:tracePt t="3643" x="5313363" y="1500188"/>
          <p14:tracePt t="3660" x="5465763" y="1500188"/>
          <p14:tracePt t="3676" x="5572125" y="1500188"/>
          <p14:tracePt t="3693" x="5795963" y="1527175"/>
          <p14:tracePt t="3711" x="5875338" y="1544638"/>
          <p14:tracePt t="3726" x="5956300" y="1571625"/>
          <p14:tracePt t="3743" x="6027738" y="1608138"/>
          <p14:tracePt t="3761" x="6045200" y="1625600"/>
          <p14:tracePt t="3776" x="6054725" y="1625600"/>
          <p14:tracePt t="3793" x="6054725" y="1633538"/>
          <p14:tracePt t="3810" x="6054725" y="1643063"/>
          <p14:tracePt t="4052" x="5983288" y="1643063"/>
          <p14:tracePt t="4103" x="5776913" y="1679575"/>
          <p14:tracePt t="4116" x="5251450" y="1714500"/>
          <p14:tracePt t="4129" x="4867275" y="1751013"/>
          <p14:tracePt t="4142" x="4446588" y="1751013"/>
          <p14:tracePt t="4154" x="4197350" y="1751013"/>
          <p14:tracePt t="4167" x="3990975" y="1741488"/>
          <p14:tracePt t="4179" x="3786188" y="1731963"/>
          <p14:tracePt t="4193" x="3679825" y="1714500"/>
          <p14:tracePt t="4209" x="3598863" y="1697038"/>
          <p14:tracePt t="4226" x="3482975" y="1660525"/>
          <p14:tracePt t="4243" x="3446463" y="1652588"/>
          <p14:tracePt t="4259" x="3419475" y="1643063"/>
          <p14:tracePt t="4276" x="3411538" y="1633538"/>
          <p14:tracePt t="4293" x="3394075" y="1633538"/>
          <p14:tracePt t="4310" x="3384550" y="1633538"/>
          <p14:tracePt t="4326" x="3384550" y="1625600"/>
          <p14:tracePt t="4342" x="3394075" y="1625600"/>
          <p14:tracePt t="5123" x="3411538" y="1625600"/>
          <p14:tracePt t="5136" x="3465513" y="1625600"/>
          <p14:tracePt t="5149" x="3554413" y="1625600"/>
          <p14:tracePt t="5162" x="3652838" y="1616075"/>
          <p14:tracePt t="5177" x="3732213" y="1616075"/>
          <p14:tracePt t="5194" x="3759200" y="1616075"/>
          <p14:tracePt t="5210" x="3803650" y="1608138"/>
          <p14:tracePt t="5227" x="3813175" y="1608138"/>
          <p14:tracePt t="5243" x="3822700" y="1608138"/>
          <p14:tracePt t="5260" x="3830638" y="1608138"/>
          <p14:tracePt t="5278" x="3840163" y="1608138"/>
          <p14:tracePt t="5302" x="3857625" y="1608138"/>
          <p14:tracePt t="5595" x="3884613" y="1608138"/>
          <p14:tracePt t="5608" x="3919538" y="1608138"/>
          <p14:tracePt t="5621" x="4017963" y="1608138"/>
          <p14:tracePt t="5633" x="4125913" y="1608138"/>
          <p14:tracePt t="5646" x="4232275" y="1608138"/>
          <p14:tracePt t="5661" x="4322763" y="1616075"/>
          <p14:tracePt t="5677" x="4402138" y="1616075"/>
          <p14:tracePt t="5694" x="4572000" y="1616075"/>
          <p14:tracePt t="5712" x="4660900" y="1616075"/>
          <p14:tracePt t="5727" x="4759325" y="1616075"/>
          <p14:tracePt t="5743" x="4973638" y="1643063"/>
          <p14:tracePt t="5761" x="5062538" y="1643063"/>
          <p14:tracePt t="5777" x="5116513" y="1652588"/>
          <p14:tracePt t="5793" x="5170488" y="1652588"/>
          <p14:tracePt t="5810" x="5241925" y="1660525"/>
          <p14:tracePt t="5827" x="5286375" y="1670050"/>
          <p14:tracePt t="5845" x="5330825" y="1670050"/>
          <p14:tracePt t="5861" x="5411788" y="1679575"/>
          <p14:tracePt t="5878" x="5473700" y="1687513"/>
          <p14:tracePt t="5895" x="5537200" y="1697038"/>
          <p14:tracePt t="5911" x="5661025" y="1724025"/>
          <p14:tracePt t="5929" x="5705475" y="1731963"/>
          <p14:tracePt t="5945" x="5741988" y="1741488"/>
          <p14:tracePt t="5961" x="5786438" y="1751013"/>
          <p14:tracePt t="5979" x="5813425" y="1758950"/>
          <p14:tracePt t="5995" x="5822950" y="1758950"/>
          <p14:tracePt t="6012" x="5857875" y="1768475"/>
          <p14:tracePt t="6029" x="5867400" y="1768475"/>
          <p14:tracePt t="6044" x="5875338" y="1776413"/>
          <p14:tracePt t="6060" x="5894388" y="1776413"/>
          <p14:tracePt t="6077" x="5911850" y="1776413"/>
          <p14:tracePt t="6094" x="5929313" y="1776413"/>
          <p14:tracePt t="6111" x="5938838" y="1785938"/>
          <p14:tracePt t="6127" x="5956300" y="1795463"/>
          <p14:tracePt t="6144" x="5965825" y="1795463"/>
          <p14:tracePt t="6181" x="5965825" y="1803400"/>
          <p14:tracePt t="6424" x="5965825" y="1822450"/>
          <p14:tracePt t="6474" x="5973763" y="1830388"/>
          <p14:tracePt t="6487" x="5983288" y="1857375"/>
          <p14:tracePt t="6500" x="5991225" y="1884363"/>
          <p14:tracePt t="6515" x="6000750" y="1919288"/>
          <p14:tracePt t="6528" x="6010275" y="1938338"/>
          <p14:tracePt t="6545" x="6018213" y="1965325"/>
          <p14:tracePt t="6561" x="6027738" y="2116138"/>
          <p14:tracePt t="6579" x="6037263" y="2232025"/>
          <p14:tracePt t="6595" x="6045200" y="2330450"/>
          <p14:tracePt t="6611" x="6045200" y="2411413"/>
          <p14:tracePt t="6628" x="6045200" y="2554288"/>
          <p14:tracePt t="6646" x="6037263" y="2616200"/>
          <p14:tracePt t="6661" x="6000750" y="2714625"/>
          <p14:tracePt t="6679" x="6000750" y="2724150"/>
          <p14:tracePt t="6695" x="5991225" y="2732088"/>
          <p14:tracePt t="6711" x="5983288" y="2751138"/>
          <p14:tracePt t="6728" x="5983288" y="2759075"/>
          <p14:tracePt t="6745" x="5983288" y="2768600"/>
          <p14:tracePt t="6780" x="5973763" y="2768600"/>
          <p14:tracePt t="6831" x="5965825" y="2768600"/>
          <p14:tracePt t="6857" x="5946775" y="2759075"/>
          <p14:tracePt t="11821" x="5938838" y="2759075"/>
          <p14:tracePt t="12656" x="5919788" y="2751138"/>
          <p14:tracePt t="12669" x="5894388" y="2741613"/>
          <p14:tracePt t="12682" x="5857875" y="2732088"/>
          <p14:tracePt t="12697" x="5776913" y="2714625"/>
          <p14:tracePt t="12713" x="5705475" y="2705100"/>
          <p14:tracePt t="12730" x="5554663" y="2687638"/>
          <p14:tracePt t="12748" x="5473700" y="2687638"/>
          <p14:tracePt t="12764" x="5348288" y="2687638"/>
          <p14:tracePt t="12780" x="5072063" y="2732088"/>
          <p14:tracePt t="12797" x="4894263" y="2786063"/>
          <p14:tracePt t="12813" x="4759325" y="2830513"/>
          <p14:tracePt t="12829" x="4687888" y="2857500"/>
          <p14:tracePt t="12846" x="4554538" y="2928938"/>
          <p14:tracePt t="12863" x="4500563" y="2973388"/>
          <p14:tracePt t="12879" x="4456113" y="3009900"/>
          <p14:tracePt t="12896" x="4394200" y="3081338"/>
          <p14:tracePt t="12914" x="4384675" y="3108325"/>
          <p14:tracePt t="12929" x="4375150" y="3133725"/>
          <p14:tracePt t="12946" x="4330700" y="3224213"/>
          <p14:tracePt t="12963" x="4322763" y="3295650"/>
          <p14:tracePt t="12979" x="4313238" y="3367088"/>
          <p14:tracePt t="12996" x="4303713" y="3490913"/>
          <p14:tracePt t="13013" x="4303713" y="3554413"/>
          <p14:tracePt t="13030" x="4303713" y="3643313"/>
          <p14:tracePt t="13046" x="4303713" y="3714750"/>
          <p14:tracePt t="13062" x="4330700" y="3795713"/>
          <p14:tracePt t="13080" x="4348163" y="3830638"/>
          <p14:tracePt t="13096" x="4367213" y="3840163"/>
          <p14:tracePt t="13096" x="4402138" y="3867150"/>
          <p14:tracePt t="13115" x="4438650" y="3894138"/>
          <p14:tracePt t="13129" x="4473575" y="3902075"/>
          <p14:tracePt t="13145" x="4510088" y="3929063"/>
          <p14:tracePt t="13162" x="4545013" y="3946525"/>
          <p14:tracePt t="13179" x="4554538" y="3946525"/>
          <p14:tracePt t="13202" x="4562475" y="3946525"/>
          <p14:tracePt t="13305" x="4537075" y="3965575"/>
          <p14:tracePt t="13905" x="4510088" y="3983038"/>
          <p14:tracePt t="13917" x="4456113" y="4010025"/>
          <p14:tracePt t="13930" x="4394200" y="4054475"/>
          <p14:tracePt t="13943" x="4303713" y="4089400"/>
          <p14:tracePt t="13955" x="4133850" y="4160838"/>
          <p14:tracePt t="13968" x="3929063" y="4232275"/>
          <p14:tracePt t="13981" x="3724275" y="4330700"/>
          <p14:tracePt t="13996" x="3438525" y="4456113"/>
          <p14:tracePt t="14013" x="3259138" y="4562475"/>
          <p14:tracePt t="14030" x="2955925" y="4724400"/>
          <p14:tracePt t="14047" x="2840038" y="4768850"/>
          <p14:tracePt t="14063" x="2751138" y="4813300"/>
          <p14:tracePt t="14080" x="2625725" y="4875213"/>
          <p14:tracePt t="14097" x="2517775" y="4929188"/>
          <p14:tracePt t="14113" x="2438400" y="4973638"/>
          <p14:tracePt t="14130" x="2322513" y="5072063"/>
          <p14:tracePt t="14147" x="2259013" y="5116513"/>
          <p14:tracePt t="14163" x="2187575" y="5160963"/>
          <p14:tracePt t="14180" x="2125663" y="5197475"/>
          <p14:tracePt t="14196" x="2054225" y="5251450"/>
          <p14:tracePt t="14213" x="2017713" y="5276850"/>
          <p14:tracePt t="14230" x="2000250" y="5313363"/>
          <p14:tracePt t="14246" x="1973263" y="5348288"/>
          <p14:tracePt t="14264" x="1955800" y="5367338"/>
          <p14:tracePt t="14279" x="1946275" y="5384800"/>
          <p14:tracePt t="14296" x="1919288" y="5411788"/>
          <p14:tracePt t="14313" x="1911350" y="5419725"/>
          <p14:tracePt t="14329" x="1901825" y="5438775"/>
          <p14:tracePt t="14347" x="1893888" y="5446713"/>
          <p14:tracePt t="14364" x="1893888" y="5465763"/>
          <p14:tracePt t="14379" x="1893888" y="5473700"/>
          <p14:tracePt t="14396" x="1893888" y="5491163"/>
          <p14:tracePt t="14413" x="1893888" y="5545138"/>
          <p14:tracePt t="14430" x="1893888" y="5562600"/>
          <p14:tracePt t="14446" x="1893888" y="5572125"/>
          <p14:tracePt t="14463" x="1893888" y="5589588"/>
          <p14:tracePt t="14480" x="1893888" y="5599113"/>
          <p14:tracePt t="14496" x="1893888" y="5608638"/>
          <p14:tracePt t="14516" x="1893888" y="5616575"/>
          <p14:tracePt t="15571" x="1901825" y="5616575"/>
          <p14:tracePt t="16535" x="1919288" y="5616575"/>
          <p14:tracePt t="16560" x="1973263" y="5599113"/>
          <p14:tracePt t="16573" x="2116138" y="5554663"/>
          <p14:tracePt t="16586" x="2347913" y="5465763"/>
          <p14:tracePt t="16599" x="2544763" y="5411788"/>
          <p14:tracePt t="16614" x="2724150" y="5367338"/>
          <p14:tracePt t="16631" x="2857500" y="5340350"/>
          <p14:tracePt t="16647" x="3054350" y="5303838"/>
          <p14:tracePt t="16667" x="3187700" y="5295900"/>
          <p14:tracePt t="16680" x="3303588" y="5286375"/>
          <p14:tracePt t="16697" x="3517900" y="5259388"/>
          <p14:tracePt t="16714" x="3608388" y="5259388"/>
          <p14:tracePt t="16730" x="3670300" y="5259388"/>
          <p14:tracePt t="16747" x="3714750" y="5259388"/>
          <p14:tracePt t="16747" x="3759200" y="5259388"/>
          <p14:tracePt t="16765" x="3776663" y="5259388"/>
          <p14:tracePt t="16780" x="3795713" y="5259388"/>
          <p14:tracePt t="16797" x="3803650" y="5259388"/>
          <p14:tracePt t="16814" x="3813175" y="5259388"/>
          <p14:tracePt t="16830" x="3803650" y="5259388"/>
          <p14:tracePt t="16917" x="3795713" y="5259388"/>
          <p14:tracePt t="16942" x="3776663" y="5259388"/>
          <p14:tracePt t="16955" x="3759200" y="5259388"/>
          <p14:tracePt t="16968" x="3732213" y="5259388"/>
          <p14:tracePt t="16981" x="3687763" y="5259388"/>
          <p14:tracePt t="16997" x="3608388" y="5286375"/>
          <p14:tracePt t="17014" x="3517900" y="5313363"/>
          <p14:tracePt t="17030" x="3340100" y="5375275"/>
          <p14:tracePt t="17047" x="3241675" y="5419725"/>
          <p14:tracePt t="17064" x="3143250" y="5446713"/>
          <p14:tracePt t="17081" x="3017838" y="5465763"/>
          <p14:tracePt t="17098" x="2955925" y="5465763"/>
          <p14:tracePt t="17114" x="2894013" y="5465763"/>
          <p14:tracePt t="17131" x="2795588" y="5465763"/>
          <p14:tracePt t="17148" x="2759075" y="5465763"/>
          <p14:tracePt t="17164" x="2714625" y="5438775"/>
          <p14:tracePt t="17180" x="2670175" y="5419725"/>
          <p14:tracePt t="17180" x="2616200" y="5394325"/>
          <p14:tracePt t="17198" x="2562225" y="5348288"/>
          <p14:tracePt t="17213" x="2509838" y="5313363"/>
          <p14:tracePt t="17231" x="2473325" y="5268913"/>
          <p14:tracePt t="17247" x="2419350" y="5153025"/>
          <p14:tracePt t="17265" x="2393950" y="5062538"/>
          <p14:tracePt t="17280" x="2384425" y="5000625"/>
          <p14:tracePt t="17297" x="2374900" y="4857750"/>
          <p14:tracePt t="17314" x="2374900" y="4768850"/>
          <p14:tracePt t="17330" x="2393950" y="4670425"/>
          <p14:tracePt t="17347" x="2455863" y="4527550"/>
          <p14:tracePt t="17365" x="2500313" y="4456113"/>
          <p14:tracePt t="17380" x="2562225" y="4367213"/>
          <p14:tracePt t="17397" x="2705100" y="4205288"/>
          <p14:tracePt t="17415" x="2795588" y="4160838"/>
          <p14:tracePt t="17430" x="2884488" y="4098925"/>
          <p14:tracePt t="17447" x="3125788" y="4000500"/>
          <p14:tracePt t="17465" x="3268663" y="3973513"/>
          <p14:tracePt t="17480" x="3411538" y="3946525"/>
          <p14:tracePt t="17497" x="3660775" y="3938588"/>
          <p14:tracePt t="17516" x="3813175" y="3938588"/>
          <p14:tracePt t="17530" x="3929063" y="3973513"/>
          <p14:tracePt t="17546" x="4017963" y="4010025"/>
          <p14:tracePt t="17563" x="4160838" y="4089400"/>
          <p14:tracePt t="17580" x="4214813" y="4133850"/>
          <p14:tracePt t="17597" x="4259263" y="4197350"/>
          <p14:tracePt t="17613" x="4295775" y="4241800"/>
          <p14:tracePt t="17629" x="4330700" y="4313238"/>
          <p14:tracePt t="17646" x="4330700" y="4340225"/>
          <p14:tracePt t="17663" x="4340225" y="4357688"/>
          <p14:tracePt t="17663" x="4340225" y="4384675"/>
          <p14:tracePt t="17682" x="4340225" y="4411663"/>
          <p14:tracePt t="17696" x="4322763" y="4438650"/>
          <p14:tracePt t="17713" x="4295775" y="4491038"/>
          <p14:tracePt t="17730" x="4214813" y="4581525"/>
          <p14:tracePt t="17747" x="4160838" y="4633913"/>
          <p14:tracePt t="17763" x="4116388" y="4670425"/>
          <p14:tracePt t="17779" x="4000500" y="4732338"/>
          <p14:tracePt t="17797" x="3894138" y="4759325"/>
          <p14:tracePt t="17813" x="3803650" y="4786313"/>
          <p14:tracePt t="17830" x="3679825" y="4840288"/>
          <p14:tracePt t="17847" x="3598863" y="4857750"/>
          <p14:tracePt t="17863" x="3509963" y="4894263"/>
          <p14:tracePt t="17880" x="3419475" y="4938713"/>
          <p14:tracePt t="17896" x="3303588" y="4983163"/>
          <p14:tracePt t="17914" x="3241675" y="5010150"/>
          <p14:tracePt t="17930" x="3179763" y="5027613"/>
          <p14:tracePt t="17947" x="3062288" y="5045075"/>
          <p14:tracePt t="17964" x="3027363" y="5054600"/>
          <p14:tracePt t="17980" x="2990850" y="5054600"/>
          <p14:tracePt t="17996" x="2938463" y="5045075"/>
          <p14:tracePt t="18014" x="2911475" y="5027613"/>
          <p14:tracePt t="18030" x="2874963" y="5000625"/>
          <p14:tracePt t="18046" x="2813050" y="4911725"/>
          <p14:tracePt t="18064" x="2795588" y="4857750"/>
          <p14:tracePt t="18080" x="2786063" y="4803775"/>
          <p14:tracePt t="18096" x="2776538" y="4741863"/>
          <p14:tracePt t="18114" x="2768600" y="4633913"/>
          <p14:tracePt t="18130" x="2786063" y="4581525"/>
          <p14:tracePt t="18146" x="2803525" y="4537075"/>
          <p14:tracePt t="18163" x="2857500" y="4473575"/>
          <p14:tracePt t="18181" x="2884488" y="4446588"/>
          <p14:tracePt t="18196" x="2919413" y="4419600"/>
          <p14:tracePt t="18213" x="3036888" y="4330700"/>
          <p14:tracePt t="18230" x="3116263" y="4286250"/>
          <p14:tracePt t="18246" x="3179763" y="4241800"/>
          <p14:tracePt t="18263" x="3259138" y="4224338"/>
          <p14:tracePt t="18280" x="3411538" y="4197350"/>
          <p14:tracePt t="18297" x="3490913" y="4197350"/>
          <p14:tracePt t="18313" x="3554413" y="4197350"/>
          <p14:tracePt t="18330" x="3616325" y="4197350"/>
          <p14:tracePt t="18347" x="3652838" y="4197350"/>
          <p14:tracePt t="18363" x="3670300" y="4205288"/>
          <p14:tracePt t="18380" x="3705225" y="4224338"/>
          <p14:tracePt t="18397" x="3714750" y="4241800"/>
          <p14:tracePt t="18413" x="3732213" y="4268788"/>
          <p14:tracePt t="18430" x="3732213" y="4286250"/>
          <p14:tracePt t="18447" x="3741738" y="4295775"/>
          <p14:tracePt t="18463" x="3741738" y="4303713"/>
          <p14:tracePt t="18480" x="3741738" y="4313238"/>
          <p14:tracePt t="18497" x="3724275" y="4313238"/>
          <p14:tracePt t="18535" x="3724275" y="4322763"/>
          <p14:tracePt t="18548" x="3714750" y="4322763"/>
          <p14:tracePt t="18560" x="3705225" y="4322763"/>
          <p14:tracePt t="18586" x="3697288" y="4322763"/>
          <p14:tracePt t="18675" x="3697288" y="4330700"/>
          <p14:tracePt t="18727" x="3687763" y="4330700"/>
          <p14:tracePt t="18752" x="3687763" y="4340225"/>
          <p14:tracePt t="18764" x="3687763" y="4348163"/>
          <p14:tracePt t="18790" x="3679825" y="4348163"/>
          <p14:tracePt t="18803" x="3679825" y="4357688"/>
          <p14:tracePt t="18816" x="3670300" y="4367213"/>
          <p14:tracePt t="18831" x="3660775" y="4384675"/>
          <p14:tracePt t="18847" x="3652838" y="4411663"/>
          <p14:tracePt t="18864" x="3625850" y="4456113"/>
          <p14:tracePt t="18882" x="3616325" y="4473575"/>
          <p14:tracePt t="18897" x="3608388" y="4483100"/>
          <p14:tracePt t="18914" x="3598863" y="4491038"/>
          <p14:tracePt t="18933" x="3598863" y="4500563"/>
          <p14:tracePt t="18947" x="3589338" y="4500563"/>
          <p14:tracePt t="18981" x="3589338" y="4510088"/>
          <p14:tracePt t="18994" x="3581400" y="4518025"/>
          <p14:tracePt t="19019" x="3581400" y="4527550"/>
          <p14:tracePt t="19045" x="3571875" y="4537075"/>
          <p14:tracePt t="19057" x="3562350" y="4545013"/>
          <p14:tracePt t="19070" x="3562350" y="4562475"/>
          <p14:tracePt t="19083" x="3562350" y="4589463"/>
          <p14:tracePt t="19098" x="3554413" y="4616450"/>
          <p14:tracePt t="19114" x="3536950" y="4633913"/>
          <p14:tracePt t="19131" x="3527425" y="4679950"/>
          <p14:tracePt t="19148" x="3517900" y="4705350"/>
          <p14:tracePt t="19164" x="3509963" y="4724400"/>
          <p14:tracePt t="19181" x="3500438" y="4759325"/>
          <p14:tracePt t="19199" x="3482975" y="4776788"/>
          <p14:tracePt t="19215" x="3482975" y="4786313"/>
          <p14:tracePt t="19231" x="3465513" y="4803775"/>
          <p14:tracePt t="19248" x="3419475" y="4840288"/>
          <p14:tracePt t="19265" x="3384550" y="4867275"/>
          <p14:tracePt t="19281" x="3357563" y="4875213"/>
          <p14:tracePt t="19297" x="3295650" y="4902200"/>
          <p14:tracePt t="19315" x="3286125" y="4902200"/>
          <p14:tracePt t="19331" x="3259138" y="4911725"/>
          <p14:tracePt t="19347" x="3232150" y="4919663"/>
          <p14:tracePt t="19366" x="3214688" y="4929188"/>
          <p14:tracePt t="19381" x="3205163" y="4929188"/>
          <p14:tracePt t="19397" x="3160713" y="4938713"/>
          <p14:tracePt t="19416" x="3133725" y="4956175"/>
          <p14:tracePt t="19431" x="3108325" y="4956175"/>
          <p14:tracePt t="19447" x="3089275" y="4965700"/>
          <p14:tracePt t="19464" x="3036888" y="4991100"/>
          <p14:tracePt t="19482" x="3017838" y="5000625"/>
          <p14:tracePt t="19498" x="3000375" y="5018088"/>
          <p14:tracePt t="19515" x="2928938" y="5037138"/>
          <p14:tracePt t="19531" x="2901950" y="5054600"/>
          <p14:tracePt t="19547" x="2867025" y="5072063"/>
          <p14:tracePt t="19563" x="2822575" y="5081588"/>
          <p14:tracePt t="19581" x="2803525" y="5081588"/>
          <p14:tracePt t="19597" x="2786063" y="5081588"/>
          <p14:tracePt t="19613" x="2759075" y="5081588"/>
          <p14:tracePt t="19631" x="2751138" y="5081588"/>
          <p14:tracePt t="19647" x="2732088" y="5081588"/>
          <p14:tracePt t="19663" x="2724150" y="5081588"/>
          <p14:tracePt t="19682" x="2714625" y="5081588"/>
          <p14:tracePt t="19745" x="2714625" y="5072063"/>
          <p14:tracePt t="20077" x="2714625" y="5062538"/>
          <p14:tracePt t="21071" x="2714625" y="5054600"/>
          <p14:tracePt t="21238" x="2724150" y="5054600"/>
          <p14:tracePt t="21264" x="2751138" y="5045075"/>
          <p14:tracePt t="21276" x="2768600" y="5037138"/>
          <p14:tracePt t="21289" x="2795588" y="5027613"/>
          <p14:tracePt t="21302" x="2857500" y="5010150"/>
          <p14:tracePt t="21316" x="2911475" y="4991100"/>
          <p14:tracePt t="21331" x="2965450" y="4983163"/>
          <p14:tracePt t="21348" x="3000375" y="4973638"/>
          <p14:tracePt t="21366" x="3027363" y="4973638"/>
          <p14:tracePt t="21382" x="3044825" y="4973638"/>
          <p14:tracePt t="21398" x="3054350" y="4973638"/>
          <p14:tracePt t="21415" x="3089275" y="4973638"/>
          <p14:tracePt t="21432" x="3116263" y="4973638"/>
          <p14:tracePt t="21448" x="3143250" y="4973638"/>
          <p14:tracePt t="21465" x="3197225" y="5010150"/>
          <p14:tracePt t="21482" x="3205163" y="5027613"/>
          <p14:tracePt t="21498" x="3214688" y="5037138"/>
          <p14:tracePt t="21516" x="3214688" y="5045075"/>
          <p14:tracePt t="21533" x="3205163" y="5045075"/>
          <p14:tracePt t="21671" x="3197225" y="5045075"/>
          <p14:tracePt t="21684" x="3170238" y="5054600"/>
          <p14:tracePt t="21697" x="3133725" y="5054600"/>
          <p14:tracePt t="21710" x="3044825" y="5054600"/>
          <p14:tracePt t="21723" x="2946400" y="5054600"/>
          <p14:tracePt t="21735" x="2840038" y="5054600"/>
          <p14:tracePt t="21749" x="2751138" y="5054600"/>
          <p14:tracePt t="21765" x="2679700" y="5062538"/>
          <p14:tracePt t="21782" x="2643188" y="5062538"/>
          <p14:tracePt t="21782" x="2589213" y="5072063"/>
          <p14:tracePt t="21799" x="2554288" y="5072063"/>
          <p14:tracePt t="21815" x="2509838" y="5081588"/>
          <p14:tracePt t="21832" x="2482850" y="5081588"/>
          <p14:tracePt t="21848" x="2428875" y="5081588"/>
          <p14:tracePt t="21866" x="2411413" y="5081588"/>
          <p14:tracePt t="21882" x="2366963" y="5089525"/>
          <p14:tracePt t="21898" x="2286000" y="5099050"/>
          <p14:tracePt t="21917" x="2251075" y="5108575"/>
          <p14:tracePt t="21931" x="2214563" y="5108575"/>
          <p14:tracePt t="21948" x="2187575" y="5108575"/>
          <p14:tracePt t="21966" x="2179638" y="5116513"/>
          <p14:tracePt t="21982" x="2170113" y="5116513"/>
          <p14:tracePt t="22513" x="2160588" y="5116513"/>
          <p14:tracePt t="22525" x="2143125" y="5126038"/>
          <p14:tracePt t="22538" x="2116138" y="5143500"/>
          <p14:tracePt t="22552" x="2089150" y="5153025"/>
          <p14:tracePt t="22565" x="2036763" y="5187950"/>
          <p14:tracePt t="22581" x="1973263" y="5241925"/>
          <p14:tracePt t="22598" x="1874838" y="5340350"/>
          <p14:tracePt t="22615" x="1839913" y="5375275"/>
          <p14:tracePt t="22631" x="1822450" y="5402263"/>
          <p14:tracePt t="22648" x="1803400" y="5419725"/>
          <p14:tracePt t="22664" x="1795463" y="5446713"/>
          <p14:tracePt t="22682" x="1785938" y="5465763"/>
          <p14:tracePt t="22697" x="1776413" y="5473700"/>
          <p14:tracePt t="22714" x="1768475" y="5510213"/>
          <p14:tracePt t="22731" x="1758950" y="5518150"/>
          <p14:tracePt t="22747" x="1758950" y="5527675"/>
          <p14:tracePt t="22764" x="1751013" y="5545138"/>
          <p14:tracePt t="22781" x="1751013" y="5554663"/>
          <p14:tracePt t="22798" x="1751013" y="5562600"/>
          <p14:tracePt t="22814" x="1751013" y="5572125"/>
          <p14:tracePt t="22832" x="1741488" y="5572125"/>
          <p14:tracePt t="22847" x="1741488" y="5581650"/>
          <p14:tracePt t="22864" x="1731963" y="5599113"/>
          <p14:tracePt t="22882" x="1724025" y="5599113"/>
          <p14:tracePt t="22897" x="1724025" y="5608638"/>
          <p14:tracePt t="22914" x="1714500" y="5608638"/>
          <p14:tracePt t="22931" x="1697038" y="5626100"/>
          <p14:tracePt t="22948" x="1679575" y="5643563"/>
          <p14:tracePt t="22971" x="1660525" y="5643563"/>
          <p14:tracePt t="22984" x="1652588" y="5661025"/>
          <p14:tracePt t="22998" x="1633538" y="5670550"/>
          <p14:tracePt t="23015" x="1608138" y="5680075"/>
          <p14:tracePt t="23033" x="1571625" y="5697538"/>
          <p14:tracePt t="23048" x="1554163" y="5705475"/>
          <p14:tracePt t="23064" x="1536700" y="5715000"/>
          <p14:tracePt t="23081" x="1527175" y="5715000"/>
          <p14:tracePt t="23098" x="1509713" y="5715000"/>
          <p14:tracePt t="23115" x="1500188" y="5715000"/>
          <p14:tracePt t="23137" x="1500188" y="5705475"/>
          <p14:tracePt t="23264" x="1500188" y="5697538"/>
          <p14:tracePt t="23290" x="1500188" y="5688013"/>
          <p14:tracePt t="23303" x="1509713" y="5680075"/>
          <p14:tracePt t="23315" x="1517650" y="5661025"/>
          <p14:tracePt t="23328" x="1562100" y="5608638"/>
          <p14:tracePt t="23341" x="1697038" y="5446713"/>
          <p14:tracePt t="23354" x="1911350" y="5232400"/>
          <p14:tracePt t="23367" x="2089150" y="5099050"/>
          <p14:tracePt t="23382" x="2197100" y="5010150"/>
          <p14:tracePt t="23398" x="2312988" y="4919663"/>
          <p14:tracePt t="23415" x="2482850" y="4803775"/>
          <p14:tracePt t="23432" x="2608263" y="4751388"/>
          <p14:tracePt t="23449" x="2697163" y="4705350"/>
          <p14:tracePt t="23465" x="2867025" y="4643438"/>
          <p14:tracePt t="23482" x="2955925" y="4616450"/>
          <p14:tracePt t="23499" x="3017838" y="4598988"/>
          <p14:tracePt t="23516" x="3081338" y="4589463"/>
          <p14:tracePt t="23532" x="3098800" y="4589463"/>
          <p14:tracePt t="23548" x="3116263" y="4589463"/>
          <p14:tracePt t="23564" x="3125788" y="4589463"/>
          <p14:tracePt t="23583" x="3133725" y="4589463"/>
          <p14:tracePt t="23608" x="3143250" y="4589463"/>
          <p14:tracePt t="23634" x="3152775" y="4589463"/>
          <p14:tracePt t="23672" x="3160713" y="4598988"/>
          <p14:tracePt t="23697" x="3170238" y="4608513"/>
          <p14:tracePt t="23710" x="3179763" y="4616450"/>
          <p14:tracePt t="23735" x="3187700" y="4625975"/>
          <p14:tracePt t="23749" x="3205163" y="4643438"/>
          <p14:tracePt t="23761" x="3214688" y="4643438"/>
          <p14:tracePt t="23774" x="3224213" y="4660900"/>
          <p14:tracePt t="23786" x="3232150" y="4660900"/>
          <p14:tracePt t="23799" x="3241675" y="4679950"/>
          <p14:tracePt t="23815" x="3251200" y="4687888"/>
          <p14:tracePt t="23831" x="3268663" y="4705350"/>
          <p14:tracePt t="23848" x="3295650" y="4724400"/>
          <p14:tracePt t="23865" x="3313113" y="4732338"/>
          <p14:tracePt t="23881" x="3330575" y="4741863"/>
          <p14:tracePt t="23898" x="3411538" y="4776788"/>
          <p14:tracePt t="23915" x="3455988" y="4795838"/>
          <p14:tracePt t="23931" x="3482975" y="4795838"/>
          <p14:tracePt t="23948" x="3544888" y="4822825"/>
          <p14:tracePt t="23965" x="3554413" y="4822825"/>
          <p14:tracePt t="23981" x="3562350" y="4830763"/>
          <p14:tracePt t="23998" x="3571875" y="4830763"/>
          <p14:tracePt t="24015" x="3581400" y="4830763"/>
          <p14:tracePt t="24031" x="3581400" y="4822825"/>
          <p14:tracePt t="24372" x="3581400" y="4813300"/>
          <p14:tracePt t="24410" x="3571875" y="4813300"/>
          <p14:tracePt t="24423" x="3571875" y="4803775"/>
          <p14:tracePt t="24449" x="3571875" y="4795838"/>
          <p14:tracePt t="24474" x="3562350" y="4795838"/>
          <p14:tracePt t="24499" x="3562350" y="4786313"/>
          <p14:tracePt t="24512" x="3562350" y="4776788"/>
          <p14:tracePt t="24563" x="3562350" y="4768850"/>
          <p14:tracePt t="24703" x="3562350" y="4759325"/>
          <p14:tracePt t="25558" x="3571875" y="4751388"/>
          <p14:tracePt t="25571" x="3598863" y="4714875"/>
          <p14:tracePt t="25584" x="3714750" y="4598988"/>
          <p14:tracePt t="25596" x="4259263" y="4170363"/>
          <p14:tracePt t="25609" x="4946650" y="3705225"/>
          <p14:tracePt t="25622" x="5411788" y="3465513"/>
          <p14:tracePt t="25635" x="5795963" y="3303588"/>
          <p14:tracePt t="25650" x="6303963" y="3179763"/>
          <p14:tracePt t="25666" x="6742113" y="3125788"/>
          <p14:tracePt t="25683" x="7823200" y="3232150"/>
          <p14:tracePt t="25700" x="8259763" y="3490913"/>
          <p14:tracePt t="25716" x="8742363" y="3732213"/>
          <p14:tracePt t="25733" x="9251950" y="4133850"/>
          <p14:tracePt t="25750" x="9323388" y="4187825"/>
          <p14:tracePt t="25766" x="9367838" y="4232275"/>
          <p14:tracePt t="25783" x="9385300" y="4251325"/>
          <p14:tracePt t="25783" x="9412288" y="4276725"/>
          <p14:tracePt t="25802" x="9412288" y="4286250"/>
          <p14:tracePt t="25816" x="9429750" y="4313238"/>
          <p14:tracePt t="25833" x="9439275" y="4367213"/>
          <p14:tracePt t="25849" x="9456738" y="4545013"/>
          <p14:tracePt t="25867" x="9456738" y="4625975"/>
          <p14:tracePt t="25883" x="9456738" y="4697413"/>
          <p14:tracePt t="25899" x="9456738" y="4830763"/>
          <p14:tracePt t="25917" x="9456738" y="4867275"/>
          <p14:tracePt t="25933" x="9456738" y="4894263"/>
          <p14:tracePt t="25950" x="9466263" y="4956175"/>
          <p14:tracePt t="25967" x="9474200" y="5027613"/>
          <p14:tracePt t="25983" x="9474200" y="5054600"/>
          <p14:tracePt t="25999" x="9491663" y="5108575"/>
          <p14:tracePt t="26017" x="9491663" y="5126038"/>
          <p14:tracePt t="26033" x="9483725" y="5126038"/>
          <p14:tracePt t="26514" x="9466263" y="5143500"/>
          <p14:tracePt t="26530" x="9429750" y="5170488"/>
          <p14:tracePt t="26540" x="9348788" y="5251450"/>
          <p14:tracePt t="26552" x="9251950" y="5330825"/>
          <p14:tracePt t="26566" x="9188450" y="5402263"/>
          <p14:tracePt t="26582" x="9126538" y="5456238"/>
          <p14:tracePt t="26599" x="9063038" y="5500688"/>
          <p14:tracePt t="26615" x="8939213" y="5599113"/>
          <p14:tracePt t="26633" x="8894763" y="5643563"/>
          <p14:tracePt t="26649" x="8858250" y="5688013"/>
          <p14:tracePt t="26665" x="8804275" y="5724525"/>
          <p14:tracePt t="26683" x="8796338" y="5741988"/>
          <p14:tracePt t="26699" x="8777288" y="5751513"/>
          <p14:tracePt t="26716" x="8742363" y="5768975"/>
          <p14:tracePt t="26733" x="8732838" y="5768975"/>
          <p14:tracePt t="26756" x="8724900" y="5776913"/>
          <p14:tracePt t="26769" x="8715375" y="5776913"/>
          <p14:tracePt t="26782" x="8705850" y="5776913"/>
          <p14:tracePt t="26808" x="8697913" y="5776913"/>
          <p14:tracePt t="26833" x="8688388" y="5776913"/>
          <p14:tracePt t="26846" x="8680450" y="5776913"/>
          <p14:tracePt t="26871" x="8670925" y="5776913"/>
          <p14:tracePt t="26896" x="8661400" y="5776913"/>
          <p14:tracePt t="26922" x="8653463" y="5751513"/>
          <p14:tracePt t="26934" x="8653463" y="5741988"/>
          <p14:tracePt t="26948" x="8643938" y="5724525"/>
          <p14:tracePt t="26961" x="8643938" y="5697538"/>
          <p14:tracePt t="26973" x="8643938" y="5670550"/>
          <p14:tracePt t="26986" x="8643938" y="5653088"/>
          <p14:tracePt t="27000" x="8643938" y="5626100"/>
          <p14:tracePt t="27017" x="8643938" y="5608638"/>
          <p14:tracePt t="27033" x="8643938" y="5572125"/>
          <p14:tracePt t="27050" x="8643938" y="5537200"/>
          <p14:tracePt t="27065" x="8643938" y="5510213"/>
          <p14:tracePt t="27082" x="8643938" y="5473700"/>
          <p14:tracePt t="27099" x="8661400" y="5394325"/>
          <p14:tracePt t="27116" x="8661400" y="5357813"/>
          <p14:tracePt t="27132" x="8670925" y="5330825"/>
          <p14:tracePt t="27149" x="8670925" y="5286375"/>
          <p14:tracePt t="27166" x="8670925" y="5268913"/>
          <p14:tracePt t="27182" x="8670925" y="5259388"/>
          <p14:tracePt t="27202" x="8670925" y="5251450"/>
          <p14:tracePt t="27227" x="8670925" y="5259388"/>
          <p14:tracePt t="27368" x="8670925" y="5286375"/>
          <p14:tracePt t="27381" x="8680450" y="5303838"/>
          <p14:tracePt t="27393" x="8680450" y="5340350"/>
          <p14:tracePt t="27406" x="8688388" y="5384800"/>
          <p14:tracePt t="27419" x="8697913" y="5411788"/>
          <p14:tracePt t="27433" x="8705850" y="5438775"/>
          <p14:tracePt t="27450" x="8705850" y="5446713"/>
          <p14:tracePt t="27466" x="8715375" y="5456238"/>
          <p14:tracePt t="27483" x="8715375" y="5465763"/>
          <p14:tracePt t="27500" x="8715375" y="5473700"/>
          <p14:tracePt t="27520" x="8724900" y="5483225"/>
          <p14:tracePt t="27534" x="8724900" y="5491163"/>
          <p14:tracePt t="27550" x="8724900" y="5500688"/>
          <p14:tracePt t="27571" x="8724900" y="5510213"/>
          <p14:tracePt t="27584" x="8732838" y="5518150"/>
          <p14:tracePt t="27600" x="8732838" y="5527675"/>
          <p14:tracePt t="27622" x="8732838" y="5554663"/>
          <p14:tracePt t="27635" x="8732838" y="5572125"/>
          <p14:tracePt t="27651" x="8742363" y="5608638"/>
          <p14:tracePt t="27666" x="8742363" y="5661025"/>
          <p14:tracePt t="27683" x="8742363" y="5724525"/>
          <p14:tracePt t="27701" x="8742363" y="5741988"/>
          <p14:tracePt t="27717" x="8742363" y="5759450"/>
          <p14:tracePt t="27733" x="8751888" y="5813425"/>
          <p14:tracePt t="27751" x="8751888" y="5830888"/>
          <p14:tracePt t="27766" x="8751888" y="5867400"/>
          <p14:tracePt t="27783" x="8759825" y="5902325"/>
          <p14:tracePt t="27783" x="8759825" y="5929313"/>
          <p14:tracePt t="27801" x="8769350" y="5946775"/>
          <p14:tracePt t="27817" x="8769350" y="5956300"/>
          <p14:tracePt t="27833" x="8777288" y="5973763"/>
          <p14:tracePt t="27850" x="8777288" y="5991225"/>
          <p14:tracePt t="27867" x="8777288" y="6000750"/>
          <p14:tracePt t="27889" x="8786813" y="6000750"/>
          <p14:tracePt t="27902" x="8786813" y="6010275"/>
          <p14:tracePt t="27917" x="8786813" y="6018213"/>
          <p14:tracePt t="27933" x="8786813" y="6027738"/>
          <p14:tracePt t="27966" x="8786813" y="6037263"/>
          <p14:tracePt t="28029" x="8786813" y="6045200"/>
          <p14:tracePt t="28527" x="8786813" y="6054725"/>
          <p14:tracePt t="28552" x="8769350" y="6062663"/>
          <p14:tracePt t="28577" x="8732838" y="6072188"/>
          <p14:tracePt t="28590" x="8670925" y="6089650"/>
          <p14:tracePt t="28603" x="8599488" y="6108700"/>
          <p14:tracePt t="28617" x="8501063" y="6116638"/>
          <p14:tracePt t="28633" x="8402638" y="6134100"/>
          <p14:tracePt t="28650" x="8304213" y="6134100"/>
          <p14:tracePt t="28667" x="8277225" y="6134100"/>
          <p14:tracePt t="28683" x="8242300" y="6134100"/>
          <p14:tracePt t="28700" x="8232775" y="6134100"/>
          <p14:tracePt t="28716" x="8205788" y="6134100"/>
          <p14:tracePt t="28734" x="8188325" y="6134100"/>
          <p14:tracePt t="28749" x="8180388" y="6134100"/>
          <p14:tracePt t="28766" x="8161338" y="6134100"/>
          <p14:tracePt t="28783" x="8153400" y="6134100"/>
          <p14:tracePt t="28833" x="8153400" y="6126163"/>
          <p14:tracePt t="29254" x="8161338" y="6126163"/>
          <p14:tracePt t="30822" x="8161338" y="6116638"/>
          <p14:tracePt t="31054" x="8170863" y="6116638"/>
          <p14:tracePt t="31067" x="8180388" y="6116638"/>
          <p14:tracePt t="31105" x="8188325" y="6116638"/>
          <p14:tracePt t="31157" x="8197850" y="6116638"/>
          <p14:tracePt t="31182" x="8205788" y="6116638"/>
          <p14:tracePt t="31194" x="8215313" y="6116638"/>
          <p14:tracePt t="31208" x="8224838" y="6116638"/>
          <p14:tracePt t="31220" x="8232775" y="6116638"/>
          <p14:tracePt t="31246" x="8242300" y="6116638"/>
          <p14:tracePt t="31284" x="8251825" y="6116638"/>
          <p14:tracePt t="31322" x="8259763" y="6116638"/>
          <p14:tracePt t="31335" x="8269288" y="6116638"/>
          <p14:tracePt t="31348" x="8277225" y="6116638"/>
          <p14:tracePt t="31360" x="8286750" y="6116638"/>
          <p14:tracePt t="31373" x="8304213" y="6116638"/>
          <p14:tracePt t="31386" x="8331200" y="6116638"/>
          <p14:tracePt t="31401" x="8348663" y="6116638"/>
          <p14:tracePt t="31417" x="8385175" y="6116638"/>
          <p14:tracePt t="31435" x="8466138" y="6116638"/>
          <p14:tracePt t="31452" x="8491538" y="6116638"/>
          <p14:tracePt t="31468" x="8528050" y="6116638"/>
          <p14:tracePt t="31484" x="8572500" y="6116638"/>
          <p14:tracePt t="31502" x="8589963" y="6116638"/>
          <p14:tracePt t="31518" x="8616950" y="6116638"/>
          <p14:tracePt t="31535" x="8634413" y="6116638"/>
          <p14:tracePt t="31550" x="8670925" y="6116638"/>
          <p14:tracePt t="31567" x="8680450" y="6116638"/>
          <p14:tracePt t="31590" x="8688388" y="6116638"/>
          <p14:tracePt t="31602" x="8697913" y="6116638"/>
          <p14:tracePt t="31654" x="8715375" y="6126163"/>
          <p14:tracePt t="31667" x="8724900" y="6126163"/>
          <p14:tracePt t="31679" x="8742363" y="6143625"/>
          <p14:tracePt t="31692" x="8759825" y="6143625"/>
          <p14:tracePt t="31705" x="8769350" y="6143625"/>
          <p14:tracePt t="31718" x="8777288" y="6143625"/>
          <p14:tracePt t="31734" x="8786813" y="6153150"/>
          <p14:tracePt t="31751" x="8796338" y="6153150"/>
          <p14:tracePt t="31768" x="8804275" y="6153150"/>
          <p14:tracePt t="31785" x="8813800" y="6153150"/>
          <p14:tracePt t="31832" x="8813800" y="6143625"/>
          <p14:tracePt t="31934" x="8813800" y="6134100"/>
          <p14:tracePt t="31985" x="8804275" y="6134100"/>
          <p14:tracePt t="31998" x="8804275" y="6126163"/>
          <p14:tracePt t="32061" x="8796338" y="6126163"/>
          <p14:tracePt t="32074" x="8796338" y="6116638"/>
          <p14:tracePt t="32100" x="8786813" y="6116638"/>
          <p14:tracePt t="32215" x="8786813" y="6108700"/>
          <p14:tracePt t="32291" x="8796338" y="6116638"/>
          <p14:tracePt t="32521" x="8796338" y="6126163"/>
          <p14:tracePt t="32559" x="8796338" y="6116638"/>
          <p14:tracePt t="32981" x="8796338" y="6099175"/>
          <p14:tracePt t="33007" x="8831263" y="6062663"/>
          <p14:tracePt t="33019" x="8912225" y="5956300"/>
          <p14:tracePt t="33034" x="9161463" y="5697538"/>
          <p14:tracePt t="33045" x="9313863" y="5537200"/>
          <p14:tracePt t="33057" x="9394825" y="5456238"/>
          <p14:tracePt t="33070" x="9456738" y="5384800"/>
          <p14:tracePt t="33084" x="9528175" y="5303838"/>
          <p14:tracePt t="33100" x="9599613" y="5232400"/>
          <p14:tracePt t="33117" x="9742488" y="5126038"/>
          <p14:tracePt t="33134" x="9823450" y="5081588"/>
          <p14:tracePt t="33151" x="9902825" y="5054600"/>
          <p14:tracePt t="33167" x="10010775" y="5010150"/>
          <p14:tracePt t="33184" x="10269538" y="4965700"/>
          <p14:tracePt t="33201" x="10304463" y="4956175"/>
          <p14:tracePt t="33217" x="10323513" y="4946650"/>
          <p14:tracePt t="33234" x="10358438" y="4929188"/>
          <p14:tracePt t="33251" x="10385425" y="4929188"/>
          <p14:tracePt t="33267" x="10385425" y="4919663"/>
          <p14:tracePt t="33835" x="10412413" y="4894263"/>
          <p14:tracePt t="33848" x="10474325" y="4813300"/>
          <p14:tracePt t="33861" x="10742613" y="4537075"/>
          <p14:tracePt t="33874" x="11242675" y="4089400"/>
          <p14:tracePt t="33887" x="11403013" y="3946525"/>
          <p14:tracePt t="33902" x="11510963" y="3875088"/>
          <p14:tracePt t="33918" x="11644313" y="3795713"/>
          <p14:tracePt t="33935" x="11733213" y="3724275"/>
          <p14:tracePt t="33953" x="11752263" y="3705225"/>
          <p14:tracePt t="33968" x="11760200" y="3697288"/>
          <p14:tracePt t="33985" x="11760200" y="3687763"/>
          <p14:tracePt t="34002" x="11769725" y="3687763"/>
          <p14:tracePt t="34019" x="11760200" y="3687763"/>
          <p14:tracePt t="34256" x="11752263" y="3687763"/>
          <p14:tracePt t="34281" x="11742738" y="3687763"/>
          <p14:tracePt t="34294" x="11733213" y="3687763"/>
          <p14:tracePt t="34307" x="11725275" y="3687763"/>
          <p14:tracePt t="34320" x="11706225" y="3687763"/>
          <p14:tracePt t="34335" x="11680825" y="3687763"/>
          <p14:tracePt t="34352" x="11653838" y="3687763"/>
          <p14:tracePt t="34368" x="11609388" y="3687763"/>
          <p14:tracePt t="34386" x="11590338" y="3687763"/>
          <p14:tracePt t="34401" x="11572875" y="3687763"/>
          <p14:tracePt t="34418" x="11528425" y="3679825"/>
          <p14:tracePt t="34436" x="11501438" y="3670300"/>
          <p14:tracePt t="34452" x="11483975" y="3660775"/>
          <p14:tracePt t="34469" x="11447463" y="3652838"/>
          <p14:tracePt t="34486" x="11430000" y="3643313"/>
          <p14:tracePt t="34502" x="11412538" y="3643313"/>
          <p14:tracePt t="34519" x="11403013" y="3633788"/>
          <p14:tracePt t="34535" x="11395075" y="3625850"/>
          <p14:tracePt t="34553" x="11385550" y="3625850"/>
          <p14:tracePt t="34766" x="11385550" y="3616325"/>
          <p14:tracePt t="34855" x="11385550" y="3608388"/>
          <p14:tracePt t="34932" x="11385550" y="3598863"/>
          <p14:tracePt t="34970" x="11376025" y="3589338"/>
          <p14:tracePt t="34983" x="11376025" y="3581400"/>
          <p14:tracePt t="34995" x="11368088" y="3571875"/>
          <p14:tracePt t="35008" x="11358563" y="3562350"/>
          <p14:tracePt t="35021" x="11349038" y="3544888"/>
          <p14:tracePt t="35036" x="11331575" y="3527425"/>
          <p14:tracePt t="35052" x="11304588" y="3490913"/>
          <p14:tracePt t="35068" x="11260138" y="3438525"/>
          <p14:tracePt t="35086" x="11233150" y="3419475"/>
          <p14:tracePt t="35103" x="11225213" y="3402013"/>
          <p14:tracePt t="35118" x="11215688" y="3394075"/>
          <p14:tracePt t="35136" x="11215688" y="3384550"/>
          <p14:tracePt t="35161" x="11206163" y="3384550"/>
          <p14:tracePt t="35173" x="11198225" y="3375025"/>
          <p14:tracePt t="35709" x="11188700" y="3367088"/>
          <p14:tracePt t="35723" x="11188700" y="3357563"/>
          <p14:tracePt t="35735" x="11180763" y="3348038"/>
          <p14:tracePt t="35748" x="11171238" y="3340100"/>
          <p14:tracePt t="35761" x="11171238" y="3313113"/>
          <p14:tracePt t="35774" x="11153775" y="3295650"/>
          <p14:tracePt t="35787" x="11153775" y="3276600"/>
          <p14:tracePt t="35802" x="11144250" y="3251200"/>
          <p14:tracePt t="35818" x="11144250" y="3241675"/>
          <p14:tracePt t="35836" x="11144250" y="3214688"/>
          <p14:tracePt t="35853" x="11144250" y="3205163"/>
          <p14:tracePt t="35869" x="11144250" y="3197225"/>
          <p14:tracePt t="35888" x="11144250" y="3187700"/>
          <p14:tracePt t="35915" x="11144250" y="3179763"/>
          <p14:tracePt t="35926" x="11144250" y="3170238"/>
          <p14:tracePt t="35952" x="11144250" y="3160713"/>
          <p14:tracePt t="35965" x="11134725" y="3152775"/>
          <p14:tracePt t="35977" x="11134725" y="3143250"/>
          <p14:tracePt t="35990" x="11134725" y="3125788"/>
          <p14:tracePt t="36003" x="11134725" y="3108325"/>
          <p14:tracePt t="36020" x="11126788" y="3089275"/>
          <p14:tracePt t="36035" x="11126788" y="3062288"/>
          <p14:tracePt t="36051" x="11126788" y="3027363"/>
          <p14:tracePt t="36069" x="11117263" y="3009900"/>
          <p14:tracePt t="36084" x="11117263" y="2990850"/>
          <p14:tracePt t="36101" x="11109325" y="2973388"/>
          <p14:tracePt t="36119" x="11109325" y="2955925"/>
          <p14:tracePt t="36135" x="11099800" y="2946400"/>
          <p14:tracePt t="36151" x="11082338" y="2901950"/>
          <p14:tracePt t="36169" x="11082338" y="2874963"/>
          <p14:tracePt t="36185" x="11082338" y="2857500"/>
          <p14:tracePt t="36202" x="11072813" y="2840038"/>
          <p14:tracePt t="36218" x="11063288" y="2813050"/>
          <p14:tracePt t="36235" x="11063288" y="2803525"/>
          <p14:tracePt t="36251" x="11063288" y="2795588"/>
          <p14:tracePt t="36268" x="11063288" y="2786063"/>
          <p14:tracePt t="36295" x="11055350" y="2786063"/>
          <p14:tracePt t="36320" x="11055350" y="2776538"/>
          <p14:tracePt t="36334" x="11055350" y="2768600"/>
          <p14:tracePt t="36346" x="11045825" y="2759075"/>
          <p14:tracePt t="36359" x="11045825" y="2741613"/>
          <p14:tracePt t="36371" x="11045825" y="2714625"/>
          <p14:tracePt t="36386" x="11045825" y="2687638"/>
          <p14:tracePt t="36403" x="11037888" y="2643188"/>
          <p14:tracePt t="36419" x="11018838" y="2581275"/>
          <p14:tracePt t="36438" x="11010900" y="2562225"/>
          <p14:tracePt t="36453" x="11010900" y="2544763"/>
          <p14:tracePt t="36469" x="11001375" y="2536825"/>
          <p14:tracePt t="36487" x="11001375" y="2527300"/>
          <p14:tracePt t="36502" x="11001375" y="2536825"/>
          <p14:tracePt t="36639" x="11001375" y="2544763"/>
          <p14:tracePt t="36652" x="11001375" y="2571750"/>
          <p14:tracePt t="36664" x="11001375" y="2589213"/>
          <p14:tracePt t="36677" x="11010900" y="2643188"/>
          <p14:tracePt t="36690" x="11018838" y="2687638"/>
          <p14:tracePt t="36704" x="11028363" y="2714625"/>
          <p14:tracePt t="36719" x="11028363" y="2759075"/>
          <p14:tracePt t="36736" x="11037888" y="2786063"/>
          <p14:tracePt t="36752" x="11055350" y="2840038"/>
          <p14:tracePt t="36770" x="11063288" y="2874963"/>
          <p14:tracePt t="36786" x="11063288" y="2894013"/>
          <p14:tracePt t="36802" x="11072813" y="2928938"/>
          <p14:tracePt t="36820" x="11072813" y="2938463"/>
          <p14:tracePt t="36836" x="11082338" y="2938463"/>
          <p14:tracePt t="36852" x="11082338" y="2955925"/>
          <p14:tracePt t="36869" x="11082338" y="2965450"/>
          <p14:tracePt t="36906" x="11082338" y="2955925"/>
          <p14:tracePt t="37021" x="11082338" y="2946400"/>
          <p14:tracePt t="37035" x="11082338" y="2919413"/>
          <p14:tracePt t="37047" x="11072813" y="2894013"/>
          <p14:tracePt t="37059" x="11063288" y="2857500"/>
          <p14:tracePt t="37072" x="11045825" y="2813050"/>
          <p14:tracePt t="37085" x="11028363" y="2768600"/>
          <p14:tracePt t="37102" x="11028363" y="2724150"/>
          <p14:tracePt t="37119" x="11010900" y="2670175"/>
          <p14:tracePt t="37136" x="11010900" y="2652713"/>
          <p14:tracePt t="37151" x="11001375" y="2643188"/>
          <p14:tracePt t="37168" x="11001375" y="2625725"/>
          <p14:tracePt t="37185" x="11001375" y="2616200"/>
          <p14:tracePt t="37202" x="11001375" y="2625725"/>
          <p14:tracePt t="37454" x="11001375" y="2633663"/>
          <p14:tracePt t="37467" x="11001375" y="2652713"/>
          <p14:tracePt t="37480" x="11018838" y="2679700"/>
          <p14:tracePt t="37492" x="11028363" y="2705100"/>
          <p14:tracePt t="37505" x="11037888" y="2724150"/>
          <p14:tracePt t="37521" x="11045825" y="2732088"/>
          <p14:tracePt t="37535" x="11045825" y="2751138"/>
          <p14:tracePt t="37552" x="11063288" y="2776538"/>
          <p14:tracePt t="37569" x="11072813" y="2795588"/>
          <p14:tracePt t="37585" x="11072813" y="2803525"/>
          <p14:tracePt t="37602" x="11072813" y="2822575"/>
          <p14:tracePt t="37618" x="11082338" y="2857500"/>
          <p14:tracePt t="37636" x="11090275" y="2867025"/>
          <p14:tracePt t="37652" x="11090275" y="2884488"/>
          <p14:tracePt t="37668" x="11099800" y="2901950"/>
          <p14:tracePt t="37685" x="11109325" y="2911475"/>
          <p14:tracePt t="37702" x="11117263" y="2928938"/>
          <p14:tracePt t="37721" x="11126788" y="2955925"/>
          <p14:tracePt t="37735" x="11126788" y="2965450"/>
          <p14:tracePt t="37752" x="11126788" y="2982913"/>
          <p14:tracePt t="37768" x="11134725" y="3044825"/>
          <p14:tracePt t="37786" x="11144250" y="3081338"/>
          <p14:tracePt t="37802" x="11144250" y="3108325"/>
          <p14:tracePt t="37818" x="11144250" y="3152775"/>
          <p14:tracePt t="37836" x="11144250" y="3170238"/>
          <p14:tracePt t="37852" x="11144250" y="3197225"/>
          <p14:tracePt t="37869" x="11144250" y="3224213"/>
          <p14:tracePt t="37885" x="11144250" y="3313113"/>
          <p14:tracePt t="37902" x="11144250" y="3340100"/>
          <p14:tracePt t="37918" x="11144250" y="3367088"/>
          <p14:tracePt t="37935" x="11153775" y="3394075"/>
          <p14:tracePt t="37953" x="11153775" y="3402013"/>
          <p14:tracePt t="37969" x="11153775" y="3419475"/>
          <p14:tracePt t="37985" x="11171238" y="3446463"/>
          <p14:tracePt t="38002" x="11171238" y="3465513"/>
          <p14:tracePt t="38019" x="11180763" y="3490913"/>
          <p14:tracePt t="38035" x="11180763" y="3509963"/>
          <p14:tracePt t="38052" x="11180763" y="3527425"/>
          <p14:tracePt t="38069" x="11180763" y="3536950"/>
          <p14:tracePt t="38116" x="11180763" y="3517900"/>
          <p14:tracePt t="38218" x="11180763" y="3500438"/>
          <p14:tracePt t="38244" x="11180763" y="3490913"/>
          <p14:tracePt t="38256" x="11171238" y="3473450"/>
          <p14:tracePt t="38269" x="11161713" y="3455988"/>
          <p14:tracePt t="38282" x="11161713" y="3411538"/>
          <p14:tracePt t="38294" x="11134725" y="3348038"/>
          <p14:tracePt t="38307" x="11126788" y="3295650"/>
          <p14:tracePt t="38320" x="11126788" y="3251200"/>
          <p14:tracePt t="38336" x="11117263" y="3224213"/>
          <p14:tracePt t="38353" x="11117263" y="3187700"/>
          <p14:tracePt t="38370" x="11109325" y="3152775"/>
          <p14:tracePt t="38387" x="11109325" y="3143250"/>
          <p14:tracePt t="38403" x="11099800" y="3133725"/>
          <p14:tracePt t="38419" x="11099800" y="3125788"/>
          <p14:tracePt t="38437" x="11099800" y="3116263"/>
          <p14:tracePt t="38473" x="11099800" y="3125788"/>
          <p14:tracePt t="38600" x="11099800" y="3133725"/>
          <p14:tracePt t="38626" x="11099800" y="3143250"/>
          <p14:tracePt t="38638" x="11099800" y="3160713"/>
          <p14:tracePt t="38652" x="11099800" y="3179763"/>
          <p14:tracePt t="38664" x="11117263" y="3224213"/>
          <p14:tracePt t="38676" x="11126788" y="3251200"/>
          <p14:tracePt t="38689" x="11126788" y="3276600"/>
          <p14:tracePt t="38703" x="11126788" y="3295650"/>
          <p14:tracePt t="38719" x="11134725" y="3322638"/>
          <p14:tracePt t="38736" x="11144250" y="3375025"/>
          <p14:tracePt t="38754" x="11153775" y="3394075"/>
          <p14:tracePt t="38770" x="11153775" y="3419475"/>
          <p14:tracePt t="38786" x="11161713" y="3438525"/>
          <p14:tracePt t="38803" x="11161713" y="3490913"/>
          <p14:tracePt t="38821" x="11161713" y="3500438"/>
          <p14:tracePt t="38836" x="11161713" y="3509963"/>
          <p14:tracePt t="38853" x="11161713" y="3517900"/>
          <p14:tracePt t="38870" x="11161713" y="3509963"/>
          <p14:tracePt t="39123" x="11161713" y="3500438"/>
          <p14:tracePt t="39136" x="11161713" y="3490913"/>
          <p14:tracePt t="39148" x="11161713" y="3473450"/>
          <p14:tracePt t="39174" x="11161713" y="3465513"/>
          <p14:tracePt t="39212" x="11161713" y="3455988"/>
          <p14:tracePt t="39276" x="11161713" y="3446463"/>
          <p14:tracePt t="39288" x="11161713" y="3438525"/>
          <p14:tracePt t="39302" x="11153775" y="3419475"/>
          <p14:tracePt t="39327" x="11153775" y="3402013"/>
          <p14:tracePt t="39340" x="11153775" y="3384550"/>
          <p14:tracePt t="39353" x="11153775" y="3357563"/>
          <p14:tracePt t="39365" x="11144250" y="3330575"/>
          <p14:tracePt t="39378" x="11144250" y="3303588"/>
          <p14:tracePt t="39391" x="11134725" y="3286125"/>
          <p14:tracePt t="39404" x="11134725" y="3276600"/>
          <p14:tracePt t="39419" x="11134725" y="3268663"/>
          <p14:tracePt t="39436" x="11134725" y="3259138"/>
          <p14:tracePt t="39455" x="11134725" y="3276600"/>
          <p14:tracePt t="39773" x="11134725" y="3303588"/>
          <p14:tracePt t="39786" x="11153775" y="3340100"/>
          <p14:tracePt t="39799" x="11161713" y="3367088"/>
          <p14:tracePt t="39812" x="11171238" y="3384550"/>
          <p14:tracePt t="39824" x="11180763" y="3411538"/>
          <p14:tracePt t="39837" x="11188700" y="3429000"/>
          <p14:tracePt t="39853" x="11188700" y="3438525"/>
          <p14:tracePt t="39870" x="11188700" y="3455988"/>
          <p14:tracePt t="39887" x="11198225" y="3473450"/>
          <p14:tracePt t="39904" x="11206163" y="3482975"/>
          <p14:tracePt t="39920" x="11206163" y="3490913"/>
          <p14:tracePt t="39937" x="11206163" y="3517900"/>
          <p14:tracePt t="39954" x="11206163" y="3527425"/>
          <p14:tracePt t="39970" x="11206163" y="3536950"/>
          <p14:tracePt t="39986" x="11206163" y="3554413"/>
          <p14:tracePt t="40004" x="11206163" y="3562350"/>
          <p14:tracePt t="40028" x="11206163" y="3571875"/>
          <p14:tracePt t="40040" x="11215688" y="3581400"/>
          <p14:tracePt t="40066" x="11215688" y="3589338"/>
          <p14:tracePt t="40092" x="11215688" y="3598863"/>
          <p14:tracePt t="40155" x="11215688" y="3608388"/>
          <p14:tracePt t="40169" x="11225213" y="3616325"/>
          <p14:tracePt t="40194" x="11225213" y="3633788"/>
          <p14:tracePt t="40206" x="11225213" y="3643313"/>
          <p14:tracePt t="40219" x="11225213" y="3660775"/>
          <p14:tracePt t="40232" x="11225213" y="3670300"/>
          <p14:tracePt t="40244" x="11225213" y="3679825"/>
          <p14:tracePt t="40270" x="11225213" y="3687763"/>
          <p14:tracePt t="40321" x="11225213" y="3697288"/>
          <p14:tracePt t="40372" x="11233150" y="3697288"/>
          <p14:tracePt t="40577" x="11233150" y="3705225"/>
          <p14:tracePt t="40665" x="11242675" y="3705225"/>
          <p14:tracePt t="40755" x="11242675" y="3697288"/>
          <p14:tracePt t="41662" x="11225213" y="3670300"/>
          <p14:tracePt t="41675" x="11198225" y="3608388"/>
          <p14:tracePt t="41687" x="11134725" y="3232150"/>
          <p14:tracePt t="41700" x="11072813" y="2894013"/>
          <p14:tracePt t="41713" x="11055350" y="2803525"/>
          <p14:tracePt t="41726" x="11045825" y="2768600"/>
          <p14:tracePt t="41738" x="11045825" y="2741613"/>
          <p14:tracePt t="41754" x="11037888" y="2732088"/>
          <p14:tracePt t="41771" x="11037888" y="2724150"/>
          <p14:tracePt t="41787" x="11037888" y="2714625"/>
          <p14:tracePt t="41804" x="11028363" y="2714625"/>
          <p14:tracePt t="41866" x="11018838" y="2714625"/>
          <p14:tracePt t="41980" x="11018838" y="2724150"/>
          <p14:tracePt t="42121" x="11018838" y="2732088"/>
          <p14:tracePt t="42146" x="11018838" y="2741613"/>
          <p14:tracePt t="42172" x="11018838" y="2751138"/>
          <p14:tracePt t="42197" x="11028363" y="2759075"/>
          <p14:tracePt t="42210" x="11028363" y="2768600"/>
          <p14:tracePt t="42235" x="11028363" y="2776538"/>
          <p14:tracePt t="42248" x="11037888" y="2786063"/>
          <p14:tracePt t="42261" x="11037888" y="2795588"/>
          <p14:tracePt t="42312" x="11037888" y="2776538"/>
          <p14:tracePt t="42401" x="11028363" y="2768600"/>
          <p14:tracePt t="42414" x="11018838" y="2751138"/>
          <p14:tracePt t="42427" x="11018838" y="2732088"/>
          <p14:tracePt t="42439" x="11010900" y="2724150"/>
          <p14:tracePt t="42454" x="11001375" y="2705100"/>
          <p14:tracePt t="42470" x="11001375" y="2687638"/>
          <p14:tracePt t="42488" x="11001375" y="2679700"/>
          <p14:tracePt t="42504" x="10991850" y="2679700"/>
          <p14:tracePt t="42526" x="10991850" y="2670175"/>
          <p14:tracePt t="42538" x="10991850" y="2660650"/>
          <p14:tracePt t="42592" x="10983913" y="2660650"/>
          <p14:tracePt t="42873" x="10974388" y="2660650"/>
          <p14:tracePt t="42989" x="10974388" y="2652713"/>
          <p14:tracePt t="43027" x="10966450" y="2652713"/>
          <p14:tracePt t="43052" x="10966450" y="2643188"/>
          <p14:tracePt t="43065" x="10966450" y="2633663"/>
          <p14:tracePt t="43090" x="10966450" y="2643188"/>
          <p14:tracePt t="43435" x="10966450" y="2652713"/>
          <p14:tracePt t="43460" x="10974388" y="2660650"/>
          <p14:tracePt t="43473" x="10974388" y="2670175"/>
          <p14:tracePt t="43486" x="10974388" y="2679700"/>
          <p14:tracePt t="43511" x="10983913" y="2679700"/>
          <p14:tracePt t="43524" x="10991850" y="2697163"/>
          <p14:tracePt t="43537" x="10991850" y="2724150"/>
          <p14:tracePt t="43550" x="11010900" y="2768600"/>
          <p14:tracePt t="43563" x="11037888" y="2822575"/>
          <p14:tracePt t="43576" x="11045825" y="2911475"/>
          <p14:tracePt t="43588" x="11063288" y="2973388"/>
          <p14:tracePt t="43604" x="11082338" y="3027363"/>
          <p14:tracePt t="43621" x="11090275" y="3062288"/>
          <p14:tracePt t="43638" x="11117263" y="3170238"/>
          <p14:tracePt t="43655" x="11134725" y="3259138"/>
          <p14:tracePt t="43671" x="11153775" y="3330575"/>
          <p14:tracePt t="43688" x="11171238" y="3394075"/>
          <p14:tracePt t="43705" x="11171238" y="3402013"/>
          <p14:tracePt t="43721" x="11180763" y="3402013"/>
          <p14:tracePt t="43738" x="11180763" y="3419475"/>
          <p14:tracePt t="43755" x="11188700" y="3438525"/>
          <p14:tracePt t="43771" x="11198225" y="3446463"/>
          <p14:tracePt t="43788" x="11206163" y="3465513"/>
          <p14:tracePt t="43806" x="11206163" y="3473450"/>
          <p14:tracePt t="43821" x="11206163" y="3482975"/>
          <p14:tracePt t="43838" x="11215688" y="3482975"/>
          <p14:tracePt t="43854" x="11215688" y="3490913"/>
          <p14:tracePt t="43871" x="11206163" y="3490913"/>
          <p14:tracePt t="44302" x="11198225" y="3490913"/>
          <p14:tracePt t="44315" x="11188700" y="3482975"/>
          <p14:tracePt t="44328" x="11161713" y="3473450"/>
          <p14:tracePt t="44340" x="11144250" y="3465513"/>
          <p14:tracePt t="44354" x="11109325" y="3455988"/>
          <p14:tracePt t="44371" x="11063288" y="3438525"/>
          <p14:tracePt t="44388" x="10974388" y="3429000"/>
          <p14:tracePt t="44406" x="10947400" y="3429000"/>
          <p14:tracePt t="44421" x="10920413" y="3429000"/>
          <p14:tracePt t="44438" x="10885488" y="3438525"/>
          <p14:tracePt t="44456" x="10868025" y="3446463"/>
          <p14:tracePt t="44471" x="10858500" y="3465513"/>
          <p14:tracePt t="44488" x="10841038" y="3473450"/>
          <p14:tracePt t="44505" x="10831513" y="3500438"/>
          <p14:tracePt t="44523" x="10814050" y="3517900"/>
          <p14:tracePt t="44537" x="10814050" y="3536950"/>
          <p14:tracePt t="44555" x="10804525" y="3589338"/>
          <p14:tracePt t="44571" x="10796588" y="3608388"/>
          <p14:tracePt t="44587" x="10796588" y="3625850"/>
          <p14:tracePt t="44604" x="10796588" y="3679825"/>
          <p14:tracePt t="44621" x="10804525" y="3714750"/>
          <p14:tracePt t="44637" x="10814050" y="3732213"/>
          <p14:tracePt t="44653" x="10831513" y="3759200"/>
          <p14:tracePt t="44670" x="10875963" y="3795713"/>
          <p14:tracePt t="44687" x="10885488" y="3803650"/>
          <p14:tracePt t="44704" x="10912475" y="3803650"/>
          <p14:tracePt t="44720" x="10991850" y="3822700"/>
          <p14:tracePt t="44737" x="11045825" y="3830638"/>
          <p14:tracePt t="44754" x="11082338" y="3830638"/>
          <p14:tracePt t="44770" x="11144250" y="3830638"/>
          <p14:tracePt t="44788" x="11198225" y="3830638"/>
          <p14:tracePt t="44804" x="11269663" y="3813175"/>
          <p14:tracePt t="44820" x="11403013" y="3786188"/>
          <p14:tracePt t="44838" x="11430000" y="3776663"/>
          <p14:tracePt t="44854" x="11439525" y="3768725"/>
          <p14:tracePt t="44871" x="11466513" y="3759200"/>
          <p14:tracePt t="44871" x="11474450" y="3751263"/>
          <p14:tracePt t="44888" x="11483975" y="3751263"/>
          <p14:tracePt t="44904" x="11491913" y="3741738"/>
          <p14:tracePt t="44920" x="11501438" y="3732213"/>
          <p14:tracePt t="44937" x="11518900" y="3697288"/>
          <p14:tracePt t="44955" x="11537950" y="3670300"/>
          <p14:tracePt t="44970" x="11545888" y="3652838"/>
          <p14:tracePt t="44987" x="11545888" y="3633788"/>
          <p14:tracePt t="45004" x="11545888" y="3616325"/>
          <p14:tracePt t="45020" x="11545888" y="3608388"/>
          <p14:tracePt t="45040" x="11545888" y="3598863"/>
          <p14:tracePt t="45054" x="11545888" y="3589338"/>
          <p14:tracePt t="45070" x="11528425" y="3571875"/>
          <p14:tracePt t="45087" x="11483975" y="3544888"/>
          <p14:tracePt t="45104" x="11466513" y="3527425"/>
          <p14:tracePt t="45121" x="11447463" y="3509963"/>
          <p14:tracePt t="45137" x="11430000" y="3500438"/>
          <p14:tracePt t="45154" x="11368088" y="3465513"/>
          <p14:tracePt t="45171" x="11349038" y="3455988"/>
          <p14:tracePt t="45187" x="11331575" y="3446463"/>
          <p14:tracePt t="45204" x="11296650" y="3438525"/>
          <p14:tracePt t="45221" x="11269663" y="3438525"/>
          <p14:tracePt t="45238" x="11260138" y="3438525"/>
          <p14:tracePt t="45254" x="11225213" y="3438525"/>
          <p14:tracePt t="45271" x="11198225" y="3455988"/>
          <p14:tracePt t="45287" x="11188700" y="3455988"/>
          <p14:tracePt t="45304" x="11161713" y="3455988"/>
          <p14:tracePt t="45321" x="11153775" y="3465513"/>
          <p14:tracePt t="45337" x="11144250" y="3473450"/>
          <p14:tracePt t="45354" x="11126788" y="3490913"/>
          <p14:tracePt t="45372" x="11117263" y="3500438"/>
          <p14:tracePt t="45387" x="11117263" y="3509963"/>
          <p14:tracePt t="45404" x="11109325" y="3527425"/>
          <p14:tracePt t="45421" x="11099800" y="3562350"/>
          <p14:tracePt t="45438" x="11090275" y="3581400"/>
          <p14:tracePt t="45454" x="11082338" y="3598863"/>
          <p14:tracePt t="45471" x="11072813" y="3625850"/>
          <p14:tracePt t="45488" x="11072813" y="3643313"/>
          <p14:tracePt t="45504" x="11072813" y="3652838"/>
          <p14:tracePt t="45521" x="11072813" y="3660775"/>
          <p14:tracePt t="45538" x="11072813" y="3670300"/>
          <p14:tracePt t="45554" x="11072813" y="3679825"/>
          <p14:tracePt t="45570" x="11072813" y="3687763"/>
          <p14:tracePt t="45570" x="11082338" y="3687763"/>
          <p14:tracePt t="45588" x="11082338" y="3697288"/>
          <p14:tracePt t="45604" x="11090275" y="3697288"/>
          <p14:tracePt t="45621" x="11109325" y="3705225"/>
          <p14:tracePt t="45637" x="11144250" y="3724275"/>
          <p14:tracePt t="45654" x="11171238" y="3724275"/>
          <p14:tracePt t="45670" x="11188700" y="3732213"/>
          <p14:tracePt t="45688" x="11215688" y="3741738"/>
          <p14:tracePt t="45705" x="11233150" y="3751263"/>
          <p14:tracePt t="45721" x="11242675" y="3751263"/>
          <p14:tracePt t="45737" x="11252200" y="3751263"/>
          <p14:tracePt t="45754" x="11260138" y="3751263"/>
          <p14:tracePt t="45771" x="11269663" y="3751263"/>
          <p14:tracePt t="45787" x="11287125" y="3751263"/>
          <p14:tracePt t="45805" x="11304588" y="3741738"/>
          <p14:tracePt t="45820" x="11331575" y="3732213"/>
          <p14:tracePt t="45837" x="11341100" y="3724275"/>
          <p14:tracePt t="45854" x="11385550" y="3687763"/>
          <p14:tracePt t="45871" x="11395075" y="3679825"/>
          <p14:tracePt t="45887" x="11412538" y="3643313"/>
          <p14:tracePt t="45904" x="11430000" y="3616325"/>
          <p14:tracePt t="45921" x="11439525" y="3589338"/>
          <p14:tracePt t="45937" x="11447463" y="3571875"/>
          <p14:tracePt t="45954" x="11447463" y="3544888"/>
          <p14:tracePt t="45971" x="11447463" y="3536950"/>
          <p14:tracePt t="45987" x="11447463" y="3509963"/>
          <p14:tracePt t="46004" x="11447463" y="3446463"/>
          <p14:tracePt t="46022" x="11447463" y="3419475"/>
          <p14:tracePt t="46038" x="11447463" y="3402013"/>
          <p14:tracePt t="46055" x="11447463" y="3394075"/>
          <p14:tracePt t="46072" x="11439525" y="3384550"/>
          <p14:tracePt t="46089" x="11430000" y="3384550"/>
          <p14:tracePt t="46105" x="11420475" y="3375025"/>
          <p14:tracePt t="46122" x="11403013" y="3367088"/>
          <p14:tracePt t="46139" x="11385550" y="3367088"/>
          <p14:tracePt t="46155" x="11368088" y="3367088"/>
          <p14:tracePt t="46172" x="11323638" y="3367088"/>
          <p14:tracePt t="46189" x="11304588" y="3367088"/>
          <p14:tracePt t="46205" x="11277600" y="3367088"/>
          <p14:tracePt t="46222" x="11252200" y="3367088"/>
          <p14:tracePt t="46239" x="11242675" y="3367088"/>
          <p14:tracePt t="46255" x="11233150" y="3367088"/>
          <p14:tracePt t="46272" x="11225213" y="3367088"/>
          <p14:tracePt t="46289" x="11215688" y="3367088"/>
          <p14:tracePt t="46305" x="11206163" y="3367088"/>
          <p14:tracePt t="46322" x="11198225" y="3367088"/>
          <p14:tracePt t="46338" x="11180763" y="3375025"/>
          <p14:tracePt t="46355" x="11171238" y="3384550"/>
          <p14:tracePt t="46372" x="11153775" y="3394075"/>
          <p14:tracePt t="46389" x="11144250" y="3411538"/>
          <p14:tracePt t="46406" x="11144250" y="3419475"/>
          <p14:tracePt t="46422" x="11134725" y="3419475"/>
          <p14:tracePt t="46438" x="11126788" y="3429000"/>
          <p14:tracePt t="46455" x="11126788" y="3438525"/>
          <p14:tracePt t="46479" x="11126788" y="3446463"/>
          <p14:tracePt t="46506" x="11126788" y="3455988"/>
          <p14:tracePt t="46518" x="11126788" y="3465513"/>
          <p14:tracePt t="46531" x="11117263" y="3473450"/>
          <p14:tracePt t="46556" x="11117263" y="3482975"/>
          <p14:tracePt t="46582" x="11117263" y="3490913"/>
          <p14:tracePt t="46594" x="11117263" y="3500438"/>
          <p14:tracePt t="46633" x="11117263" y="3509963"/>
          <p14:tracePt t="46938" x="11117263" y="3517900"/>
          <p14:tracePt t="46964" x="11117263" y="3536950"/>
          <p14:tracePt t="46977" x="11117263" y="3554413"/>
          <p14:tracePt t="46990" x="11117263" y="3581400"/>
          <p14:tracePt t="47002" x="11117263" y="3608388"/>
          <p14:tracePt t="47015" x="11126788" y="3625850"/>
          <p14:tracePt t="47028" x="11126788" y="3633788"/>
          <p14:tracePt t="47041" x="11144250" y="3643313"/>
          <p14:tracePt t="47056" x="11153775" y="3660775"/>
          <p14:tracePt t="47072" x="11161713" y="3660775"/>
          <p14:tracePt t="47089" x="11180763" y="3670300"/>
          <p14:tracePt t="47105" x="11188700" y="3670300"/>
          <p14:tracePt t="47122" x="11198225" y="3670300"/>
          <p14:tracePt t="47139" x="11225213" y="3670300"/>
          <p14:tracePt t="47156" x="11242675" y="3670300"/>
          <p14:tracePt t="47172" x="11260138" y="3670300"/>
          <p14:tracePt t="47188" x="11287125" y="3670300"/>
          <p14:tracePt t="47188" x="11314113" y="3670300"/>
          <p14:tracePt t="47206" x="11341100" y="3652838"/>
          <p14:tracePt t="47222" x="11376025" y="3633788"/>
          <p14:tracePt t="47239" x="11395075" y="3616325"/>
          <p14:tracePt t="47255" x="11412538" y="3562350"/>
          <p14:tracePt t="47272" x="11420475" y="3544888"/>
          <p14:tracePt t="47288" x="11420475" y="3536950"/>
          <p14:tracePt t="47305" x="11430000" y="3509963"/>
          <p14:tracePt t="47323" x="11430000" y="3500438"/>
          <p14:tracePt t="47339" x="11430000" y="3490913"/>
          <p14:tracePt t="47355" x="11420475" y="3465513"/>
          <p14:tracePt t="47373" x="11412538" y="3446463"/>
          <p14:tracePt t="47389" x="11395075" y="3438525"/>
          <p14:tracePt t="47405" x="11368088" y="3402013"/>
          <p14:tracePt t="47423" x="11341100" y="3384550"/>
          <p14:tracePt t="47439" x="11323638" y="3367088"/>
          <p14:tracePt t="47455" x="11304588" y="3357563"/>
          <p14:tracePt t="47472" x="11269663" y="3330575"/>
          <p14:tracePt t="47489" x="11252200" y="3330575"/>
          <p14:tracePt t="47505" x="11233150" y="3330575"/>
          <p14:tracePt t="47523" x="11198225" y="3330575"/>
          <p14:tracePt t="47539" x="11180763" y="3330575"/>
          <p14:tracePt t="47555" x="11171238" y="3330575"/>
          <p14:tracePt t="47572" x="11144250" y="3330575"/>
          <p14:tracePt t="47591" x="11126788" y="3330575"/>
          <p14:tracePt t="47606" x="11117263" y="3340100"/>
          <p14:tracePt t="47622" x="11090275" y="3348038"/>
          <p14:tracePt t="47639" x="11082338" y="3357563"/>
          <p14:tracePt t="47655" x="11072813" y="3357563"/>
          <p14:tracePt t="47672" x="11063288" y="3367088"/>
          <p14:tracePt t="47690" x="11063288" y="3375025"/>
          <p14:tracePt t="47705" x="11055350" y="3375025"/>
          <p14:tracePt t="47728" x="11055350" y="3384550"/>
          <p14:tracePt t="47740" x="11055350" y="3394075"/>
          <p14:tracePt t="47755" x="11055350" y="3402013"/>
          <p14:tracePt t="47772" x="11055350" y="3411538"/>
          <p14:tracePt t="47789" x="11055350" y="3429000"/>
          <p14:tracePt t="47806" x="11055350" y="3446463"/>
          <p14:tracePt t="47822" x="11055350" y="3465513"/>
          <p14:tracePt t="47839" x="11072813" y="3500438"/>
          <p14:tracePt t="47856" x="11072813" y="3509963"/>
          <p14:tracePt t="47873" x="11099800" y="3527425"/>
          <p14:tracePt t="47889" x="11099800" y="3536950"/>
          <p14:tracePt t="47905" x="11126788" y="3544888"/>
          <p14:tracePt t="47923" x="11144250" y="3544888"/>
          <p14:tracePt t="47939" x="11171238" y="3544888"/>
          <p14:tracePt t="47955" x="11206163" y="3544888"/>
          <p14:tracePt t="47973" x="11225213" y="3544888"/>
          <p14:tracePt t="47989" x="11233150" y="3544888"/>
          <p14:tracePt t="48005" x="11252200" y="3544888"/>
          <p14:tracePt t="48022" x="11260138" y="3544888"/>
          <p14:tracePt t="48039" x="11269663" y="3536950"/>
          <p14:tracePt t="48056" x="11277600" y="3509963"/>
          <p14:tracePt t="48073" x="11287125" y="3490913"/>
          <p14:tracePt t="48089" x="11287125" y="3482975"/>
          <p14:tracePt t="48106" x="11287125" y="3465513"/>
          <p14:tracePt t="48122" x="11287125" y="3446463"/>
          <p14:tracePt t="48139" x="11287125" y="3438525"/>
          <p14:tracePt t="48155" x="11287125" y="3419475"/>
          <p14:tracePt t="48174" x="11277600" y="3411538"/>
          <p14:tracePt t="48189" x="11269663" y="3394075"/>
          <p14:tracePt t="48205" x="11252200" y="3384550"/>
          <p14:tracePt t="48222" x="11206163" y="3367088"/>
          <p14:tracePt t="48239" x="11180763" y="3357563"/>
          <p14:tracePt t="48255" x="11134725" y="3348038"/>
          <p14:tracePt t="48272" x="11099800" y="3340100"/>
          <p14:tracePt t="48289" x="11082338" y="3340100"/>
          <p14:tracePt t="48305" x="11063288" y="3340100"/>
          <p14:tracePt t="48322" x="11045825" y="3340100"/>
          <p14:tracePt t="48340" x="11037888" y="3340100"/>
          <p14:tracePt t="48356" x="11028363" y="3348038"/>
          <p14:tracePt t="48377" x="11028363" y="3357563"/>
          <p14:tracePt t="48390" x="11018838" y="3357563"/>
          <p14:tracePt t="48405" x="11018838" y="3367088"/>
          <p14:tracePt t="48428" x="11018838" y="3375025"/>
          <p14:tracePt t="48441" x="11018838" y="3384550"/>
          <p14:tracePt t="48456" x="11018838" y="3402013"/>
          <p14:tracePt t="48473" x="11018838" y="3411538"/>
          <p14:tracePt t="48489" x="11028363" y="3446463"/>
          <p14:tracePt t="48506" x="11037888" y="3455988"/>
          <p14:tracePt t="48523" x="11055350" y="3465513"/>
          <p14:tracePt t="48539" x="11090275" y="3490913"/>
          <p14:tracePt t="48556" x="11109325" y="3500438"/>
          <p14:tracePt t="48573" x="11126788" y="3500438"/>
          <p14:tracePt t="48589" x="11153775" y="3509963"/>
          <p14:tracePt t="48589" x="11188700" y="3509963"/>
          <p14:tracePt t="48608" x="11215688" y="3517900"/>
          <p14:tracePt t="48622" x="11242675" y="3517900"/>
          <p14:tracePt t="48639" x="11252200" y="3517900"/>
          <p14:tracePt t="48655" x="11287125" y="3517900"/>
          <p14:tracePt t="48673" x="11296650" y="3509963"/>
          <p14:tracePt t="48689" x="11304588" y="3509963"/>
          <p14:tracePt t="48706" x="11323638" y="3490913"/>
          <p14:tracePt t="48723" x="11323638" y="3482975"/>
          <p14:tracePt t="48739" x="11331575" y="3473450"/>
          <p14:tracePt t="48756" x="11331575" y="3455988"/>
          <p14:tracePt t="48772" x="11331575" y="3446463"/>
          <p14:tracePt t="48789" x="11331575" y="3438525"/>
          <p14:tracePt t="48810" x="11331575" y="3429000"/>
          <p14:tracePt t="48823" x="11323638" y="3429000"/>
          <p14:tracePt t="48839" x="11304588" y="3419475"/>
          <p14:tracePt t="48856" x="11296650" y="3411538"/>
          <p14:tracePt t="48873" x="11252200" y="3375025"/>
          <p14:tracePt t="48890" x="11242675" y="3348038"/>
          <p14:tracePt t="48905" x="11215688" y="3330575"/>
          <p14:tracePt t="48922" x="11188700" y="3286125"/>
          <p14:tracePt t="48940" x="11188700" y="3259138"/>
          <p14:tracePt t="48955" x="11180763" y="3241675"/>
          <p14:tracePt t="48972" x="11161713" y="3205163"/>
          <p14:tracePt t="48990" x="11161713" y="3197225"/>
          <p14:tracePt t="49006" x="11161713" y="3187700"/>
          <p14:tracePt t="49022" x="11161713" y="3179763"/>
          <p14:tracePt t="49039" x="11161713" y="3170238"/>
          <p14:tracePt t="49269" x="11153775" y="3160713"/>
          <p14:tracePt t="49295" x="11144250" y="3143250"/>
          <p14:tracePt t="49320" x="11144250" y="3125788"/>
          <p14:tracePt t="49333" x="11144250" y="3098800"/>
          <p14:tracePt t="49345" x="11144250" y="3071813"/>
          <p14:tracePt t="49358" x="11161713" y="3027363"/>
          <p14:tracePt t="49373" x="11153775" y="3009900"/>
          <p14:tracePt t="49767" x="11144250" y="2990850"/>
          <p14:tracePt t="49779" x="11126788" y="2973388"/>
          <p14:tracePt t="49792" x="11109325" y="2946400"/>
          <p14:tracePt t="49807" x="11082338" y="2919413"/>
          <p14:tracePt t="49824" x="11072813" y="2901950"/>
          <p14:tracePt t="49840" x="11037888" y="2857500"/>
          <p14:tracePt t="49857" x="11018838" y="2840038"/>
          <p14:tracePt t="49874" x="11010900" y="2830513"/>
          <p14:tracePt t="49890" x="10991850" y="2803525"/>
          <p14:tracePt t="49908" x="10983913" y="2803525"/>
          <p14:tracePt t="49923" x="10974388" y="2786063"/>
          <p14:tracePt t="49940" x="10966450" y="2768600"/>
          <p14:tracePt t="49958" x="10966450" y="2759075"/>
          <p14:tracePt t="50022" x="10966450" y="2768600"/>
          <p14:tracePt t="50149" x="10966450" y="2786063"/>
          <p14:tracePt t="50162" x="10983913" y="2813050"/>
          <p14:tracePt t="50175" x="11028363" y="2901950"/>
          <p14:tracePt t="50187" x="11072813" y="2990850"/>
          <p14:tracePt t="50200" x="11109325" y="3081338"/>
          <p14:tracePt t="50213" x="11126788" y="3133725"/>
          <p14:tracePt t="50226" x="11153775" y="3170238"/>
          <p14:tracePt t="50241" x="11171238" y="3197225"/>
          <p14:tracePt t="50257" x="11180763" y="3224213"/>
          <p14:tracePt t="50274" x="11206163" y="3330575"/>
          <p14:tracePt t="50292" x="11225213" y="3357563"/>
          <p14:tracePt t="50307" x="11233150" y="3394075"/>
          <p14:tracePt t="50324" x="11233150" y="3411538"/>
          <p14:tracePt t="50341" x="11233150" y="3394075"/>
          <p14:tracePt t="50442" x="11225213" y="3357563"/>
          <p14:tracePt t="50455" x="11198225" y="3286125"/>
          <p14:tracePt t="50467" x="11161713" y="3214688"/>
          <p14:tracePt t="50480" x="11126788" y="3108325"/>
          <p14:tracePt t="50493" x="11090275" y="3009900"/>
          <p14:tracePt t="50508" x="11063288" y="2938463"/>
          <p14:tracePt t="50524" x="11037888" y="2867025"/>
          <p14:tracePt t="50540" x="11010900" y="2786063"/>
          <p14:tracePt t="50558" x="10991850" y="2751138"/>
          <p14:tracePt t="50573" x="10974388" y="2714625"/>
          <p14:tracePt t="50590" x="10966450" y="2687638"/>
          <p14:tracePt t="50607" x="10956925" y="2652713"/>
          <p14:tracePt t="50624" x="10947400" y="2652713"/>
          <p14:tracePt t="50640" x="10947400" y="2670175"/>
          <p14:tracePt t="50748" x="10947400" y="2714625"/>
          <p14:tracePt t="50760" x="11001375" y="2982913"/>
          <p14:tracePt t="50774" x="11109325" y="3473450"/>
          <p14:tracePt t="50786" x="11225213" y="4010025"/>
          <p14:tracePt t="50799" x="11252200" y="4133850"/>
          <p14:tracePt t="50811" x="11269663" y="4197350"/>
          <p14:tracePt t="50825" x="11277600" y="4224338"/>
          <p14:tracePt t="50840" x="11277600" y="4232275"/>
          <p14:tracePt t="50857" x="11277600" y="4241800"/>
          <p14:tracePt t="50874" x="11277600" y="4251325"/>
          <p14:tracePt t="50891" x="11277600" y="4232275"/>
          <p14:tracePt t="50977" x="11252200" y="4179888"/>
          <p14:tracePt t="50990" x="11206163" y="4054475"/>
          <p14:tracePt t="51002" x="11144250" y="3938588"/>
          <p14:tracePt t="51015" x="11099800" y="3803650"/>
          <p14:tracePt t="51028" x="11055350" y="3679825"/>
          <p14:tracePt t="51041" x="11028363" y="3562350"/>
          <p14:tracePt t="51057" x="11010900" y="3473450"/>
          <p14:tracePt t="51073" x="11001375" y="3429000"/>
          <p14:tracePt t="51090" x="10974388" y="3348038"/>
          <p14:tracePt t="51107" x="10974388" y="3303588"/>
          <p14:tracePt t="51123" x="10974388" y="3276600"/>
          <p14:tracePt t="51140" x="10974388" y="3259138"/>
          <p14:tracePt t="51157" x="10974388" y="3251200"/>
          <p14:tracePt t="51173" x="10974388" y="3241675"/>
          <p14:tracePt t="51190" x="10966450" y="3241675"/>
          <p14:tracePt t="51372" x="10956925" y="3241675"/>
          <p14:tracePt t="52100" x="10939463" y="3241675"/>
          <p14:tracePt t="52138" x="10920413" y="3259138"/>
          <p14:tracePt t="52151" x="10885488" y="3286125"/>
          <p14:tracePt t="52164" x="10742613" y="3384550"/>
          <p14:tracePt t="52176" x="10394950" y="3625850"/>
          <p14:tracePt t="52191" x="10090150" y="3875088"/>
          <p14:tracePt t="52207" x="9912350" y="4017963"/>
          <p14:tracePt t="52224" x="9599613" y="4268788"/>
          <p14:tracePt t="52242" x="9439275" y="4446588"/>
          <p14:tracePt t="52257" x="9313863" y="4589463"/>
          <p14:tracePt t="52275" x="9090025" y="4822825"/>
          <p14:tracePt t="52292" x="9010650" y="4965700"/>
          <p14:tracePt t="52307" x="8947150" y="5054600"/>
          <p14:tracePt t="52324" x="8902700" y="5133975"/>
          <p14:tracePt t="52324" x="8867775" y="5197475"/>
          <p14:tracePt t="52342" x="8831263" y="5276850"/>
          <p14:tracePt t="52358" x="8804275" y="5357813"/>
          <p14:tracePt t="52374" x="8786813" y="5411788"/>
          <p14:tracePt t="52391" x="8759825" y="5465763"/>
          <p14:tracePt t="52408" x="8759825" y="5483225"/>
          <p14:tracePt t="52424" x="8751888" y="5491163"/>
          <p14:tracePt t="52441" x="8742363" y="5510213"/>
          <p14:tracePt t="52458" x="8732838" y="5518150"/>
          <p14:tracePt t="52474" x="8724900" y="5527675"/>
          <p14:tracePt t="52520" x="8715375" y="5527675"/>
          <p14:tracePt t="52546" x="8705850" y="5537200"/>
          <p14:tracePt t="53575" x="8688388" y="5537200"/>
          <p14:tracePt t="54051" x="8653463" y="5527675"/>
          <p14:tracePt t="54064" x="8572500" y="5510213"/>
          <p14:tracePt t="54077" x="8375650" y="5465763"/>
          <p14:tracePt t="54091" x="8089900" y="5429250"/>
          <p14:tracePt t="54107" x="7786688" y="5402263"/>
          <p14:tracePt t="54124" x="7608888" y="5402263"/>
          <p14:tracePt t="54141" x="7331075" y="5402263"/>
          <p14:tracePt t="54158" x="7126288" y="5402263"/>
          <p14:tracePt t="54174" x="6946900" y="5419725"/>
          <p14:tracePt t="54191" x="6232525" y="5483225"/>
          <p14:tracePt t="54207" x="5759450" y="5518150"/>
          <p14:tracePt t="54224" x="5446713" y="5545138"/>
          <p14:tracePt t="54241" x="4732338" y="5626100"/>
          <p14:tracePt t="54258" x="4303713" y="5661025"/>
          <p14:tracePt t="54274" x="4089400" y="5688013"/>
          <p14:tracePt t="54290" x="3598863" y="5732463"/>
          <p14:tracePt t="54308" x="3465513" y="5751513"/>
          <p14:tracePt t="54324" x="3367088" y="5759450"/>
          <p14:tracePt t="54340" x="3251200" y="5776913"/>
          <p14:tracePt t="54358" x="3214688" y="5776913"/>
          <p14:tracePt t="54374" x="3187700" y="5776913"/>
          <p14:tracePt t="54391" x="3152775" y="5776913"/>
          <p14:tracePt t="54407" x="3133725" y="5776913"/>
          <p14:tracePt t="54424" x="3125788" y="5776913"/>
          <p14:tracePt t="54440" x="3089275" y="5776913"/>
          <p14:tracePt t="54691" x="3036888" y="5776913"/>
          <p14:tracePt t="54701" x="2928938" y="5759450"/>
          <p14:tracePt t="54714" x="2751138" y="5724525"/>
          <p14:tracePt t="54727" x="2509838" y="5680075"/>
          <p14:tracePt t="54742" x="2401888" y="5661025"/>
          <p14:tracePt t="54758" x="2312988" y="5643563"/>
          <p14:tracePt t="54775" x="2125663" y="5608638"/>
          <p14:tracePt t="54793" x="2071688" y="5589588"/>
          <p14:tracePt t="54808" x="2027238" y="5581650"/>
          <p14:tracePt t="54825" x="1955800" y="5545138"/>
          <p14:tracePt t="54843" x="1911350" y="5527675"/>
          <p14:tracePt t="54858" x="1884363" y="5510213"/>
          <p14:tracePt t="54875" x="1839913" y="5510213"/>
          <p14:tracePt t="54892" x="1785938" y="5465763"/>
          <p14:tracePt t="54909" x="1768475" y="5456238"/>
          <p14:tracePt t="54925" x="1758950" y="5438775"/>
          <p14:tracePt t="54941" x="1731963" y="5411788"/>
          <p14:tracePt t="54959" x="1714500" y="5394325"/>
          <p14:tracePt t="54975" x="1704975" y="5384800"/>
          <p14:tracePt t="54992" x="1697038" y="5375275"/>
          <p14:tracePt t="55009" x="1697038" y="5367338"/>
          <p14:tracePt t="55033" x="1704975" y="5357813"/>
          <p14:tracePt t="55965" x="1785938" y="5313363"/>
          <p14:tracePt t="55978" x="2044700" y="5180013"/>
          <p14:tracePt t="55991" x="2679700" y="4919663"/>
          <p14:tracePt t="56003" x="3125788" y="4759325"/>
          <p14:tracePt t="56016" x="3544888" y="4616450"/>
          <p14:tracePt t="56029" x="3902075" y="4465638"/>
          <p14:tracePt t="56043" x="4116388" y="4367213"/>
          <p14:tracePt t="56057" x="4375150" y="4276725"/>
          <p14:tracePt t="56074" x="4456113" y="4251325"/>
          <p14:tracePt t="56091" x="4589463" y="4205288"/>
          <p14:tracePt t="56108" x="4625975" y="4197350"/>
          <p14:tracePt t="56125" x="4643438" y="4187825"/>
          <p14:tracePt t="56141" x="4660900" y="4179888"/>
          <p14:tracePt t="56158" x="4643438" y="4170363"/>
          <p14:tracePt t="56385" x="4633913" y="4170363"/>
          <p14:tracePt t="56398" x="4608513" y="4160838"/>
          <p14:tracePt t="56411" x="4572000" y="4152900"/>
          <p14:tracePt t="56426" x="4527550" y="4133850"/>
          <p14:tracePt t="56442" x="4483100" y="4116388"/>
          <p14:tracePt t="56458" x="4419600" y="4081463"/>
          <p14:tracePt t="56476" x="4402138" y="4071938"/>
          <p14:tracePt t="56492" x="4394200" y="4062413"/>
          <p14:tracePt t="56509" x="4384675" y="4054475"/>
          <p14:tracePt t="56526" x="4384675" y="4044950"/>
          <p14:tracePt t="56551" x="4375150" y="4044950"/>
          <p14:tracePt t="56729" x="4367213" y="4044950"/>
          <p14:tracePt t="56946" x="4367213" y="40370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of Alopecia </a:t>
            </a:r>
            <a:r>
              <a:rPr lang="en-US" dirty="0" err="1" smtClean="0"/>
              <a:t>Areata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799" y="2642136"/>
            <a:ext cx="8825659" cy="3416300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Topical therapy: Steroid,,,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Immunomodulatory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,,,Irritants</a:t>
            </a:r>
          </a:p>
          <a:p>
            <a:pPr algn="l" rtl="0"/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l" rtl="0">
              <a:buNone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Systemic therapy: Steroid,,,,Methotrexate,,,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Cyclosporin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Phototherapy</a:t>
            </a:r>
            <a:endParaRPr lang="ar-EG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0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16"/>
    </mc:Choice>
    <mc:Fallback>
      <p:transition spd="slow" advTm="68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6" x="4357688" y="4037013"/>
          <p14:tracePt t="1119" x="4330700" y="4037013"/>
          <p14:tracePt t="1132" x="4295775" y="4037013"/>
          <p14:tracePt t="1146" x="4214813" y="4037013"/>
          <p14:tracePt t="1158" x="3938588" y="4037013"/>
          <p14:tracePt t="1170" x="3536950" y="4037013"/>
          <p14:tracePt t="1182" x="3268663" y="4037013"/>
          <p14:tracePt t="1198" x="2990850" y="4017963"/>
          <p14:tracePt t="1212" x="2840038" y="3983038"/>
          <p14:tracePt t="1229" x="2652713" y="3875088"/>
          <p14:tracePt t="1247" x="2571750" y="3803650"/>
          <p14:tracePt t="1262" x="2517775" y="3741738"/>
          <p14:tracePt t="1279" x="2490788" y="3687763"/>
          <p14:tracePt t="1296" x="2455863" y="3465513"/>
          <p14:tracePt t="1313" x="2455863" y="3367088"/>
          <p14:tracePt t="1329" x="2455863" y="3232150"/>
          <p14:tracePt t="1346" x="2589213" y="2867025"/>
          <p14:tracePt t="1363" x="2660650" y="2732088"/>
          <p14:tracePt t="1379" x="2759075" y="2581275"/>
          <p14:tracePt t="1396" x="2973388" y="2374900"/>
          <p14:tracePt t="1413" x="3125788" y="2276475"/>
          <p14:tracePt t="1429" x="3268663" y="2197100"/>
          <p14:tracePt t="1446" x="3633788" y="2054225"/>
          <p14:tracePt t="1463" x="3759200" y="2017713"/>
          <p14:tracePt t="1479" x="3875088" y="2009775"/>
          <p14:tracePt t="1496" x="3990975" y="2000250"/>
          <p14:tracePt t="1512" x="4179888" y="2000250"/>
          <p14:tracePt t="1528" x="4241800" y="2000250"/>
          <p14:tracePt t="1545" x="4303713" y="2017713"/>
          <p14:tracePt t="1562" x="4375150" y="2044700"/>
          <p14:tracePt t="1579" x="4394200" y="2054225"/>
          <p14:tracePt t="1595" x="4419600" y="2071688"/>
          <p14:tracePt t="1611" x="4473575" y="2108200"/>
          <p14:tracePt t="1629" x="4510088" y="2143125"/>
          <p14:tracePt t="1645" x="4545013" y="2160588"/>
          <p14:tracePt t="1661" x="4589463" y="2205038"/>
          <p14:tracePt t="1678" x="4687888" y="2303463"/>
          <p14:tracePt t="1695" x="4705350" y="2330450"/>
          <p14:tracePt t="1712" x="4741863" y="2357438"/>
          <p14:tracePt t="1728" x="4795838" y="2411413"/>
          <p14:tracePt t="1746" x="4830763" y="2446338"/>
          <p14:tracePt t="1761" x="4857750" y="2465388"/>
          <p14:tracePt t="1778" x="4938713" y="2527300"/>
          <p14:tracePt t="1796" x="4965700" y="2554288"/>
          <p14:tracePt t="1811" x="4991100" y="2581275"/>
          <p14:tracePt t="1828" x="5027613" y="2643188"/>
          <p14:tracePt t="1845" x="5037138" y="2652713"/>
          <p14:tracePt t="1861" x="5045075" y="2670175"/>
          <p14:tracePt t="1879" x="5054600" y="2670175"/>
          <p14:tracePt t="1895" x="5054600" y="2679700"/>
          <p14:tracePt t="1911" x="5054600" y="2670175"/>
          <p14:tracePt t="2125" x="5045075" y="2660650"/>
          <p14:tracePt t="2138" x="5037138" y="2660650"/>
          <p14:tracePt t="2176" x="5037138" y="2652713"/>
          <p14:tracePt t="2202" x="5027613" y="2652713"/>
          <p14:tracePt t="2316" x="5018088" y="2652713"/>
          <p14:tracePt t="2393" x="5010150" y="2652713"/>
          <p14:tracePt t="2534" x="5000625" y="2652713"/>
          <p14:tracePt t="2674" x="4991100" y="2652713"/>
          <p14:tracePt t="2929" x="4973638" y="2660650"/>
          <p14:tracePt t="2993" x="4965700" y="2670175"/>
          <p14:tracePt t="3005" x="4929188" y="2697163"/>
          <p14:tracePt t="3018" x="4857750" y="2751138"/>
          <p14:tracePt t="3031" x="4714875" y="2857500"/>
          <p14:tracePt t="3045" x="4572000" y="2982913"/>
          <p14:tracePt t="3062" x="4411663" y="3133725"/>
          <p14:tracePt t="3078" x="4062413" y="3375025"/>
          <p14:tracePt t="3096" x="3956050" y="3438525"/>
          <p14:tracePt t="3112" x="3803650" y="3527425"/>
          <p14:tracePt t="3128" x="3536950" y="3643313"/>
          <p14:tracePt t="3146" x="3429000" y="3687763"/>
          <p14:tracePt t="3162" x="3251200" y="3732213"/>
          <p14:tracePt t="3179" x="3108325" y="3759200"/>
          <p14:tracePt t="3195" x="2786063" y="3776663"/>
          <p14:tracePt t="3212" x="2670175" y="3776663"/>
          <p14:tracePt t="3229" x="2571750" y="3776663"/>
          <p14:tracePt t="3247" x="2393950" y="3759200"/>
          <p14:tracePt t="3263" x="2366963" y="3732213"/>
          <p14:tracePt t="3278" x="2347913" y="3724275"/>
          <p14:tracePt t="3295" x="2312988" y="3660775"/>
          <p14:tracePt t="3312" x="2303463" y="3643313"/>
          <p14:tracePt t="3329" x="2295525" y="3616325"/>
          <p14:tracePt t="3346" x="2276475" y="3581400"/>
          <p14:tracePt t="3363" x="2268538" y="3554413"/>
          <p14:tracePt t="3378" x="2259013" y="3527425"/>
          <p14:tracePt t="3396" x="2251075" y="3509963"/>
          <p14:tracePt t="3412" x="2251075" y="3482975"/>
          <p14:tracePt t="3429" x="2241550" y="3455988"/>
          <p14:tracePt t="3445" x="2241550" y="3446463"/>
          <p14:tracePt t="3462" x="2224088" y="3419475"/>
          <p14:tracePt t="3479" x="2214563" y="3411538"/>
          <p14:tracePt t="3502" x="2214563" y="3402013"/>
          <p14:tracePt t="3515" x="2205038" y="3402013"/>
          <p14:tracePt t="3553" x="2197100" y="3402013"/>
          <p14:tracePt t="4495" x="2197100" y="3394075"/>
          <p14:tracePt t="4844" x="2197100" y="3384550"/>
          <p14:tracePt t="4869" x="2197100" y="3357563"/>
          <p14:tracePt t="4882" x="2205038" y="3313113"/>
          <p14:tracePt t="4896" x="2224088" y="3224213"/>
          <p14:tracePt t="4908" x="2241550" y="3160713"/>
          <p14:tracePt t="4920" x="2259013" y="3108325"/>
          <p14:tracePt t="4933" x="2268538" y="3071813"/>
          <p14:tracePt t="4947" x="2276475" y="3054350"/>
          <p14:tracePt t="4963" x="2276475" y="3044825"/>
          <p14:tracePt t="4980" x="2276475" y="3036888"/>
          <p14:tracePt t="4998" x="2276475" y="3027363"/>
          <p14:tracePt t="5013" x="2268538" y="3027363"/>
          <p14:tracePt t="5328" x="2268538" y="3036888"/>
          <p14:tracePt t="5341" x="2268538" y="3044825"/>
          <p14:tracePt t="5354" x="2268538" y="3081338"/>
          <p14:tracePt t="5367" x="2259013" y="3160713"/>
          <p14:tracePt t="5380" x="2251075" y="3276600"/>
          <p14:tracePt t="5397" x="2232025" y="3394075"/>
          <p14:tracePt t="5414" x="2232025" y="3571875"/>
          <p14:tracePt t="5431" x="2232025" y="3633788"/>
          <p14:tracePt t="5447" x="2232025" y="3697288"/>
          <p14:tracePt t="5464" x="2232025" y="3768725"/>
          <p14:tracePt t="5480" x="2232025" y="3983038"/>
          <p14:tracePt t="5498" x="2232025" y="4081463"/>
          <p14:tracePt t="5515" x="2232025" y="4133850"/>
          <p14:tracePt t="5529" x="2232025" y="4187825"/>
          <p14:tracePt t="5547" x="2232025" y="4205288"/>
          <p14:tracePt t="5563" x="2232025" y="4214813"/>
          <p14:tracePt t="5579" x="2232025" y="4232275"/>
          <p14:tracePt t="5597" x="2232025" y="4251325"/>
          <p14:tracePt t="6017" x="2232025" y="4259263"/>
          <p14:tracePt t="6030" x="2214563" y="4286250"/>
          <p14:tracePt t="6042" x="2187575" y="4322763"/>
          <p14:tracePt t="6055" x="2170113" y="4411663"/>
          <p14:tracePt t="6068" x="2143125" y="4491038"/>
          <p14:tracePt t="6081" x="2133600" y="4545013"/>
          <p14:tracePt t="6096" x="2116138" y="4581525"/>
          <p14:tracePt t="6113" x="2108200" y="4608513"/>
          <p14:tracePt t="6129" x="2108200" y="4625975"/>
          <p14:tracePt t="6146" x="2108200" y="4633913"/>
          <p14:tracePt t="6163" x="2108200" y="4643438"/>
          <p14:tracePt t="7246" x="2098675" y="4643438"/>
          <p14:tracePt t="7306" x="2089150" y="4643438"/>
          <p14:tracePt t="7331" x="2081213" y="4643438"/>
          <p14:tracePt t="7345" x="2071688" y="4652963"/>
          <p14:tracePt t="7370" x="2044700" y="4660900"/>
          <p14:tracePt t="7383" x="2017713" y="4679950"/>
          <p14:tracePt t="7396" x="1973263" y="4705350"/>
          <p14:tracePt t="7408" x="1928813" y="4741863"/>
          <p14:tracePt t="7421" x="1884363" y="4776788"/>
          <p14:tracePt t="7434" x="1866900" y="4795838"/>
          <p14:tracePt t="7448" x="1830388" y="4822825"/>
          <p14:tracePt t="7464" x="1822450" y="4822825"/>
          <p14:tracePt t="7481" x="1785938" y="4857750"/>
          <p14:tracePt t="7498" x="1776413" y="4875213"/>
          <p14:tracePt t="7515" x="1751013" y="4884738"/>
          <p14:tracePt t="7531" x="1731963" y="4911725"/>
          <p14:tracePt t="7547" x="1697038" y="4956175"/>
          <p14:tracePt t="7564" x="1687513" y="5010150"/>
          <p14:tracePt t="7580" x="1660525" y="5062538"/>
          <p14:tracePt t="7597" x="1643063" y="5153025"/>
          <p14:tracePt t="7613" x="1643063" y="5180013"/>
          <p14:tracePt t="7630" x="1633538" y="5205413"/>
          <p14:tracePt t="7647" x="1633538" y="5241925"/>
          <p14:tracePt t="7664" x="1633538" y="5259388"/>
          <p14:tracePt t="7680" x="1633538" y="5268913"/>
          <p14:tracePt t="7696" x="1633538" y="5303838"/>
          <p14:tracePt t="7714" x="1643063" y="5313363"/>
          <p14:tracePt t="7730" x="1652588" y="5330825"/>
          <p14:tracePt t="7747" x="1660525" y="5330825"/>
          <p14:tracePt t="7763" x="1687513" y="5357813"/>
          <p14:tracePt t="7781" x="1704975" y="5375275"/>
          <p14:tracePt t="7797" x="1724025" y="5384800"/>
          <p14:tracePt t="7813" x="1741488" y="5402263"/>
          <p14:tracePt t="7830" x="1751013" y="5411788"/>
          <p14:tracePt t="7848" x="1758950" y="5411788"/>
          <p14:tracePt t="7864" x="1758950" y="5419725"/>
          <p14:tracePt t="8302" x="1751013" y="5429250"/>
          <p14:tracePt t="8315" x="1751013" y="5446713"/>
          <p14:tracePt t="8327" x="1741488" y="5473700"/>
          <p14:tracePt t="8340" x="1724025" y="5500688"/>
          <p14:tracePt t="8353" x="1714500" y="5554663"/>
          <p14:tracePt t="8366" x="1714500" y="5608638"/>
          <p14:tracePt t="8382" x="1714500" y="5634038"/>
          <p14:tracePt t="8398" x="1714500" y="5643563"/>
          <p14:tracePt t="8415" x="1714500" y="5670550"/>
          <p14:tracePt t="8433" x="1714500" y="5680075"/>
          <p14:tracePt t="8449" x="1714500" y="5688013"/>
          <p14:tracePt t="8466" x="1714500" y="5715000"/>
          <p14:tracePt t="8482" x="1724025" y="5724525"/>
          <p14:tracePt t="8498" x="1724025" y="5741988"/>
          <p14:tracePt t="8515" x="1731963" y="5759450"/>
          <p14:tracePt t="8531" x="1741488" y="5768975"/>
          <p14:tracePt t="8547" x="1751013" y="5776913"/>
          <p14:tracePt t="8563" x="1758950" y="5795963"/>
          <p14:tracePt t="8563" x="1768475" y="5813425"/>
          <p14:tracePt t="8581" x="1785938" y="5830888"/>
          <p14:tracePt t="8597" x="1803400" y="5848350"/>
          <p14:tracePt t="8614" x="1812925" y="5857875"/>
          <p14:tracePt t="8630" x="1830388" y="5884863"/>
          <p14:tracePt t="8647" x="1839913" y="5884863"/>
          <p14:tracePt t="8664" x="1839913" y="5894388"/>
          <p14:tracePt t="8680" x="1857375" y="5902325"/>
          <p14:tracePt t="8697" x="1866900" y="5911850"/>
          <p14:tracePt t="8713" x="1874838" y="5919788"/>
          <p14:tracePt t="8730" x="1893888" y="5938838"/>
          <p14:tracePt t="8747" x="1901825" y="5946775"/>
          <p14:tracePt t="8763" x="1919288" y="5965825"/>
          <p14:tracePt t="8780" x="1928813" y="5983288"/>
          <p14:tracePt t="8780" x="1946275" y="6000750"/>
          <p14:tracePt t="8798" x="1955800" y="6027738"/>
          <p14:tracePt t="8814" x="1982788" y="6045200"/>
          <p14:tracePt t="8830" x="2000250" y="6072188"/>
          <p14:tracePt t="8847" x="2017713" y="6089650"/>
          <p14:tracePt t="8864" x="2027238" y="6089650"/>
          <p14:tracePt t="8880" x="2027238" y="6099175"/>
          <p14:tracePt t="8899" x="2036763" y="6099175"/>
          <p14:tracePt t="8914" x="2044700" y="6099175"/>
          <p14:tracePt t="9333" x="2036763" y="6099175"/>
          <p14:tracePt t="9921" x="2036763" y="6089650"/>
          <p14:tracePt t="9971" x="2036763" y="6081713"/>
          <p14:tracePt t="9984" x="2036763" y="6062663"/>
          <p14:tracePt t="9999" x="2036763" y="6054725"/>
          <p14:tracePt t="10010" x="2036763" y="6045200"/>
          <p14:tracePt t="10023" x="2036763" y="6027738"/>
          <p14:tracePt t="10035" x="2036763" y="6018213"/>
          <p14:tracePt t="10996" x="2036763" y="6010275"/>
          <p14:tracePt t="11031" x="2036763" y="6000750"/>
          <p14:tracePt t="11184" x="2036763" y="5991225"/>
          <p14:tracePt t="11260" x="2036763" y="5983288"/>
          <p14:tracePt t="11323" x="2027238" y="5983288"/>
          <p14:tracePt t="11336" x="2027238" y="5973763"/>
          <p14:tracePt t="11362" x="2027238" y="5965825"/>
          <p14:tracePt t="11374" x="2017713" y="5965825"/>
          <p14:tracePt t="11387" x="2017713" y="5956300"/>
          <p14:tracePt t="11400" x="2017713" y="5946775"/>
          <p14:tracePt t="11415" x="2017713" y="5938838"/>
          <p14:tracePt t="11432" x="2009775" y="5929313"/>
          <p14:tracePt t="11449" x="2009775" y="5911850"/>
          <p14:tracePt t="11465" x="2009775" y="5902325"/>
          <p14:tracePt t="11489" x="2009775" y="5894388"/>
          <p14:tracePt t="11502" x="2009775" y="5884863"/>
          <p14:tracePt t="11527" x="2000250" y="5884863"/>
          <p14:tracePt t="11540" x="2000250" y="5875338"/>
          <p14:tracePt t="11552" x="2000250" y="5867400"/>
          <p14:tracePt t="11578" x="1990725" y="5857875"/>
          <p14:tracePt t="11591" x="1990725" y="5848350"/>
          <p14:tracePt t="11616" x="1990725" y="5840413"/>
          <p14:tracePt t="11642" x="1982788" y="5840413"/>
          <p14:tracePt t="11654" x="1982788" y="5830888"/>
          <p14:tracePt t="11667" x="1982788" y="5822950"/>
          <p14:tracePt t="11693" x="1982788" y="5813425"/>
          <p14:tracePt t="11718" x="1973263" y="5813425"/>
          <p14:tracePt t="11731" x="1973263" y="5803900"/>
          <p14:tracePt t="11744" x="1965325" y="5803900"/>
          <p14:tracePt t="11756" x="1965325" y="5795963"/>
          <p14:tracePt t="11769" x="1965325" y="5786438"/>
          <p14:tracePt t="11783" x="1965325" y="5776913"/>
          <p14:tracePt t="11799" x="1965325" y="5759450"/>
          <p14:tracePt t="11815" x="1955800" y="5751513"/>
          <p14:tracePt t="11815" x="1955800" y="5724525"/>
          <p14:tracePt t="11834" x="1955800" y="5697538"/>
          <p14:tracePt t="11849" x="1955800" y="5670550"/>
          <p14:tracePt t="11865" x="1955800" y="5634038"/>
          <p14:tracePt t="11882" x="1955800" y="5500688"/>
          <p14:tracePt t="11899" x="1955800" y="5419725"/>
          <p14:tracePt t="11916" x="1955800" y="5375275"/>
          <p14:tracePt t="11932" x="1973263" y="5313363"/>
          <p14:tracePt t="11950" x="2000250" y="5286375"/>
          <p14:tracePt t="11965" x="2017713" y="5259388"/>
          <p14:tracePt t="11982" x="2081213" y="5224463"/>
          <p14:tracePt t="12001" x="2108200" y="5224463"/>
          <p14:tracePt t="12016" x="2152650" y="5205413"/>
          <p14:tracePt t="12032" x="2197100" y="5197475"/>
          <p14:tracePt t="12048" x="2295525" y="5180013"/>
          <p14:tracePt t="12065" x="2330450" y="5170488"/>
          <p14:tracePt t="12081" x="2374900" y="5133975"/>
          <p14:tracePt t="12098" x="2419350" y="5126038"/>
          <p14:tracePt t="12115" x="2419350" y="5116513"/>
          <p14:tracePt t="12522" x="2419350" y="5108575"/>
          <p14:tracePt t="12535" x="2419350" y="5089525"/>
          <p14:tracePt t="12547" x="2419350" y="5054600"/>
          <p14:tracePt t="12560" x="2419350" y="5010150"/>
          <p14:tracePt t="12572" x="2419350" y="4919663"/>
          <p14:tracePt t="12585" x="2393950" y="4795838"/>
          <p14:tracePt t="12599" x="2374900" y="4625975"/>
          <p14:tracePt t="12615" x="2347913" y="4483100"/>
          <p14:tracePt t="12631" x="2330450" y="4367213"/>
          <p14:tracePt t="12648" x="2312988" y="4062413"/>
          <p14:tracePt t="12665" x="2312988" y="3965575"/>
          <p14:tracePt t="12681" x="2312988" y="3840163"/>
          <p14:tracePt t="12698" x="2330450" y="3608388"/>
          <p14:tracePt t="12715" x="2339975" y="3527425"/>
          <p14:tracePt t="12731" x="2339975" y="3482975"/>
          <p14:tracePt t="12748" x="2357438" y="3411538"/>
          <p14:tracePt t="12765" x="2357438" y="3384550"/>
          <p14:tracePt t="12781" x="2357438" y="3375025"/>
          <p14:tracePt t="12798" x="2357438" y="3367088"/>
          <p14:tracePt t="12815" x="2357438" y="3357563"/>
          <p14:tracePt t="12866" x="2357438" y="3367088"/>
          <p14:tracePt t="12980" x="2366963" y="3375025"/>
          <p14:tracePt t="12993" x="2374900" y="3394075"/>
          <p14:tracePt t="13006" x="2384425" y="3411538"/>
          <p14:tracePt t="13019" x="2411413" y="3446463"/>
          <p14:tracePt t="13033" x="2438400" y="3490913"/>
          <p14:tracePt t="13049" x="2446338" y="3536950"/>
          <p14:tracePt t="13066" x="2473325" y="3660775"/>
          <p14:tracePt t="13083" x="2482850" y="3714750"/>
          <p14:tracePt t="13099" x="2490788" y="3751263"/>
          <p14:tracePt t="13116" x="2500313" y="3822700"/>
          <p14:tracePt t="13134" x="2500313" y="3875088"/>
          <p14:tracePt t="13149" x="2500313" y="3965575"/>
          <p14:tracePt t="13165" x="2500313" y="4054475"/>
          <p14:tracePt t="13182" x="2500313" y="4170363"/>
          <p14:tracePt t="13200" x="2500313" y="4241800"/>
          <p14:tracePt t="13216" x="2500313" y="4340225"/>
          <p14:tracePt t="13233" x="2500313" y="4465638"/>
          <p14:tracePt t="13250" x="2500313" y="4510088"/>
          <p14:tracePt t="13266" x="2500313" y="4562475"/>
          <p14:tracePt t="13282" x="2500313" y="4741863"/>
          <p14:tracePt t="13300" x="2500313" y="4822825"/>
          <p14:tracePt t="13316" x="2500313" y="4848225"/>
          <p14:tracePt t="13332" x="2500313" y="4929188"/>
          <p14:tracePt t="13351" x="2500313" y="4991100"/>
          <p14:tracePt t="13366" x="2500313" y="5045075"/>
          <p14:tracePt t="13384" x="2500313" y="5081588"/>
          <p14:tracePt t="13400" x="2500313" y="5116513"/>
          <p14:tracePt t="13416" x="2500313" y="5126038"/>
          <p14:tracePt t="13432" x="2500313" y="5133975"/>
          <p14:tracePt t="13449" x="2490788" y="5133975"/>
          <p14:tracePt t="13937" x="2482850" y="5133975"/>
          <p14:tracePt t="13949" x="2473325" y="5133975"/>
          <p14:tracePt t="13962" x="2455863" y="5099050"/>
          <p14:tracePt t="13975" x="2411413" y="5045075"/>
          <p14:tracePt t="13987" x="2366963" y="4956175"/>
          <p14:tracePt t="14001" x="2303463" y="4867275"/>
          <p14:tracePt t="14016" x="2251075" y="4751388"/>
          <p14:tracePt t="14033" x="2224088" y="4652963"/>
          <p14:tracePt t="14050" x="2179638" y="4491038"/>
          <p14:tracePt t="14065" x="2179638" y="4438650"/>
          <p14:tracePt t="14082" x="2170113" y="4375150"/>
          <p14:tracePt t="14098" x="2170113" y="4205288"/>
          <p14:tracePt t="14115" x="2170113" y="4133850"/>
          <p14:tracePt t="14132" x="2170113" y="4071938"/>
          <p14:tracePt t="14148" x="2179638" y="4010025"/>
          <p14:tracePt t="14148" x="2205038" y="3919538"/>
          <p14:tracePt t="14166" x="2241550" y="3867150"/>
          <p14:tracePt t="14182" x="2268538" y="3795713"/>
          <p14:tracePt t="14198" x="2303463" y="3768725"/>
          <p14:tracePt t="14215" x="2366963" y="3697288"/>
          <p14:tracePt t="14232" x="2411413" y="3660775"/>
          <p14:tracePt t="14248" x="2465388" y="3633788"/>
          <p14:tracePt t="14265" x="2633663" y="3544888"/>
          <p14:tracePt t="14283" x="2751138" y="3517900"/>
          <p14:tracePt t="14299" x="2857500" y="3482975"/>
          <p14:tracePt t="14315" x="3081338" y="3455988"/>
          <p14:tracePt t="14332" x="3160713" y="3455988"/>
          <p14:tracePt t="14348" x="3251200" y="3455988"/>
          <p14:tracePt t="14365" x="3402013" y="3473450"/>
          <p14:tracePt t="14382" x="3438525" y="3482975"/>
          <p14:tracePt t="14398" x="3482975" y="3490913"/>
          <p14:tracePt t="14415" x="3509963" y="3490913"/>
          <p14:tracePt t="14432" x="3554413" y="3509963"/>
          <p14:tracePt t="14449" x="3581400" y="3509963"/>
          <p14:tracePt t="14465" x="3608388" y="3517900"/>
          <p14:tracePt t="14482" x="3679825" y="3517900"/>
          <p14:tracePt t="14500" x="3697288" y="3527425"/>
          <p14:tracePt t="14517" x="3714750" y="3527425"/>
          <p14:tracePt t="14532" x="3768725" y="3544888"/>
          <p14:tracePt t="14549" x="3786188" y="3554413"/>
          <p14:tracePt t="14565" x="3803650" y="3562350"/>
          <p14:tracePt t="14582" x="3830638" y="3571875"/>
          <p14:tracePt t="14599" x="3830638" y="3581400"/>
          <p14:tracePt t="14615" x="3840163" y="3581400"/>
          <p14:tracePt t="14632" x="3848100" y="3589338"/>
          <p14:tracePt t="14650" x="3840163" y="3589338"/>
          <p14:tracePt t="14752" x="3830638" y="3589338"/>
          <p14:tracePt t="14778" x="3830638" y="3581400"/>
          <p14:tracePt t="14790" x="3822700" y="3581400"/>
          <p14:tracePt t="14803" x="3813175" y="3581400"/>
          <p14:tracePt t="14828" x="3803650" y="3581400"/>
          <p14:tracePt t="14866" x="3803650" y="3571875"/>
          <p14:tracePt t="14879" x="3795713" y="3571875"/>
          <p14:tracePt t="15070" x="3786188" y="3571875"/>
          <p14:tracePt t="15300" x="3776663" y="3571875"/>
          <p14:tracePt t="15402" x="3768725" y="3571875"/>
          <p14:tracePt t="15671" x="3759200" y="3571875"/>
          <p14:tracePt t="15697" x="3751263" y="3571875"/>
          <p14:tracePt t="15709" x="3732213" y="3571875"/>
          <p14:tracePt t="15722" x="3714750" y="3571875"/>
          <p14:tracePt t="15735" x="3670300" y="3571875"/>
          <p14:tracePt t="15750" x="3581400" y="3571875"/>
          <p14:tracePt t="15767" x="3455988" y="3571875"/>
          <p14:tracePt t="15783" x="3268663" y="3581400"/>
          <p14:tracePt t="15801" x="3197225" y="3581400"/>
          <p14:tracePt t="15817" x="3116263" y="3581400"/>
          <p14:tracePt t="15833" x="2965450" y="3581400"/>
          <p14:tracePt t="15849" x="2919413" y="3581400"/>
          <p14:tracePt t="15865" x="2847975" y="3571875"/>
          <p14:tracePt t="15882" x="2751138" y="3554413"/>
          <p14:tracePt t="15899" x="2554288" y="3509963"/>
          <p14:tracePt t="15917" x="2465388" y="3482975"/>
          <p14:tracePt t="15932" x="2339975" y="3438525"/>
          <p14:tracePt t="15949" x="2152650" y="3367088"/>
          <p14:tracePt t="15966" x="2098675" y="3340100"/>
          <p14:tracePt t="15982" x="2054225" y="3322638"/>
          <p14:tracePt t="16000" x="1990725" y="3303588"/>
          <p14:tracePt t="16016" x="1965325" y="3286125"/>
          <p14:tracePt t="16032" x="1955800" y="3286125"/>
          <p14:tracePt t="16049" x="1938338" y="3268663"/>
          <p14:tracePt t="16066" x="1928813" y="3268663"/>
          <p14:tracePt t="16083" x="1928813" y="3259138"/>
          <p14:tracePt t="16168" x="1928813" y="3251200"/>
          <p14:tracePt t="16462" x="1938338" y="3251200"/>
          <p14:tracePt t="16538" x="1946275" y="3251200"/>
          <p14:tracePt t="16563" x="1973263" y="3259138"/>
          <p14:tracePt t="16576" x="1990725" y="3268663"/>
          <p14:tracePt t="16588" x="2017713" y="3303588"/>
          <p14:tracePt t="16601" x="2044700" y="3330575"/>
          <p14:tracePt t="16616" x="2071688" y="3402013"/>
          <p14:tracePt t="16632" x="2098675" y="3482975"/>
          <p14:tracePt t="16649" x="2125663" y="3633788"/>
          <p14:tracePt t="16666" x="2125663" y="3705225"/>
          <p14:tracePt t="16682" x="2125663" y="3803650"/>
          <p14:tracePt t="16700" x="2125663" y="3973513"/>
          <p14:tracePt t="16716" x="2125663" y="4027488"/>
          <p14:tracePt t="16733" x="2125663" y="4098925"/>
          <p14:tracePt t="16749" x="2116138" y="4187825"/>
          <p14:tracePt t="16766" x="2089150" y="4357688"/>
          <p14:tracePt t="16783" x="2089150" y="4419600"/>
          <p14:tracePt t="16799" x="2071688" y="4500563"/>
          <p14:tracePt t="16816" x="2062163" y="4679950"/>
          <p14:tracePt t="16833" x="2062163" y="4732338"/>
          <p14:tracePt t="16849" x="2062163" y="4776788"/>
          <p14:tracePt t="16866" x="2062163" y="4840288"/>
          <p14:tracePt t="16883" x="2062163" y="4857750"/>
          <p14:tracePt t="16899" x="2062163" y="4867275"/>
          <p14:tracePt t="16920" x="2062163" y="4875213"/>
          <p14:tracePt t="16933" x="2062163" y="4884738"/>
          <p14:tracePt t="16983" x="2062163" y="4894263"/>
          <p14:tracePt t="17009" x="2062163" y="4902200"/>
          <p14:tracePt t="17022" x="2062163" y="4911725"/>
          <p14:tracePt t="17035" x="2062163" y="4919663"/>
          <p14:tracePt t="17050" x="2062163" y="4929188"/>
          <p14:tracePt t="17066" x="2062163" y="4946650"/>
          <p14:tracePt t="17083" x="2062163" y="4983163"/>
          <p14:tracePt t="17100" x="2062163" y="5000625"/>
          <p14:tracePt t="17116" x="2062163" y="5018088"/>
          <p14:tracePt t="17132" x="2062163" y="5037138"/>
          <p14:tracePt t="17149" x="2062163" y="5045075"/>
          <p14:tracePt t="17166" x="2062163" y="5054600"/>
          <p14:tracePt t="17183" x="2062163" y="5062538"/>
          <p14:tracePt t="17183" x="2081213" y="5081588"/>
          <p14:tracePt t="17201" x="2108200" y="5108575"/>
          <p14:tracePt t="17216" x="2160588" y="5126038"/>
          <p14:tracePt t="17232" x="2197100" y="5133975"/>
          <p14:tracePt t="17249" x="2224088" y="5153025"/>
          <p14:tracePt t="18247" x="2224088" y="5143500"/>
          <p14:tracePt t="18539" x="2224088" y="5133975"/>
          <p14:tracePt t="18590" x="2224088" y="5126038"/>
          <p14:tracePt t="18667" x="2224088" y="5116513"/>
          <p14:tracePt t="18679" x="2214563" y="5116513"/>
          <p14:tracePt t="18692" x="2214563" y="5108575"/>
          <p14:tracePt t="18705" x="2214563" y="5089525"/>
          <p14:tracePt t="18730" x="2205038" y="5072063"/>
          <p14:tracePt t="18743" x="2205038" y="5062538"/>
          <p14:tracePt t="18756" x="2197100" y="5037138"/>
          <p14:tracePt t="18769" x="2197100" y="5027613"/>
          <p14:tracePt t="18784" x="2187575" y="5018088"/>
          <p14:tracePt t="18800" x="2187575" y="5010150"/>
          <p14:tracePt t="18820" x="2179638" y="5010150"/>
          <p14:tracePt t="18883" x="2179638" y="5000625"/>
          <p14:tracePt t="19304" x="2179638" y="4991100"/>
          <p14:tracePt t="19496" x="2179638" y="4983163"/>
          <p14:tracePt t="19598" x="2179638" y="4973638"/>
          <p14:tracePt t="19675" x="2179638" y="4965700"/>
          <p14:tracePt t="19725" x="2179638" y="4956175"/>
          <p14:tracePt t="20121" x="2179638" y="4946650"/>
          <p14:tracePt t="20147" x="2179638" y="4938713"/>
          <p14:tracePt t="20173" x="2170113" y="4929188"/>
          <p14:tracePt t="20185" x="2160588" y="4919663"/>
          <p14:tracePt t="20223" x="2160588" y="4911725"/>
          <p14:tracePt t="20236" x="2160588" y="4902200"/>
          <p14:tracePt t="20250" x="2160588" y="4875213"/>
          <p14:tracePt t="20261" x="2152650" y="4848225"/>
          <p14:tracePt t="20274" x="2143125" y="4813300"/>
          <p14:tracePt t="20287" x="2133600" y="4751388"/>
          <p14:tracePt t="20301" x="2133600" y="4679950"/>
          <p14:tracePt t="20318" x="2133600" y="4608513"/>
          <p14:tracePt t="20334" x="2133600" y="4375150"/>
          <p14:tracePt t="20352" x="2133600" y="4286250"/>
          <p14:tracePt t="20368" x="2133600" y="4214813"/>
          <p14:tracePt t="20385" x="2133600" y="4152900"/>
          <p14:tracePt t="20385" x="2143125" y="4081463"/>
          <p14:tracePt t="20402" x="2170113" y="3990975"/>
          <p14:tracePt t="20418" x="2179638" y="3929063"/>
          <p14:tracePt t="20434" x="2179638" y="3902075"/>
          <p14:tracePt t="20451" x="2197100" y="3848100"/>
          <p14:tracePt t="20468" x="2205038" y="3830638"/>
          <p14:tracePt t="20484" x="2205038" y="3822700"/>
          <p14:tracePt t="20502" x="2214563" y="3813175"/>
          <p14:tracePt t="20518" x="2224088" y="3803650"/>
          <p14:tracePt t="20534" x="2224088" y="3795713"/>
          <p14:tracePt t="20555" x="2224088" y="3803650"/>
          <p14:tracePt t="20695" x="2224088" y="3813175"/>
          <p14:tracePt t="20708" x="2224088" y="3822700"/>
          <p14:tracePt t="20720" x="2224088" y="3857625"/>
          <p14:tracePt t="20735" x="2224088" y="3911600"/>
          <p14:tracePt t="20752" x="2232025" y="4017963"/>
          <p14:tracePt t="20768" x="2241550" y="4143375"/>
          <p14:tracePt t="20786" x="2241550" y="4170363"/>
          <p14:tracePt t="20801" x="2241550" y="4214813"/>
          <p14:tracePt t="20818" x="2251075" y="4295775"/>
          <p14:tracePt t="20836" x="2259013" y="4367213"/>
          <p14:tracePt t="20851" x="2268538" y="4429125"/>
          <p14:tracePt t="20868" x="2286000" y="4483100"/>
          <p14:tracePt t="20885" x="2303463" y="4572000"/>
          <p14:tracePt t="20902" x="2312988" y="4598988"/>
          <p14:tracePt t="20918" x="2322513" y="4608513"/>
          <p14:tracePt t="20934" x="2330450" y="4633913"/>
          <p14:tracePt t="20952" x="2339975" y="4643438"/>
          <p14:tracePt t="20968" x="2339975" y="4652963"/>
          <p14:tracePt t="20988" x="2339975" y="4660900"/>
          <p14:tracePt t="21002" x="2347913" y="4660900"/>
          <p14:tracePt t="21018" x="2347913" y="4670425"/>
          <p14:tracePt t="21039" x="2347913" y="4679950"/>
          <p14:tracePt t="21052" x="2347913" y="4687888"/>
          <p14:tracePt t="21090" x="2347913" y="4697413"/>
          <p14:tracePt t="21269" x="2347913" y="4714875"/>
          <p14:tracePt t="21294" x="2347913" y="4732338"/>
          <p14:tracePt t="21307" x="2347913" y="4751388"/>
          <p14:tracePt t="21320" x="2347913" y="4776788"/>
          <p14:tracePt t="21334" x="2347913" y="4803775"/>
          <p14:tracePt t="21351" x="2347913" y="4822825"/>
          <p14:tracePt t="21368" x="2347913" y="4857750"/>
          <p14:tracePt t="21385" x="2347913" y="4867275"/>
          <p14:tracePt t="21401" x="2347913" y="4875213"/>
          <p14:tracePt t="21418" x="2347913" y="4884738"/>
          <p14:tracePt t="21435" x="2339975" y="4884738"/>
          <p14:tracePt t="22251" x="2330450" y="4884738"/>
          <p14:tracePt t="22290" x="2330450" y="4875213"/>
          <p14:tracePt t="22302" x="2330450" y="4867275"/>
          <p14:tracePt t="22328" x="2322513" y="4857750"/>
          <p14:tracePt t="22341" x="2322513" y="4848225"/>
          <p14:tracePt t="22379" x="2322513" y="4840288"/>
          <p14:tracePt t="22392" x="2312988" y="4830763"/>
          <p14:tracePt t="22404" x="2303463" y="4813300"/>
          <p14:tracePt t="22418" x="2303463" y="4795838"/>
          <p14:tracePt t="22435" x="2295525" y="4776788"/>
          <p14:tracePt t="22452" x="2286000" y="4732338"/>
          <p14:tracePt t="22469" x="2276475" y="4705350"/>
          <p14:tracePt t="22485" x="2268538" y="4670425"/>
          <p14:tracePt t="22503" x="2259013" y="4572000"/>
          <p14:tracePt t="22520" x="2251075" y="4527550"/>
          <p14:tracePt t="22535" x="2241550" y="4473575"/>
          <p14:tracePt t="22551" x="2232025" y="4419600"/>
          <p14:tracePt t="22568" x="2224088" y="4241800"/>
          <p14:tracePt t="22585" x="2214563" y="4152900"/>
          <p14:tracePt t="22601" x="2214563" y="4081463"/>
          <p14:tracePt t="22617" x="2214563" y="3884613"/>
          <p14:tracePt t="22635" x="2214563" y="3795713"/>
          <p14:tracePt t="22650" x="2214563" y="3741738"/>
          <p14:tracePt t="22667" x="2232025" y="3509963"/>
          <p14:tracePt t="22685" x="2251075" y="3419475"/>
          <p14:tracePt t="22701" x="2268538" y="3348038"/>
          <p14:tracePt t="22718" x="2295525" y="3295650"/>
          <p14:tracePt t="22734" x="2330450" y="3197225"/>
          <p14:tracePt t="22751" x="2347913" y="3143250"/>
          <p14:tracePt t="22767" x="2366963" y="3116263"/>
          <p14:tracePt t="22784" x="2374900" y="3098800"/>
          <p14:tracePt t="22801" x="2374900" y="3089275"/>
          <p14:tracePt t="22818" x="2384425" y="3089275"/>
          <p14:tracePt t="22834" x="2401888" y="3089275"/>
          <p14:tracePt t="22876" x="2411413" y="3089275"/>
          <p14:tracePt t="22890" x="2428875" y="3089275"/>
          <p14:tracePt t="22901" x="2446338" y="3089275"/>
          <p14:tracePt t="22914" x="2465388" y="3089275"/>
          <p14:tracePt t="22927" x="2482850" y="3116263"/>
          <p14:tracePt t="22939" x="2509838" y="3143250"/>
          <p14:tracePt t="22952" x="2527300" y="3187700"/>
          <p14:tracePt t="22968" x="2544763" y="3241675"/>
          <p14:tracePt t="22984" x="2562225" y="3295650"/>
          <p14:tracePt t="23002" x="2589213" y="3490913"/>
          <p14:tracePt t="23020" x="2608263" y="3581400"/>
          <p14:tracePt t="23034" x="2625725" y="3652838"/>
          <p14:tracePt t="23051" x="2652713" y="3813175"/>
          <p14:tracePt t="23069" x="2679700" y="3929063"/>
          <p14:tracePt t="23084" x="2697163" y="4010025"/>
          <p14:tracePt t="23101" x="2741613" y="4187825"/>
          <p14:tracePt t="23118" x="2786063" y="4259263"/>
          <p14:tracePt t="23134" x="2813050" y="4313238"/>
          <p14:tracePt t="23151" x="2857500" y="4473575"/>
          <p14:tracePt t="23168" x="2911475" y="4633913"/>
          <p14:tracePt t="23184" x="2928938" y="4679950"/>
          <p14:tracePt t="23201" x="2955925" y="4724400"/>
          <p14:tracePt t="23218" x="3000375" y="4919663"/>
          <p14:tracePt t="23235" x="3017838" y="4956175"/>
          <p14:tracePt t="23251" x="3027363" y="4973638"/>
          <p14:tracePt t="23268" x="3036888" y="4983163"/>
          <p14:tracePt t="23285" x="3036888" y="4991100"/>
          <p14:tracePt t="24248" x="3027363" y="4991100"/>
          <p14:tracePt t="25082" x="3017838" y="4983163"/>
          <p14:tracePt t="25095" x="3000375" y="4956175"/>
          <p14:tracePt t="25108" x="2965450" y="4894263"/>
          <p14:tracePt t="25121" x="2901950" y="4822825"/>
          <p14:tracePt t="25136" x="2857500" y="4768850"/>
          <p14:tracePt t="25152" x="2822575" y="4724400"/>
          <p14:tracePt t="25169" x="2759075" y="4616450"/>
          <p14:tracePt t="25186" x="2724150" y="4545013"/>
          <p14:tracePt t="25203" x="2687638" y="4473575"/>
          <p14:tracePt t="25219" x="2633663" y="4340225"/>
          <p14:tracePt t="25237" x="2616200" y="4268788"/>
          <p14:tracePt t="25253" x="2589213" y="4197350"/>
          <p14:tracePt t="25270" x="2562225" y="4044950"/>
          <p14:tracePt t="25287" x="2544763" y="3973513"/>
          <p14:tracePt t="25302" x="2517775" y="3867150"/>
          <p14:tracePt t="25319" x="2500313" y="3776663"/>
          <p14:tracePt t="25336" x="2490788" y="3608388"/>
          <p14:tracePt t="25353" x="2473325" y="3500438"/>
          <p14:tracePt t="25369" x="2473325" y="3446463"/>
          <p14:tracePt t="25386" x="2455863" y="3348038"/>
          <p14:tracePt t="25404" x="2455863" y="3286125"/>
          <p14:tracePt t="25419" x="2455863" y="3241675"/>
          <p14:tracePt t="25436" x="2455863" y="3187700"/>
          <p14:tracePt t="25453" x="2455863" y="3160713"/>
          <p14:tracePt t="25469" x="2455863" y="3143250"/>
          <p14:tracePt t="25486" x="2446338" y="3133725"/>
          <p14:tracePt t="25503" x="2446338" y="3125788"/>
          <p14:tracePt t="25529" x="2446338" y="3116263"/>
          <p14:tracePt t="25541" x="2438400" y="3116263"/>
          <p14:tracePt t="25554" x="2428875" y="3116263"/>
          <p14:tracePt t="25605" x="2419350" y="3116263"/>
          <p14:tracePt t="25643" x="2411413" y="3116263"/>
          <p14:tracePt t="25758" x="2393950" y="3116263"/>
          <p14:tracePt t="25784" x="2374900" y="3116263"/>
          <p14:tracePt t="25796" x="2357438" y="3116263"/>
          <p14:tracePt t="25808" x="2322513" y="3116263"/>
          <p14:tracePt t="25821" x="2241550" y="3125788"/>
          <p14:tracePt t="25836" x="2170113" y="3133725"/>
          <p14:tracePt t="25852" x="2081213" y="3143250"/>
          <p14:tracePt t="25869" x="2000250" y="3143250"/>
          <p14:tracePt t="25887" x="1965325" y="3143250"/>
          <p14:tracePt t="25903" x="1938338" y="3143250"/>
          <p14:tracePt t="25919" x="1919288" y="3143250"/>
          <p14:tracePt t="25937" x="1911350" y="3143250"/>
          <p14:tracePt t="25955" x="1901825" y="3143250"/>
          <p14:tracePt t="25969" x="1893888" y="3143250"/>
          <p14:tracePt t="25987" x="1911350" y="3143250"/>
          <p14:tracePt t="26101" x="1955800" y="3143250"/>
          <p14:tracePt t="26114" x="2062163" y="3143250"/>
          <p14:tracePt t="26127" x="2251075" y="3143250"/>
          <p14:tracePt t="26140" x="2428875" y="3143250"/>
          <p14:tracePt t="26153" x="2562225" y="3143250"/>
          <p14:tracePt t="26169" x="2660650" y="3143250"/>
          <p14:tracePt t="26186" x="2776538" y="3143250"/>
          <p14:tracePt t="26186" x="2901950" y="3160713"/>
          <p14:tracePt t="26203" x="3009900" y="3170238"/>
          <p14:tracePt t="26220" x="3116263" y="3170238"/>
          <p14:tracePt t="26236" x="3232150" y="3170238"/>
          <p14:tracePt t="26253" x="3402013" y="3179763"/>
          <p14:tracePt t="26270" x="3473450" y="3187700"/>
          <p14:tracePt t="26287" x="3544888" y="3187700"/>
          <p14:tracePt t="26303" x="3633788" y="3197225"/>
          <p14:tracePt t="26320" x="3660775" y="3197225"/>
          <p14:tracePt t="26336" x="3697288" y="3197225"/>
          <p14:tracePt t="26353" x="3741738" y="3197225"/>
          <p14:tracePt t="26370" x="3768725" y="3197225"/>
          <p14:tracePt t="26386" x="3803650" y="3197225"/>
          <p14:tracePt t="26403" x="3875088" y="3197225"/>
          <p14:tracePt t="26421" x="3902075" y="3197225"/>
          <p14:tracePt t="26436" x="3946525" y="3197225"/>
          <p14:tracePt t="26453" x="3983038" y="3197225"/>
          <p14:tracePt t="26470" x="4089400" y="3197225"/>
          <p14:tracePt t="26487" x="4143375" y="3197225"/>
          <p14:tracePt t="26503" x="4170363" y="3197225"/>
          <p14:tracePt t="26519" x="4205288" y="3197225"/>
          <p14:tracePt t="26537" x="4214813" y="3197225"/>
          <p14:tracePt t="26562" x="4224338" y="3197225"/>
          <p14:tracePt t="26624" x="4224338" y="3187700"/>
          <p14:tracePt t="26636" x="4232275" y="3187700"/>
          <p14:tracePt t="31748" x="4224338" y="3187700"/>
          <p14:tracePt t="32458" x="4214813" y="3187700"/>
          <p14:tracePt t="32471" x="4205288" y="3187700"/>
          <p14:tracePt t="32483" x="4179888" y="3187700"/>
          <p14:tracePt t="32496" x="4160838" y="3187700"/>
          <p14:tracePt t="32509" x="4108450" y="3187700"/>
          <p14:tracePt t="32522" x="4081463" y="3187700"/>
          <p14:tracePt t="32538" x="4044950" y="3187700"/>
          <p14:tracePt t="32554" x="4010025" y="3187700"/>
          <p14:tracePt t="32571" x="3946525" y="3187700"/>
          <p14:tracePt t="32588" x="3919538" y="3187700"/>
          <p14:tracePt t="32604" x="3894138" y="3187700"/>
          <p14:tracePt t="32621" x="3848100" y="3179763"/>
          <p14:tracePt t="32638" x="3830638" y="3170238"/>
          <p14:tracePt t="32654" x="3803650" y="3152775"/>
          <p14:tracePt t="32670" x="3776663" y="3116263"/>
          <p14:tracePt t="32688" x="3751263" y="3098800"/>
          <p14:tracePt t="32704" x="3741738" y="3081338"/>
          <p14:tracePt t="32721" x="3714750" y="3044825"/>
          <p14:tracePt t="32737" x="3670300" y="2973388"/>
          <p14:tracePt t="32754" x="3660775" y="2928938"/>
          <p14:tracePt t="32771" x="3652838" y="2894013"/>
          <p14:tracePt t="32787" x="3643313" y="2822575"/>
          <p14:tracePt t="32805" x="3643313" y="2786063"/>
          <p14:tracePt t="32820" x="3643313" y="2751138"/>
          <p14:tracePt t="32837" x="3697288" y="2643188"/>
          <p14:tracePt t="32855" x="3724275" y="2608263"/>
          <p14:tracePt t="32871" x="3776663" y="2562225"/>
          <p14:tracePt t="32887" x="4037013" y="2465388"/>
          <p14:tracePt t="32904" x="4143375" y="2438400"/>
          <p14:tracePt t="32921" x="4259263" y="2411413"/>
          <p14:tracePt t="32937" x="4367213" y="2411413"/>
          <p14:tracePt t="32954" x="4518025" y="2428875"/>
          <p14:tracePt t="32971" x="4562475" y="2446338"/>
          <p14:tracePt t="32988" x="4598988" y="2473325"/>
          <p14:tracePt t="33005" x="4697413" y="2589213"/>
          <p14:tracePt t="33021" x="4759325" y="2687638"/>
          <p14:tracePt t="33037" x="4795838" y="2768600"/>
          <p14:tracePt t="33054" x="4857750" y="2965450"/>
          <p14:tracePt t="33071" x="4867275" y="3081338"/>
          <p14:tracePt t="33087" x="4875213" y="3179763"/>
          <p14:tracePt t="33104" x="4875213" y="3268663"/>
          <p14:tracePt t="33121" x="4848225" y="3303588"/>
          <p14:tracePt t="33138" x="4813300" y="3348038"/>
          <p14:tracePt t="33154" x="4768850" y="3394075"/>
          <p14:tracePt t="33154" x="4724400" y="3429000"/>
          <p14:tracePt t="33172" x="4670425" y="3455988"/>
          <p14:tracePt t="33187" x="4589463" y="3500438"/>
          <p14:tracePt t="33204" x="4491038" y="3527425"/>
          <p14:tracePt t="33220" x="4330700" y="3562350"/>
          <p14:tracePt t="33238" x="4268788" y="3571875"/>
          <p14:tracePt t="33254" x="4179888" y="3571875"/>
          <p14:tracePt t="33271" x="4027488" y="3571875"/>
          <p14:tracePt t="33288" x="3973513" y="3571875"/>
          <p14:tracePt t="33304" x="3938588" y="3571875"/>
          <p14:tracePt t="33321" x="3803650" y="3517900"/>
          <p14:tracePt t="33338" x="3724275" y="3465513"/>
          <p14:tracePt t="33354" x="3670300" y="3411538"/>
          <p14:tracePt t="33371" x="3598863" y="3295650"/>
          <p14:tracePt t="33389" x="3581400" y="3241675"/>
          <p14:tracePt t="33404" x="3562350" y="3197225"/>
          <p14:tracePt t="33420" x="3544888" y="3133725"/>
          <p14:tracePt t="33437" x="3527425" y="3017838"/>
          <p14:tracePt t="33455" x="3527425" y="2990850"/>
          <p14:tracePt t="33470" x="3527425" y="2965450"/>
          <p14:tracePt t="33487" x="3527425" y="2901950"/>
          <p14:tracePt t="33505" x="3554413" y="2857500"/>
          <p14:tracePt t="33521" x="3581400" y="2803525"/>
          <p14:tracePt t="33537" x="3724275" y="2687638"/>
          <p14:tracePt t="33555" x="3813175" y="2633663"/>
          <p14:tracePt t="33571" x="3884613" y="2608263"/>
          <p14:tracePt t="33588" x="3965575" y="2589213"/>
          <p14:tracePt t="33604" x="4160838" y="2581275"/>
          <p14:tracePt t="33621" x="4232275" y="2581275"/>
          <p14:tracePt t="33637" x="4330700" y="2589213"/>
          <p14:tracePt t="33654" x="4545013" y="2679700"/>
          <p14:tracePt t="33672" x="4608513" y="2751138"/>
          <p14:tracePt t="33687" x="4643438" y="2803525"/>
          <p14:tracePt t="33704" x="4687888" y="2901950"/>
          <p14:tracePt t="33721" x="4697413" y="2946400"/>
          <p14:tracePt t="33738" x="4705350" y="3009900"/>
          <p14:tracePt t="33754" x="4679950" y="3160713"/>
          <p14:tracePt t="33771" x="4670425" y="3197225"/>
          <p14:tracePt t="33787" x="4643438" y="3224213"/>
          <p14:tracePt t="33804" x="4589463" y="3268663"/>
          <p14:tracePt t="33823" x="4554538" y="3286125"/>
          <p14:tracePt t="33838" x="4510088" y="3313113"/>
          <p14:tracePt t="33855" x="4465638" y="3322638"/>
          <p14:tracePt t="33872" x="4384675" y="3348038"/>
          <p14:tracePt t="33889" x="4313238" y="3348038"/>
          <p14:tracePt t="33905" x="4241800" y="3357563"/>
          <p14:tracePt t="33922" x="4116388" y="3357563"/>
          <p14:tracePt t="33939" x="4062413" y="3357563"/>
          <p14:tracePt t="33955" x="3990975" y="3357563"/>
          <p14:tracePt t="33972" x="3857625" y="3303588"/>
          <p14:tracePt t="33989" x="3822700" y="3276600"/>
          <p14:tracePt t="34007" x="3786188" y="3259138"/>
          <p14:tracePt t="34023" x="3751263" y="3197225"/>
          <p14:tracePt t="34038" x="3732213" y="3160713"/>
          <p14:tracePt t="34054" x="3714750" y="3116263"/>
          <p14:tracePt t="34071" x="3705225" y="3071813"/>
          <p14:tracePt t="34089" x="3697288" y="3027363"/>
          <p14:tracePt t="34106" x="3697288" y="3009900"/>
          <p14:tracePt t="34122" x="3687763" y="3000375"/>
          <p14:tracePt t="34138" x="3679825" y="2982913"/>
          <p14:tracePt t="34156" x="3679825" y="2973388"/>
          <p14:tracePt t="34172" x="3679825" y="2965450"/>
          <p14:tracePt t="34192" x="3679825" y="2955925"/>
          <p14:tracePt t="34434" x="3679825" y="2946400"/>
          <p14:tracePt t="34485" x="3679825" y="2938463"/>
          <p14:tracePt t="34498" x="3687763" y="2928938"/>
          <p14:tracePt t="34510" x="3732213" y="2884488"/>
          <p14:tracePt t="34523" x="3867150" y="2822575"/>
          <p14:tracePt t="34539" x="4054475" y="2724150"/>
          <p14:tracePt t="34554" x="4286250" y="2643188"/>
          <p14:tracePt t="34571" x="4483100" y="2589213"/>
          <p14:tracePt t="34589" x="4545013" y="2589213"/>
          <p14:tracePt t="34605" x="4598988" y="2589213"/>
          <p14:tracePt t="34622" x="4705350" y="2589213"/>
          <p14:tracePt t="34639" x="4786313" y="2608263"/>
          <p14:tracePt t="34655" x="4840288" y="2633663"/>
          <p14:tracePt t="34672" x="4902200" y="2705100"/>
          <p14:tracePt t="34690" x="4929188" y="2732088"/>
          <p14:tracePt t="34705" x="4946650" y="2768600"/>
          <p14:tracePt t="34722" x="4956175" y="2795588"/>
          <p14:tracePt t="34739" x="4956175" y="2822575"/>
          <p14:tracePt t="34756" x="4956175" y="2830513"/>
          <p14:tracePt t="34778" x="4956175" y="2840038"/>
          <p14:tracePt t="34791" x="4956175" y="2847975"/>
          <p14:tracePt t="34842" x="4946650" y="2847975"/>
          <p14:tracePt t="34893" x="4938713" y="2847975"/>
          <p14:tracePt t="36000" x="4929188" y="2847975"/>
          <p14:tracePt t="36489" x="4919663" y="2847975"/>
          <p14:tracePt t="36502" x="4911725" y="2847975"/>
          <p14:tracePt t="36514" x="4884738" y="2857500"/>
          <p14:tracePt t="36527" x="4848225" y="2857500"/>
          <p14:tracePt t="36541" x="4803775" y="2867025"/>
          <p14:tracePt t="36557" x="4732338" y="2874963"/>
          <p14:tracePt t="36573" x="4670425" y="2874963"/>
          <p14:tracePt t="36573" x="4608513" y="2874963"/>
          <p14:tracePt t="36592" x="4562475" y="2874963"/>
          <p14:tracePt t="36607" x="4510088" y="2874963"/>
          <p14:tracePt t="36623" x="4456113" y="2874963"/>
          <p14:tracePt t="36640" x="4375150" y="2874963"/>
          <p14:tracePt t="36658" x="4313238" y="2874963"/>
          <p14:tracePt t="36674" x="4251325" y="2874963"/>
          <p14:tracePt t="36690" x="4170363" y="2874963"/>
          <p14:tracePt t="36709" x="4143375" y="2874963"/>
          <p14:tracePt t="36725" x="4108450" y="2874963"/>
          <p14:tracePt t="36740" x="4017963" y="2874963"/>
          <p14:tracePt t="36758" x="3990975" y="2874963"/>
          <p14:tracePt t="36774" x="3973513" y="2874963"/>
          <p14:tracePt t="36790" x="3956050" y="2874963"/>
          <p14:tracePt t="36807" x="3929063" y="2874963"/>
          <p14:tracePt t="36824" x="3919538" y="2874963"/>
          <p14:tracePt t="36840" x="3911600" y="2874963"/>
          <p14:tracePt t="36857" x="3902075" y="2874963"/>
          <p14:tracePt t="36884" x="3894138" y="2874963"/>
          <p14:tracePt t="36999" x="3894138" y="2867025"/>
          <p14:tracePt t="37140" x="3894138" y="2857500"/>
          <p14:tracePt t="37420" x="3894138" y="2847975"/>
          <p14:tracePt t="38172" x="3902075" y="2847975"/>
          <p14:tracePt t="38325" x="3911600" y="2847975"/>
          <p14:tracePt t="38963" x="3919538" y="2847975"/>
          <p14:tracePt t="39385" x="3929063" y="2857500"/>
          <p14:tracePt t="39410" x="3938588" y="2867025"/>
          <p14:tracePt t="39423" x="3965575" y="2884488"/>
          <p14:tracePt t="39436" x="3983038" y="2901950"/>
          <p14:tracePt t="39449" x="4010025" y="2928938"/>
          <p14:tracePt t="39461" x="4044950" y="2965450"/>
          <p14:tracePt t="39475" x="4062413" y="2982913"/>
          <p14:tracePt t="39491" x="4071938" y="3009900"/>
          <p14:tracePt t="39508" x="4098925" y="3044825"/>
          <p14:tracePt t="39508" x="4108450" y="3062288"/>
          <p14:tracePt t="39525" x="4116388" y="3089275"/>
          <p14:tracePt t="39542" x="4133850" y="3116263"/>
          <p14:tracePt t="39558" x="4143375" y="3125788"/>
          <p14:tracePt t="39574" x="4160838" y="3152775"/>
          <p14:tracePt t="39592" x="4160838" y="3160713"/>
          <p14:tracePt t="39608" x="4179888" y="3187700"/>
          <p14:tracePt t="39625" x="4197350" y="3214688"/>
          <p14:tracePt t="39642" x="4205288" y="3214688"/>
          <p14:tracePt t="39658" x="4214813" y="3224213"/>
          <p14:tracePt t="39674" x="4224338" y="3241675"/>
          <p14:tracePt t="39692" x="4232275" y="3241675"/>
          <p14:tracePt t="39708" x="4232275" y="3251200"/>
          <p14:tracePt t="39724" x="4232275" y="3241675"/>
          <p14:tracePt t="40112" x="4232275" y="3232150"/>
          <p14:tracePt t="40137" x="4232275" y="3224213"/>
          <p14:tracePt t="40162" x="4232275" y="3214688"/>
          <p14:tracePt t="40175" x="4232275" y="3205163"/>
          <p14:tracePt t="40187" x="4224338" y="3187700"/>
          <p14:tracePt t="40200" x="4224338" y="3179763"/>
          <p14:tracePt t="40213" x="4214813" y="3160713"/>
          <p14:tracePt t="40225" x="4214813" y="3143250"/>
          <p14:tracePt t="40240" x="4214813" y="3125788"/>
          <p14:tracePt t="40257" x="4214813" y="3108325"/>
          <p14:tracePt t="40275" x="4214813" y="3081338"/>
          <p14:tracePt t="40292" x="4214813" y="3071813"/>
          <p14:tracePt t="40315" x="4214813" y="3062288"/>
          <p14:tracePt t="40354" x="4205288" y="3062288"/>
          <p14:tracePt t="40443" x="4197350" y="3062288"/>
          <p14:tracePt t="41501" x="4187825" y="3062288"/>
          <p14:tracePt t="41873" x="4179888" y="3062288"/>
          <p14:tracePt t="41886" x="4170363" y="3062288"/>
          <p14:tracePt t="41899" x="4160838" y="3062288"/>
          <p14:tracePt t="41911" x="4152900" y="3062288"/>
          <p14:tracePt t="41925" x="4143375" y="3062288"/>
          <p14:tracePt t="41942" x="4116388" y="3062288"/>
          <p14:tracePt t="41958" x="4071938" y="3062288"/>
          <p14:tracePt t="41976" x="4054475" y="3062288"/>
          <p14:tracePt t="41992" x="4037013" y="3062288"/>
          <p14:tracePt t="42008" x="4010025" y="3062288"/>
          <p14:tracePt t="42008" x="4000500" y="3054350"/>
          <p14:tracePt t="42026" x="3990975" y="3054350"/>
          <p14:tracePt t="42042" x="3983038" y="3044825"/>
          <p14:tracePt t="42059" x="3983038" y="3036888"/>
          <p14:tracePt t="42077" x="3973513" y="3036888"/>
          <p14:tracePt t="42103" x="3973513" y="3027363"/>
          <p14:tracePt t="42243" x="3983038" y="3027363"/>
          <p14:tracePt t="42574" x="3990975" y="3027363"/>
          <p14:tracePt t="42600" x="4000500" y="3027363"/>
          <p14:tracePt t="42613" x="4010025" y="3027363"/>
          <p14:tracePt t="42625" x="4017963" y="3027363"/>
          <p14:tracePt t="42639" x="4027488" y="3027363"/>
          <p14:tracePt t="42651" x="4044950" y="3027363"/>
          <p14:tracePt t="42664" x="4062413" y="3027363"/>
          <p14:tracePt t="42677" x="4071938" y="3027363"/>
          <p14:tracePt t="42692" x="4089400" y="3027363"/>
          <p14:tracePt t="42709" x="4098925" y="3027363"/>
          <p14:tracePt t="42725" x="4116388" y="3027363"/>
          <p14:tracePt t="42743" x="4133850" y="3027363"/>
          <p14:tracePt t="42759" x="4143375" y="3027363"/>
          <p14:tracePt t="42775" x="4170363" y="3027363"/>
          <p14:tracePt t="42794" x="4187825" y="3027363"/>
          <p14:tracePt t="42809" x="4197350" y="3027363"/>
          <p14:tracePt t="42826" x="4205288" y="3027363"/>
          <p14:tracePt t="42842" x="4214813" y="3027363"/>
          <p14:tracePt t="42858" x="4224338" y="3027363"/>
          <p14:tracePt t="42875" x="4232275" y="3027363"/>
          <p14:tracePt t="42931" x="4259263" y="3027363"/>
          <p14:tracePt t="43556" x="4429125" y="3044825"/>
          <p14:tracePt t="43569" x="5705475" y="3330575"/>
          <p14:tracePt t="43581" x="6902450" y="3581400"/>
          <p14:tracePt t="43594" x="7215188" y="3616325"/>
          <p14:tracePt t="43609" x="7724775" y="3687763"/>
          <p14:tracePt t="43625" x="7929563" y="3714750"/>
          <p14:tracePt t="43642" x="8224838" y="3724275"/>
          <p14:tracePt t="43659" x="8296275" y="3724275"/>
          <p14:tracePt t="43676" x="8367713" y="3724275"/>
          <p14:tracePt t="43692" x="8518525" y="3724275"/>
          <p14:tracePt t="43710" x="8589963" y="3724275"/>
          <p14:tracePt t="43726" x="8653463" y="3724275"/>
          <p14:tracePt t="43742" x="8715375" y="3724275"/>
          <p14:tracePt t="43742" x="8777288" y="3724275"/>
          <p14:tracePt t="43760" x="8796338" y="3724275"/>
          <p14:tracePt t="43776" x="8804275" y="3724275"/>
          <p14:tracePt t="43798" x="8813800" y="3724275"/>
          <p14:tracePt t="43824" x="8823325" y="3724275"/>
          <p14:tracePt t="43862" x="8823325" y="3714750"/>
          <p14:tracePt t="43964" x="8823325" y="3705225"/>
          <p14:tracePt t="44002" x="8823325" y="3687763"/>
          <p14:tracePt t="44015" x="8786813" y="3652838"/>
          <p14:tracePt t="44027" x="8732838" y="3571875"/>
          <p14:tracePt t="44043" x="8670925" y="3473450"/>
          <p14:tracePt t="44058" x="8616950" y="3367088"/>
          <p14:tracePt t="44075" x="8572500" y="3276600"/>
          <p14:tracePt t="44092" x="8572500" y="3251200"/>
          <p14:tracePt t="44108" x="8572500" y="3241675"/>
          <p14:tracePt t="44125" x="8572500" y="3197225"/>
          <p14:tracePt t="44142" x="8582025" y="3160713"/>
          <p14:tracePt t="44158" x="8599488" y="3125788"/>
          <p14:tracePt t="44175" x="8616950" y="3089275"/>
          <p14:tracePt t="44191" x="8626475" y="3062288"/>
          <p14:tracePt t="44209" x="8626475" y="3054350"/>
          <p14:tracePt t="44225" x="8634413" y="3044825"/>
          <p14:tracePt t="44241" x="8634413" y="3054350"/>
          <p14:tracePt t="44958" x="8643938" y="3054350"/>
          <p14:tracePt t="45021" x="8643938" y="3062288"/>
          <p14:tracePt t="45034" x="8643938" y="3071813"/>
          <p14:tracePt t="45124" x="8616950" y="3089275"/>
          <p14:tracePt t="45175" x="8466138" y="3187700"/>
          <p14:tracePt t="45187" x="7920038" y="3490913"/>
          <p14:tracePt t="45201" x="7653338" y="3652838"/>
          <p14:tracePt t="45213" x="7473950" y="3714750"/>
          <p14:tracePt t="45227" x="7385050" y="3751263"/>
          <p14:tracePt t="45243" x="7286625" y="3768725"/>
          <p14:tracePt t="45259" x="7224713" y="3786188"/>
          <p14:tracePt t="45276" x="7081838" y="3813175"/>
          <p14:tracePt t="45293" x="7010400" y="3813175"/>
          <p14:tracePt t="45309" x="6911975" y="3830638"/>
          <p14:tracePt t="45326" x="6643688" y="3867150"/>
          <p14:tracePt t="45345" x="6429375" y="3894138"/>
          <p14:tracePt t="45359" x="6197600" y="3919538"/>
          <p14:tracePt t="45376" x="5599113" y="4010025"/>
          <p14:tracePt t="45394" x="5357813" y="4054475"/>
          <p14:tracePt t="45409" x="5037138" y="4116388"/>
          <p14:tracePt t="45426" x="4500563" y="4232275"/>
          <p14:tracePt t="45444" x="4089400" y="4322763"/>
          <p14:tracePt t="45460" x="3938588" y="4367213"/>
          <p14:tracePt t="45476" x="3536950" y="4491038"/>
          <p14:tracePt t="45494" x="3438525" y="4527550"/>
          <p14:tracePt t="45510" x="3322638" y="4572000"/>
          <p14:tracePt t="45526" x="3232150" y="4608513"/>
          <p14:tracePt t="45542" x="3089275" y="4670425"/>
          <p14:tracePt t="45559" x="3044825" y="4697413"/>
          <p14:tracePt t="45575" x="3000375" y="4697413"/>
          <p14:tracePt t="45592" x="2938463" y="4714875"/>
          <p14:tracePt t="45609" x="2911475" y="4724400"/>
          <p14:tracePt t="45625" x="2901950" y="4724400"/>
          <p14:tracePt t="45642" x="2894013" y="4724400"/>
          <p14:tracePt t="45659" x="2884488" y="4724400"/>
          <p14:tracePt t="45675" x="2874963" y="4724400"/>
          <p14:tracePt t="45710" x="2867025" y="4724400"/>
          <p14:tracePt t="45774" x="2857500" y="4724400"/>
          <p14:tracePt t="45812" x="2857500" y="4714875"/>
          <p14:tracePt t="45863" x="2857500" y="4705350"/>
          <p14:tracePt t="46017" x="2857500" y="4697413"/>
          <p14:tracePt t="46565" x="2857500" y="4687888"/>
          <p14:tracePt t="46654" x="2867025" y="4687888"/>
          <p14:tracePt t="46794" x="2874963" y="4687888"/>
          <p14:tracePt t="46833" x="2894013" y="4687888"/>
          <p14:tracePt t="46858" x="2901950" y="4687888"/>
          <p14:tracePt t="46884" x="2911475" y="4687888"/>
          <p14:tracePt t="46896" x="2919413" y="4687888"/>
          <p14:tracePt t="46910" x="2928938" y="4687888"/>
          <p14:tracePt t="46922" x="2946400" y="4687888"/>
          <p14:tracePt t="46947" x="2955925" y="4687888"/>
          <p14:tracePt t="46973" x="2965450" y="4697413"/>
          <p14:tracePt t="46986" x="2973388" y="4697413"/>
          <p14:tracePt t="46998" x="2990850" y="4697413"/>
          <p14:tracePt t="47011" x="3036888" y="4705350"/>
          <p14:tracePt t="47037" x="3062288" y="4705350"/>
          <p14:tracePt t="47050" x="3071813" y="4714875"/>
          <p14:tracePt t="47062" x="3089275" y="4714875"/>
          <p14:tracePt t="47076" x="3098800" y="4714875"/>
          <p14:tracePt t="47100" x="3108325" y="4714875"/>
          <p14:tracePt t="47113" x="3116263" y="4714875"/>
          <p14:tracePt t="47164" x="3125788" y="4714875"/>
          <p14:tracePt t="47726" x="3133725" y="4724400"/>
          <p14:tracePt t="47738" x="3152775" y="4732338"/>
          <p14:tracePt t="47751" x="3179763" y="4741863"/>
          <p14:tracePt t="47764" x="3214688" y="4759325"/>
          <p14:tracePt t="47777" x="3303588" y="4786313"/>
          <p14:tracePt t="47794" x="3367088" y="4803775"/>
          <p14:tracePt t="47810" x="3419475" y="4822825"/>
          <p14:tracePt t="47827" x="3490913" y="4848225"/>
          <p14:tracePt t="47845" x="3544888" y="4867275"/>
          <p14:tracePt t="47862" x="3589338" y="4884738"/>
          <p14:tracePt t="47877" x="3697288" y="4919663"/>
          <p14:tracePt t="47894" x="3751263" y="4946650"/>
          <p14:tracePt t="47910" x="3776663" y="4965700"/>
          <p14:tracePt t="47927" x="3830638" y="4991100"/>
          <p14:tracePt t="47944" x="3848100" y="4991100"/>
          <p14:tracePt t="47960" x="3857625" y="4991100"/>
          <p14:tracePt t="47977" x="3867150" y="4991100"/>
          <p14:tracePt t="48006" x="3867150" y="5000625"/>
          <p14:tracePt t="48019" x="3848100" y="5000625"/>
          <p14:tracePt t="48057" x="3830638" y="5000625"/>
          <p14:tracePt t="48070" x="3751263" y="4983163"/>
          <p14:tracePt t="48082" x="3571875" y="4919663"/>
          <p14:tracePt t="48095" x="3286125" y="4795838"/>
          <p14:tracePt t="48110" x="2894013" y="4608513"/>
          <p14:tracePt t="48127" x="2795588" y="4554538"/>
          <p14:tracePt t="48143" x="2687638" y="4465638"/>
          <p14:tracePt t="48161" x="2643188" y="4402138"/>
          <p14:tracePt t="48177" x="2598738" y="4357688"/>
          <p14:tracePt t="48194" x="2571750" y="4322763"/>
          <p14:tracePt t="48211" x="2562225" y="4313238"/>
          <p14:tracePt t="48227" x="2554288" y="4303713"/>
          <p14:tracePt t="48244" x="2554288" y="4295775"/>
          <p14:tracePt t="48260" x="2571750" y="4295775"/>
          <p14:tracePt t="48414" x="2598738" y="4322763"/>
          <p14:tracePt t="48427" x="2652713" y="4357688"/>
          <p14:tracePt t="48440" x="2751138" y="4429125"/>
          <p14:tracePt t="48453" x="2884488" y="4491038"/>
          <p14:tracePt t="48465" x="2938463" y="4527550"/>
          <p14:tracePt t="48478" x="2965450" y="4554538"/>
          <p14:tracePt t="48494" x="2990850" y="4562475"/>
          <p14:tracePt t="48510" x="3000375" y="4572000"/>
          <p14:tracePt t="48526" x="3009900" y="4581525"/>
          <p14:tracePt t="48544" x="2990850" y="4581525"/>
          <p14:tracePt t="48682" x="2973388" y="4572000"/>
          <p14:tracePt t="48695" x="2946400" y="4554538"/>
          <p14:tracePt t="48708" x="2894013" y="4510088"/>
          <p14:tracePt t="48721" x="2847975" y="4473575"/>
          <p14:tracePt t="48733" x="2830513" y="4456113"/>
          <p14:tracePt t="48746" x="2803525" y="4438650"/>
          <p14:tracePt t="48760" x="2795588" y="4419600"/>
          <p14:tracePt t="48776" x="2786063" y="4411663"/>
          <p14:tracePt t="48793" x="2786063" y="4402138"/>
          <p14:tracePt t="48810" x="2776538" y="4402138"/>
          <p14:tracePt t="51001" x="2786063" y="4402138"/>
          <p14:tracePt t="51389" x="2795588" y="4402138"/>
          <p14:tracePt t="51555" x="2795588" y="4394200"/>
          <p14:tracePt t="52667" x="2803525" y="4394200"/>
          <p14:tracePt t="52820" x="2822575" y="4394200"/>
          <p14:tracePt t="52833" x="2830513" y="4394200"/>
          <p14:tracePt t="52846" x="2847975" y="4394200"/>
          <p14:tracePt t="52858" x="2874963" y="4394200"/>
          <p14:tracePt t="52871" x="2894013" y="4394200"/>
          <p14:tracePt t="52884" x="2919413" y="4394200"/>
          <p14:tracePt t="52897" x="2946400" y="4394200"/>
          <p14:tracePt t="52912" x="2973388" y="4394200"/>
          <p14:tracePt t="52928" x="3017838" y="4394200"/>
          <p14:tracePt t="52945" x="3160713" y="4402138"/>
          <p14:tracePt t="52963" x="3205163" y="4411663"/>
          <p14:tracePt t="52979" x="3251200" y="4419600"/>
          <p14:tracePt t="52995" x="3348038" y="4438650"/>
          <p14:tracePt t="53013" x="3402013" y="4438650"/>
          <p14:tracePt t="53029" x="3490913" y="4446588"/>
          <p14:tracePt t="53046" x="3562350" y="4446588"/>
          <p14:tracePt t="53061" x="3697288" y="4446588"/>
          <p14:tracePt t="53078" x="3759200" y="4446588"/>
          <p14:tracePt t="53094" x="3867150" y="4446588"/>
          <p14:tracePt t="53111" x="4017963" y="4411663"/>
          <p14:tracePt t="53128" x="4089400" y="4394200"/>
          <p14:tracePt t="53144" x="4143375" y="4375150"/>
          <p14:tracePt t="53161" x="4251325" y="4357688"/>
          <p14:tracePt t="53178" x="4303713" y="4357688"/>
          <p14:tracePt t="53194" x="4348163" y="4357688"/>
          <p14:tracePt t="53211" x="4384675" y="4357688"/>
          <p14:tracePt t="53228" x="4446588" y="4357688"/>
          <p14:tracePt t="53244" x="4473575" y="4357688"/>
          <p14:tracePt t="53261" x="4483100" y="4357688"/>
          <p14:tracePt t="53278" x="4554538" y="4357688"/>
          <p14:tracePt t="53294" x="4581525" y="4357688"/>
          <p14:tracePt t="53311" x="4598988" y="4357688"/>
          <p14:tracePt t="53328" x="4616450" y="4357688"/>
          <p14:tracePt t="53345" x="4625975" y="4357688"/>
          <p14:tracePt t="53368" x="4633913" y="4357688"/>
          <p14:tracePt t="53419" x="4643438" y="4357688"/>
          <p14:tracePt t="53687" x="4643438" y="4367213"/>
          <p14:tracePt t="53725" x="4652963" y="4367213"/>
          <p14:tracePt t="53738" x="4670425" y="4375150"/>
          <p14:tracePt t="53751" x="4705350" y="4375150"/>
          <p14:tracePt t="53764" x="4776788" y="4384675"/>
          <p14:tracePt t="53780" x="4840288" y="4402138"/>
          <p14:tracePt t="53795" x="4929188" y="4429125"/>
          <p14:tracePt t="53812" x="5099050" y="4456113"/>
          <p14:tracePt t="53829" x="5187950" y="4491038"/>
          <p14:tracePt t="53845" x="5268913" y="4510088"/>
          <p14:tracePt t="53862" x="5446713" y="4581525"/>
          <p14:tracePt t="53880" x="5500688" y="4608513"/>
          <p14:tracePt t="53895" x="5562600" y="4633913"/>
          <p14:tracePt t="53912" x="5616575" y="4660900"/>
          <p14:tracePt t="53929" x="5670550" y="4679950"/>
          <p14:tracePt t="53947" x="5680075" y="4679950"/>
          <p14:tracePt t="53968" x="5680075" y="4687888"/>
          <p14:tracePt t="53981" x="5688013" y="4687888"/>
          <p14:tracePt t="54261" x="5697538" y="4687888"/>
          <p14:tracePt t="54299" x="5724525" y="4687888"/>
          <p14:tracePt t="54925" x="5759450" y="4687888"/>
          <p14:tracePt t="54937" x="5840413" y="4687888"/>
          <p14:tracePt t="54950" x="5965825" y="4687888"/>
          <p14:tracePt t="54964" x="6089650" y="4687888"/>
          <p14:tracePt t="54979" x="6232525" y="4687888"/>
          <p14:tracePt t="54996" x="6330950" y="4687888"/>
          <p14:tracePt t="55013" x="6589713" y="4687888"/>
          <p14:tracePt t="55030" x="6759575" y="4687888"/>
          <p14:tracePt t="55046" x="6884988" y="4705350"/>
          <p14:tracePt t="55061" x="7348538" y="4813300"/>
          <p14:tracePt t="55079" x="7439025" y="4848225"/>
          <p14:tracePt t="55095" x="7518400" y="4867275"/>
          <p14:tracePt t="55111" x="7581900" y="4902200"/>
          <p14:tracePt t="55111" x="7608888" y="4911725"/>
          <p14:tracePt t="55129" x="7626350" y="4911725"/>
          <p14:tracePt t="55145" x="7653338" y="4911725"/>
          <p14:tracePt t="55161" x="7661275" y="4919663"/>
          <p14:tracePt t="55178" x="7670800" y="4919663"/>
          <p14:tracePt t="55195" x="7680325" y="4919663"/>
          <p14:tracePt t="55211" x="7688263" y="4911725"/>
          <p14:tracePt t="55244" x="7697788" y="4902200"/>
          <p14:tracePt t="55257" x="7705725" y="4894263"/>
          <p14:tracePt t="55269" x="7715250" y="4875213"/>
          <p14:tracePt t="55282" x="7724775" y="4867275"/>
          <p14:tracePt t="55295" x="7732713" y="4848225"/>
          <p14:tracePt t="55312" x="7742238" y="4848225"/>
          <p14:tracePt t="55329" x="7751763" y="4840288"/>
          <p14:tracePt t="55346" x="7759700" y="4840288"/>
          <p14:tracePt t="55363" x="7759700" y="4830763"/>
          <p14:tracePt t="55384" x="7751763" y="4830763"/>
          <p14:tracePt t="55434" x="7715250" y="4840288"/>
          <p14:tracePt t="55447" x="7626350" y="4867275"/>
          <p14:tracePt t="55460" x="7394575" y="4929188"/>
          <p14:tracePt t="55474" x="7170738" y="5000625"/>
          <p14:tracePt t="55486" x="6946900" y="5054600"/>
          <p14:tracePt t="55498" x="6848475" y="5081588"/>
          <p14:tracePt t="55513" x="6759575" y="5099050"/>
          <p14:tracePt t="55530" x="6661150" y="5108575"/>
          <p14:tracePt t="55545" x="6438900" y="5133975"/>
          <p14:tracePt t="55562" x="6330950" y="5143500"/>
          <p14:tracePt t="55578" x="6180138" y="5170488"/>
          <p14:tracePt t="55595" x="5973763" y="5180013"/>
          <p14:tracePt t="55612" x="5688013" y="5205413"/>
          <p14:tracePt t="55629" x="5483225" y="5214938"/>
          <p14:tracePt t="55645" x="5330825" y="5214938"/>
          <p14:tracePt t="55661" x="4848225" y="5232400"/>
          <p14:tracePt t="55679" x="4714875" y="5241925"/>
          <p14:tracePt t="55695" x="4473575" y="5251450"/>
          <p14:tracePt t="55712" x="4089400" y="5313363"/>
          <p14:tracePt t="55728" x="3938588" y="5367338"/>
          <p14:tracePt t="55745" x="3848100" y="5402263"/>
          <p14:tracePt t="55761" x="3660775" y="5456238"/>
          <p14:tracePt t="55779" x="3608388" y="5483225"/>
          <p14:tracePt t="55795" x="3571875" y="5491163"/>
          <p14:tracePt t="55811" x="3554413" y="5491163"/>
          <p14:tracePt t="55828" x="3536950" y="5491163"/>
          <p14:tracePt t="55845" x="3527425" y="5491163"/>
          <p14:tracePt t="55862" x="3517900" y="5491163"/>
          <p14:tracePt t="56264" x="3490913" y="5491163"/>
          <p14:tracePt t="56277" x="3429000" y="5500688"/>
          <p14:tracePt t="56289" x="3322638" y="5537200"/>
          <p14:tracePt t="56302" x="3197225" y="5572125"/>
          <p14:tracePt t="56315" x="2982913" y="5608638"/>
          <p14:tracePt t="56330" x="2830513" y="5653088"/>
          <p14:tracePt t="56346" x="2741613" y="5670550"/>
          <p14:tracePt t="56363" x="2536825" y="5715000"/>
          <p14:tracePt t="56380" x="2446338" y="5741988"/>
          <p14:tracePt t="56397" x="2384425" y="5759450"/>
          <p14:tracePt t="56413" x="2259013" y="5786438"/>
          <p14:tracePt t="56430" x="2179638" y="5803900"/>
          <p14:tracePt t="56446" x="2089150" y="5840413"/>
          <p14:tracePt t="56463" x="2027238" y="5857875"/>
          <p14:tracePt t="56480" x="1946275" y="5884863"/>
          <p14:tracePt t="56499" x="1928813" y="5884863"/>
          <p14:tracePt t="56513" x="1901825" y="5894388"/>
          <p14:tracePt t="56529" x="1884363" y="5902325"/>
          <p14:tracePt t="56546" x="1874838" y="5902325"/>
          <p14:tracePt t="56570" x="1874838" y="5911850"/>
          <p14:tracePt t="56582" x="1866900" y="5911850"/>
          <p14:tracePt t="56596" x="1874838" y="5911850"/>
          <p14:tracePt t="57286" x="1874838" y="5902325"/>
          <p14:tracePt t="58001" x="1884363" y="5902325"/>
          <p14:tracePt t="58180" x="1884363" y="5894388"/>
          <p14:tracePt t="58692" x="1884363" y="5884863"/>
          <p14:tracePt t="59049" x="1893888" y="5884863"/>
          <p14:tracePt t="59484" x="1901825" y="5884863"/>
          <p14:tracePt t="61003" x="1901825" y="5875338"/>
          <p14:tracePt t="61107" x="1901825" y="5867400"/>
          <p14:tracePt t="61183" x="1901825" y="5857875"/>
          <p14:tracePt t="61197" x="1911350" y="5830888"/>
          <p14:tracePt t="61209" x="1938338" y="5803900"/>
          <p14:tracePt t="61222" x="1982788" y="5751513"/>
          <p14:tracePt t="61234" x="2089150" y="5572125"/>
          <p14:tracePt t="61248" x="2268538" y="5322888"/>
          <p14:tracePt t="61264" x="2339975" y="5205413"/>
          <p14:tracePt t="61281" x="2428875" y="5099050"/>
          <p14:tracePt t="61297" x="2679700" y="4759325"/>
          <p14:tracePt t="61315" x="2786063" y="4643438"/>
          <p14:tracePt t="61331" x="2911475" y="4510088"/>
          <p14:tracePt t="61347" x="3313113" y="4116388"/>
          <p14:tracePt t="61365" x="3517900" y="3973513"/>
          <p14:tracePt t="61381" x="3679825" y="3840163"/>
          <p14:tracePt t="61398" x="3803650" y="3822700"/>
          <p14:tracePt t="61416" x="3822700" y="3822700"/>
          <p14:tracePt t="61431" x="3830638" y="3822700"/>
          <p14:tracePt t="61447" x="3840163" y="3822700"/>
          <p14:tracePt t="61464" x="3840163" y="3803650"/>
          <p14:tracePt t="61885" x="3840163" y="3786188"/>
          <p14:tracePt t="61898" x="3840163" y="3751263"/>
          <p14:tracePt t="61910" x="3830638" y="3679825"/>
          <p14:tracePt t="61923" x="3822700" y="3554413"/>
          <p14:tracePt t="61936" x="3795713" y="3455988"/>
          <p14:tracePt t="61949" x="3795713" y="3384550"/>
          <p14:tracePt t="61965" x="3795713" y="3322638"/>
          <p14:tracePt t="61981" x="3795713" y="3259138"/>
          <p14:tracePt t="61998" x="3795713" y="3170238"/>
          <p14:tracePt t="62016" x="3795713" y="3143250"/>
          <p14:tracePt t="62032" x="3795713" y="3116263"/>
          <p14:tracePt t="62048" x="3795713" y="3071813"/>
          <p14:tracePt t="62065" x="3803650" y="3044825"/>
          <p14:tracePt t="62080" x="3813175" y="3009900"/>
          <p14:tracePt t="62097" x="3830638" y="2965450"/>
          <p14:tracePt t="62115" x="3840163" y="2946400"/>
          <p14:tracePt t="62130" x="3840163" y="2928938"/>
          <p14:tracePt t="62147" x="3848100" y="2919413"/>
          <p14:tracePt t="62164" x="3857625" y="2901950"/>
          <p14:tracePt t="62180" x="3867150" y="2901950"/>
          <p14:tracePt t="62197" x="3867150" y="2894013"/>
          <p14:tracePt t="62214" x="3875088" y="2894013"/>
          <p14:tracePt t="62231" x="3884613" y="2894013"/>
          <p14:tracePt t="62268" x="3894138" y="2894013"/>
          <p14:tracePt t="62369" x="3902075" y="2911475"/>
          <p14:tracePt t="62407" x="3902075" y="2919413"/>
          <p14:tracePt t="62434" x="3911600" y="2919413"/>
          <p14:tracePt t="62459" x="3911600" y="2928938"/>
          <p14:tracePt t="62484" x="3911600" y="2938463"/>
          <p14:tracePt t="63315" x="3911600" y="2946400"/>
          <p14:tracePt t="63353" x="3902075" y="2965450"/>
          <p14:tracePt t="63365" x="3902075" y="2990850"/>
          <p14:tracePt t="63378" x="3884613" y="3054350"/>
          <p14:tracePt t="63391" x="3830638" y="3214688"/>
          <p14:tracePt t="63404" x="3768725" y="3446463"/>
          <p14:tracePt t="63417" x="3679825" y="3652838"/>
          <p14:tracePt t="63432" x="3608388" y="3902075"/>
          <p14:tracePt t="63449" x="3536950" y="4062413"/>
          <p14:tracePt t="63465" x="3357563" y="4313238"/>
          <p14:tracePt t="63482" x="3330575" y="4330700"/>
          <p14:tracePt t="63498" x="3286125" y="4357688"/>
          <p14:tracePt t="63515" x="3214688" y="4394200"/>
          <p14:tracePt t="63531" x="3197225" y="4419600"/>
          <p14:tracePt t="63547" x="3179763" y="4419600"/>
          <p14:tracePt t="63564" x="3160713" y="4429125"/>
          <p14:tracePt t="63978" x="3143250" y="4446588"/>
          <p14:tracePt t="63991" x="3108325" y="4473575"/>
          <p14:tracePt t="64005" x="3036888" y="4554538"/>
          <p14:tracePt t="64016" x="2946400" y="4724400"/>
          <p14:tracePt t="64032" x="2857500" y="4894263"/>
          <p14:tracePt t="64048" x="2803525" y="5000625"/>
          <p14:tracePt t="64065" x="2741613" y="5295900"/>
          <p14:tracePt t="64083" x="2714625" y="5375275"/>
          <p14:tracePt t="64099" x="2697163" y="5456238"/>
          <p14:tracePt t="64115" x="2660650" y="5608638"/>
          <p14:tracePt t="64133" x="2643188" y="5705475"/>
          <p14:tracePt t="64149" x="2633663" y="5759450"/>
          <p14:tracePt t="64165" x="2625725" y="5813425"/>
          <p14:tracePt t="64183" x="2625725" y="5848350"/>
          <p14:tracePt t="64198" x="2616200" y="5875338"/>
          <p14:tracePt t="64215" x="2616200" y="5884863"/>
          <p14:tracePt t="64245" x="2616200" y="5894388"/>
          <p14:tracePt t="64322" x="2608263" y="5894388"/>
          <p14:tracePt t="64348" x="2608263" y="5902325"/>
          <p14:tracePt t="64360" x="2608263" y="5929313"/>
          <p14:tracePt t="64373" x="2598738" y="5946775"/>
          <p14:tracePt t="64386" x="2589213" y="5973763"/>
          <p14:tracePt t="64399" x="2571750" y="6000750"/>
          <p14:tracePt t="64415" x="2571750" y="6027738"/>
          <p14:tracePt t="64432" x="2562225" y="6037263"/>
          <p14:tracePt t="64449" x="2554288" y="6045200"/>
          <p14:tracePt t="64465" x="2544763" y="6045200"/>
          <p14:tracePt t="64488" x="2536825" y="6045200"/>
          <p14:tracePt t="64514" x="2527300" y="6045200"/>
          <p14:tracePt t="64526" x="2509838" y="6045200"/>
          <p14:tracePt t="64539" x="2482850" y="6045200"/>
          <p14:tracePt t="64551" x="2455863" y="6045200"/>
          <p14:tracePt t="64565" x="2411413" y="6037263"/>
          <p14:tracePt t="64581" x="2339975" y="6027738"/>
          <p14:tracePt t="64599" x="2251075" y="6018213"/>
          <p14:tracePt t="64614" x="2089150" y="6010275"/>
          <p14:tracePt t="64631" x="2036763" y="6010275"/>
          <p14:tracePt t="64648" x="1982788" y="6010275"/>
          <p14:tracePt t="64664" x="1857375" y="6010275"/>
          <p14:tracePt t="64681" x="1822450" y="6010275"/>
          <p14:tracePt t="64697" x="1776413" y="6010275"/>
          <p14:tracePt t="64714" x="1731963" y="6010275"/>
          <p14:tracePt t="64731" x="1714500" y="6010275"/>
          <p14:tracePt t="64748" x="1704975" y="6010275"/>
          <p14:tracePt t="64764" x="1697038" y="6010275"/>
          <p14:tracePt t="64781" x="1687513" y="6010275"/>
          <p14:tracePt t="64798" x="1704975" y="6010275"/>
          <p14:tracePt t="64870" x="1741488" y="6010275"/>
          <p14:tracePt t="64883" x="1839913" y="6010275"/>
          <p14:tracePt t="64896" x="1973263" y="6010275"/>
          <p14:tracePt t="64908" x="2089150" y="6010275"/>
          <p14:tracePt t="64921" x="2241550" y="6010275"/>
          <p14:tracePt t="64934" x="2374900" y="6010275"/>
          <p14:tracePt t="64948" x="2455863" y="6000750"/>
          <p14:tracePt t="64965" x="2544763" y="5983288"/>
          <p14:tracePt t="64982" x="2724150" y="5946775"/>
          <p14:tracePt t="64999" x="2786063" y="5929313"/>
          <p14:tracePt t="65015" x="2813050" y="5929313"/>
          <p14:tracePt t="65033" x="2857500" y="5919788"/>
          <p14:tracePt t="65049" x="2867025" y="5919788"/>
          <p14:tracePt t="65064" x="2874963" y="5919788"/>
          <p14:tracePt t="65086" x="2867025" y="5919788"/>
          <p14:tracePt t="65163" x="2847975" y="5919788"/>
          <p14:tracePt t="65176" x="2803525" y="5919788"/>
          <p14:tracePt t="65189" x="2714625" y="5929313"/>
          <p14:tracePt t="65202" x="2608263" y="5929313"/>
          <p14:tracePt t="65216" x="2473325" y="5929313"/>
          <p14:tracePt t="65232" x="2286000" y="5929313"/>
          <p14:tracePt t="65249" x="2081213" y="5929313"/>
          <p14:tracePt t="65266" x="2009775" y="5929313"/>
          <p14:tracePt t="65282" x="1911350" y="5929313"/>
          <p14:tracePt t="65298" x="1847850" y="5929313"/>
          <p14:tracePt t="65315" x="1776413" y="5938838"/>
          <p14:tracePt t="65332" x="1751013" y="5946775"/>
          <p14:tracePt t="65349" x="1724025" y="5946775"/>
          <p14:tracePt t="65366" x="1697038" y="5946775"/>
          <p14:tracePt t="65383" x="1687513" y="5946775"/>
          <p14:tracePt t="65398" x="1679575" y="5946775"/>
          <p14:tracePt t="65431" x="1687513" y="5946775"/>
          <p14:tracePt t="66504" x="1704975" y="5946775"/>
          <p14:tracePt t="66529" x="1731963" y="5946775"/>
          <p14:tracePt t="66542" x="1776413" y="5946775"/>
          <p14:tracePt t="66555" x="1847850" y="5946775"/>
          <p14:tracePt t="66567" x="1893888" y="5946775"/>
          <p14:tracePt t="66582" x="1938338" y="5946775"/>
          <p14:tracePt t="66598" x="1965325" y="5946775"/>
          <p14:tracePt t="66615" x="2017713" y="5946775"/>
          <p14:tracePt t="66634" x="2044700" y="5946775"/>
          <p14:tracePt t="66648" x="2081213" y="5946775"/>
          <p14:tracePt t="66665" x="2116138" y="5946775"/>
          <p14:tracePt t="66681" x="2205038" y="5929313"/>
          <p14:tracePt t="66699" x="2241550" y="5911850"/>
          <p14:tracePt t="66715" x="2251075" y="5911850"/>
          <p14:tracePt t="66731" x="2268538" y="5902325"/>
          <p14:tracePt t="66748" x="2276475" y="5902325"/>
          <p14:tracePt t="67753" x="2286000" y="5902325"/>
          <p14:tracePt t="68457" x="2295525" y="5911850"/>
          <p14:tracePt t="68495" x="2303463" y="5911850"/>
          <p14:tracePt t="68508" x="2322513" y="5911850"/>
          <p14:tracePt t="68521" x="2347913" y="5911850"/>
          <p14:tracePt t="68534" x="2401888" y="5919788"/>
          <p14:tracePt t="68550" x="2473325" y="5929313"/>
          <p14:tracePt t="68566" x="2536825" y="5938838"/>
          <p14:tracePt t="68584" x="2660650" y="5938838"/>
          <p14:tracePt t="68600" x="2724150" y="5938838"/>
          <p14:tracePt t="68616" x="2786063" y="5946775"/>
          <p14:tracePt t="68633" x="2901950" y="5946775"/>
          <p14:tracePt t="68651" x="2982913" y="5946775"/>
          <p14:tracePt t="68666" x="3081338" y="5946775"/>
          <p14:tracePt t="68683" x="3241675" y="5956300"/>
          <p14:tracePt t="68701" x="3322638" y="5956300"/>
          <p14:tracePt t="68716" x="3438525" y="5965825"/>
          <p14:tracePt t="68734" x="3536950" y="5965825"/>
          <p14:tracePt t="68750" x="3751263" y="5965825"/>
          <p14:tracePt t="68767" x="3884613" y="5965825"/>
          <p14:tracePt t="68783" x="3983038" y="5965825"/>
          <p14:tracePt t="68800" x="4152900" y="5965825"/>
          <p14:tracePt t="68817" x="4232275" y="5965825"/>
          <p14:tracePt t="68834" x="4286250" y="5965825"/>
          <p14:tracePt t="68849" x="4303713" y="5965825"/>
          <p14:tracePt t="68867" x="4303713" y="59467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Trichotillomania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76211" y="2653048"/>
            <a:ext cx="4059473" cy="2974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955" y="2653048"/>
            <a:ext cx="5812516" cy="29740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2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2"/>
    </mc:Choice>
    <mc:Fallback>
      <p:transition spd="slow" advTm="3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16" x="4259263" y="5946775"/>
          <p14:tracePt t="7280" x="4081463" y="6010275"/>
          <p14:tracePt t="7293" x="4071938" y="5983288"/>
          <p14:tracePt t="7983" x="4044950" y="5911850"/>
          <p14:tracePt t="7995" x="3983038" y="5732463"/>
          <p14:tracePt t="8009" x="3919538" y="5483225"/>
          <p14:tracePt t="8021" x="3857625" y="5303838"/>
          <p14:tracePt t="8033" x="3830638" y="5116513"/>
          <p14:tracePt t="8047" x="3822700" y="4965700"/>
          <p14:tracePt t="8063" x="3830638" y="4875213"/>
          <p14:tracePt t="8079" x="3894138" y="4803775"/>
          <p14:tracePt t="8097" x="4017963" y="4643438"/>
          <p14:tracePt t="8113" x="4116388" y="4537075"/>
          <p14:tracePt t="8129" x="4438650" y="4357688"/>
          <p14:tracePt t="8146" x="5133975" y="4017963"/>
          <p14:tracePt t="8163" x="5545138" y="3946525"/>
          <p14:tracePt t="8179" x="5732463" y="3919538"/>
          <p14:tracePt t="8196" x="5875338" y="3919538"/>
          <p14:tracePt t="8213" x="5929313" y="3919538"/>
          <p14:tracePt t="8229" x="5973763" y="3929063"/>
          <p14:tracePt t="8245" x="6018213" y="4037013"/>
          <p14:tracePt t="8264" x="6045200" y="4116388"/>
          <p14:tracePt t="8280" x="6054725" y="4179888"/>
          <p14:tracePt t="8296" x="6062663" y="4259263"/>
          <p14:tracePt t="8315" x="6062663" y="4268788"/>
          <p14:tracePt t="8330" x="6062663" y="4303713"/>
          <p14:tracePt t="8346" x="6027738" y="4357688"/>
          <p14:tracePt t="8363" x="5965825" y="4429125"/>
          <p14:tracePt t="8379" x="5946775" y="4438650"/>
          <p14:tracePt t="8395" x="5919788" y="4446588"/>
          <p14:tracePt t="8412" x="5902325" y="4456113"/>
          <p14:tracePt t="8429" x="5894388" y="4456113"/>
          <p14:tracePt t="8445" x="5884863" y="4456113"/>
          <p14:tracePt t="8465" x="5884863" y="4446588"/>
          <p14:tracePt t="8479" x="5884863" y="4438650"/>
          <p14:tracePt t="9517" x="5875338" y="4438650"/>
          <p14:tracePt t="9652" x="5867400" y="4446588"/>
          <p14:tracePt t="9690" x="5848350" y="4465638"/>
          <p14:tracePt t="9703" x="5822950" y="4483100"/>
          <p14:tracePt t="9715" x="5786438" y="4510088"/>
          <p14:tracePt t="9730" x="5715000" y="4572000"/>
          <p14:tracePt t="9746" x="5643563" y="4625975"/>
          <p14:tracePt t="9763" x="5572125" y="4687888"/>
          <p14:tracePt t="9781" x="5518150" y="4714875"/>
          <p14:tracePt t="9796" x="5491163" y="4724400"/>
          <p14:tracePt t="9813" x="5429250" y="4759325"/>
          <p14:tracePt t="9831" x="5375275" y="4768850"/>
          <p14:tracePt t="9847" x="5348288" y="4768850"/>
          <p14:tracePt t="9864" x="5322888" y="4768850"/>
          <p14:tracePt t="9880" x="5259388" y="4776788"/>
          <p14:tracePt t="9899" x="5232400" y="4768850"/>
          <p14:tracePt t="9914" x="5205413" y="4751388"/>
          <p14:tracePt t="9931" x="5133975" y="4697413"/>
          <p14:tracePt t="9949" x="5116513" y="4652963"/>
          <p14:tracePt t="9964" x="5089525" y="4608513"/>
          <p14:tracePt t="9981" x="5010150" y="4491038"/>
          <p14:tracePt t="9999" x="4983163" y="4446588"/>
          <p14:tracePt t="10014" x="4983163" y="4419600"/>
          <p14:tracePt t="10031" x="4946650" y="4375150"/>
          <p14:tracePt t="10049" x="4946650" y="4357688"/>
          <p14:tracePt t="10064" x="4946650" y="4348163"/>
          <p14:tracePt t="10081" x="4946650" y="4340225"/>
          <p14:tracePt t="13016" x="4946650" y="4348163"/>
          <p14:tracePt t="13050" x="4946650" y="4357688"/>
          <p14:tracePt t="13164" x="4956175" y="4357688"/>
          <p14:tracePt t="13190" x="4965700" y="4367213"/>
          <p14:tracePt t="13216" x="4973638" y="4367213"/>
          <p14:tracePt t="13228" x="4973638" y="4384675"/>
          <p14:tracePt t="13241" x="4983163" y="4384675"/>
          <p14:tracePt t="13254" x="4983163" y="4402138"/>
          <p14:tracePt t="13267" x="4991100" y="4402138"/>
          <p14:tracePt t="13282" x="5000625" y="4411663"/>
          <p14:tracePt t="13298" x="5010150" y="4419600"/>
          <p14:tracePt t="13315" x="5037138" y="4446588"/>
          <p14:tracePt t="13333" x="5062538" y="4465638"/>
          <p14:tracePt t="13349" x="5089525" y="4491038"/>
          <p14:tracePt t="13366" x="5133975" y="4554538"/>
          <p14:tracePt t="13385" x="5153025" y="4608513"/>
          <p14:tracePt t="13399" x="5170488" y="4652963"/>
          <p14:tracePt t="13415" x="5180013" y="4705350"/>
          <p14:tracePt t="13433" x="5180013" y="4732338"/>
          <p14:tracePt t="13449" x="5180013" y="4776788"/>
          <p14:tracePt t="13465" x="5180013" y="4830763"/>
          <p14:tracePt t="13483" x="5170488" y="4840288"/>
          <p14:tracePt t="13499" x="5153025" y="4848225"/>
          <p14:tracePt t="13517" x="5133975" y="4857750"/>
          <p14:tracePt t="13532" x="5054600" y="4875213"/>
          <p14:tracePt t="13548" x="4983163" y="4884738"/>
          <p14:tracePt t="13565" x="4919663" y="4884738"/>
          <p14:tracePt t="13581" x="4751388" y="4884738"/>
          <p14:tracePt t="13598" x="4687888" y="4875213"/>
          <p14:tracePt t="13615" x="4652963" y="4867275"/>
          <p14:tracePt t="13631" x="4625975" y="4840288"/>
          <p14:tracePt t="13631" x="4581525" y="4803775"/>
          <p14:tracePt t="13649" x="4527550" y="4759325"/>
          <p14:tracePt t="13665" x="4500563" y="4705350"/>
          <p14:tracePt t="13682" x="4473575" y="4660900"/>
          <p14:tracePt t="13698" x="4456113" y="4616450"/>
          <p14:tracePt t="13715" x="4456113" y="4589463"/>
          <p14:tracePt t="13732" x="4456113" y="4562475"/>
          <p14:tracePt t="13748" x="4456113" y="4500563"/>
          <p14:tracePt t="13765" x="4473575" y="4438650"/>
          <p14:tracePt t="13781" x="4500563" y="4394200"/>
          <p14:tracePt t="13798" x="4572000" y="4303713"/>
          <p14:tracePt t="13816" x="4616450" y="4268788"/>
          <p14:tracePt t="13832" x="4670425" y="4224338"/>
          <p14:tracePt t="13849" x="4902200" y="4081463"/>
          <p14:tracePt t="13866" x="4973638" y="4054475"/>
          <p14:tracePt t="13881" x="5027613" y="4037013"/>
          <p14:tracePt t="13899" x="5072063" y="4027488"/>
          <p14:tracePt t="13915" x="5116513" y="4017963"/>
          <p14:tracePt t="13932" x="5153025" y="4017963"/>
          <p14:tracePt t="13949" x="5180013" y="4017963"/>
          <p14:tracePt t="13965" x="5276850" y="4071938"/>
          <p14:tracePt t="13982" x="5313363" y="4108450"/>
          <p14:tracePt t="13998" x="5340350" y="4152900"/>
          <p14:tracePt t="14014" x="5375275" y="4224338"/>
          <p14:tracePt t="14031" x="5384800" y="4268788"/>
          <p14:tracePt t="14047" x="5384800" y="4295775"/>
          <p14:tracePt t="14064" x="5394325" y="4367213"/>
          <p14:tracePt t="14082" x="5394325" y="4384675"/>
          <p14:tracePt t="14098" x="5394325" y="4411663"/>
          <p14:tracePt t="14114" x="5384800" y="4419600"/>
          <p14:tracePt t="14133" x="5357813" y="4429125"/>
          <p14:tracePt t="14158" x="5340350" y="4429125"/>
          <p14:tracePt t="14171" x="5313363" y="4438650"/>
          <p14:tracePt t="14184" x="5276850" y="4438650"/>
          <p14:tracePt t="14197" x="5241925" y="4438650"/>
          <p14:tracePt t="14214" x="5205413" y="4438650"/>
          <p14:tracePt t="14231" x="5153025" y="4429125"/>
          <p14:tracePt t="14248" x="5116513" y="4429125"/>
          <p14:tracePt t="14264" x="5108575" y="4411663"/>
          <p14:tracePt t="14280" x="5089525" y="4384675"/>
          <p14:tracePt t="14298" x="5062538" y="4357688"/>
          <p14:tracePt t="14314" x="5054600" y="4330700"/>
          <p14:tracePt t="14331" x="5037138" y="4303713"/>
          <p14:tracePt t="14331" x="5027613" y="4286250"/>
          <p14:tracePt t="14349" x="5027613" y="4276725"/>
          <p14:tracePt t="14364" x="5027613" y="4259263"/>
          <p14:tracePt t="14380" x="5027613" y="4251325"/>
          <p14:tracePt t="14380" x="5027613" y="4241800"/>
          <p14:tracePt t="14400" x="5027613" y="4232275"/>
          <p14:tracePt t="14414" x="5027613" y="4224338"/>
          <p14:tracePt t="14431" x="5027613" y="4214813"/>
          <p14:tracePt t="14448" x="5027613" y="4205288"/>
          <p14:tracePt t="14464" x="5045075" y="4197350"/>
          <p14:tracePt t="14514" x="5054600" y="4197350"/>
          <p14:tracePt t="14526" x="5062538" y="4187825"/>
          <p14:tracePt t="14539" x="5089525" y="4187825"/>
          <p14:tracePt t="14552" x="5133975" y="4179888"/>
          <p14:tracePt t="14565" x="5170488" y="4179888"/>
          <p14:tracePt t="14581" x="5205413" y="4179888"/>
          <p14:tracePt t="14597" x="5232400" y="4179888"/>
          <p14:tracePt t="14614" x="5313363" y="4197350"/>
          <p14:tracePt t="14631" x="5340350" y="4214813"/>
          <p14:tracePt t="14647" x="5357813" y="4224338"/>
          <p14:tracePt t="14664" x="5375275" y="4241800"/>
          <p14:tracePt t="14681" x="5375275" y="4251325"/>
          <p14:tracePt t="14697" x="5375275" y="4259263"/>
          <p14:tracePt t="14717" x="5375275" y="4268788"/>
          <p14:tracePt t="14769" x="5375275" y="4276725"/>
          <p14:tracePt t="14781" x="5367338" y="4276725"/>
          <p14:tracePt t="14820" x="5357813" y="4276725"/>
          <p14:tracePt t="14832" x="5348288" y="4276725"/>
          <p14:tracePt t="14973" x="5340350" y="4276725"/>
          <p14:tracePt t="14998" x="5340350" y="4286250"/>
          <p14:tracePt t="15011" x="5330825" y="4286250"/>
          <p14:tracePt t="15024" x="5322888" y="4286250"/>
          <p14:tracePt t="15049" x="5303838" y="4295775"/>
          <p14:tracePt t="15062" x="5295900" y="4303713"/>
          <p14:tracePt t="15075" x="5276850" y="4303713"/>
          <p14:tracePt t="15087" x="5251450" y="4330700"/>
          <p14:tracePt t="15100" x="5232400" y="4340225"/>
          <p14:tracePt t="15114" x="5214938" y="4357688"/>
          <p14:tracePt t="15130" x="5197475" y="4367213"/>
          <p14:tracePt t="15147" x="5170488" y="4375150"/>
          <p14:tracePt t="15165" x="5143500" y="4384675"/>
          <p14:tracePt t="15181" x="5108575" y="4384675"/>
          <p14:tracePt t="15197" x="5081588" y="4394200"/>
          <p14:tracePt t="15214" x="5045075" y="4394200"/>
          <p14:tracePt t="15231" x="5037138" y="4394200"/>
          <p14:tracePt t="15247" x="5018088" y="4394200"/>
          <p14:tracePt t="15266" x="5018088" y="4384675"/>
          <p14:tracePt t="15281" x="5010150" y="4367213"/>
          <p14:tracePt t="15298" x="5000625" y="4340225"/>
          <p14:tracePt t="15314" x="5000625" y="4303713"/>
          <p14:tracePt t="15331" x="5000625" y="4295775"/>
          <p14:tracePt t="15347" x="5000625" y="4268788"/>
          <p14:tracePt t="15364" x="5000625" y="4251325"/>
          <p14:tracePt t="15381" x="5000625" y="4232275"/>
          <p14:tracePt t="15397" x="5010150" y="4232275"/>
          <p14:tracePt t="15418" x="5018088" y="4224338"/>
          <p14:tracePt t="15432" x="5018088" y="4214813"/>
          <p14:tracePt t="15448" x="5037138" y="4214813"/>
          <p14:tracePt t="15464" x="5062538" y="4205288"/>
          <p14:tracePt t="15481" x="5099050" y="4197350"/>
          <p14:tracePt t="15498" x="5116513" y="4187825"/>
          <p14:tracePt t="15514" x="5126038" y="4187825"/>
          <p14:tracePt t="15531" x="5143500" y="4179888"/>
          <p14:tracePt t="16516" x="5143500" y="4187825"/>
          <p14:tracePt t="16580" x="5133975" y="4197350"/>
          <p14:tracePt t="16592" x="5116513" y="4214813"/>
          <p14:tracePt t="16605" x="5108575" y="4241800"/>
          <p14:tracePt t="16618" x="5072063" y="4286250"/>
          <p14:tracePt t="16632" x="5037138" y="4357688"/>
          <p14:tracePt t="16648" x="5000625" y="4384675"/>
          <p14:tracePt t="16665" x="4965700" y="4419600"/>
          <p14:tracePt t="16683" x="4956175" y="4419600"/>
          <p14:tracePt t="16698" x="4929188" y="4419600"/>
          <p14:tracePt t="16715" x="4857750" y="4429125"/>
          <p14:tracePt t="16734" x="4822825" y="4419600"/>
          <p14:tracePt t="16748" x="4795838" y="4411663"/>
          <p14:tracePt t="16765" x="4759325" y="4367213"/>
          <p14:tracePt t="16782" x="4732338" y="4322763"/>
          <p14:tracePt t="16799" x="4714875" y="4313238"/>
          <p14:tracePt t="16815" x="4714875" y="4286250"/>
          <p14:tracePt t="16832" x="4705350" y="4268788"/>
          <p14:tracePt t="16850" x="4705350" y="4259263"/>
          <p14:tracePt t="16865" x="4705350" y="4251325"/>
          <p14:tracePt t="16882" x="4705350" y="4232275"/>
          <p14:tracePt t="16900" x="4714875" y="4214813"/>
          <p14:tracePt t="16915" x="4732338" y="4197350"/>
          <p14:tracePt t="16932" x="4759325" y="4170363"/>
          <p14:tracePt t="16949" x="4786313" y="4160838"/>
          <p14:tracePt t="16965" x="4803775" y="4143375"/>
          <p14:tracePt t="16982" x="4813300" y="4133850"/>
          <p14:tracePt t="16999" x="4857750" y="4125913"/>
          <p14:tracePt t="17017" x="4884738" y="4116388"/>
          <p14:tracePt t="17032" x="4902200" y="4116388"/>
          <p14:tracePt t="17048" x="4956175" y="4125913"/>
          <p14:tracePt t="17065" x="5000625" y="4143375"/>
          <p14:tracePt t="17081" x="5037138" y="4152900"/>
          <p14:tracePt t="17098" x="5072063" y="4187825"/>
          <p14:tracePt t="17114" x="5089525" y="4241800"/>
          <p14:tracePt t="17132" x="5099050" y="4259263"/>
          <p14:tracePt t="17148" x="5099050" y="4276725"/>
          <p14:tracePt t="17164" x="5099050" y="4322763"/>
          <p14:tracePt t="17181" x="5099050" y="4340225"/>
          <p14:tracePt t="17198" x="5099050" y="4357688"/>
          <p14:tracePt t="17215" x="5072063" y="4394200"/>
          <p14:tracePt t="17232" x="5027613" y="4419600"/>
          <p14:tracePt t="17248" x="4991100" y="4438650"/>
          <p14:tracePt t="17264" x="4875213" y="4465638"/>
          <p14:tracePt t="17282" x="4813300" y="4473575"/>
          <p14:tracePt t="17298" x="4759325" y="4473575"/>
          <p14:tracePt t="17315" x="4643438" y="4438650"/>
          <p14:tracePt t="17332" x="4608513" y="4402138"/>
          <p14:tracePt t="17348" x="4589463" y="4375150"/>
          <p14:tracePt t="17364" x="4572000" y="4357688"/>
          <p14:tracePt t="17381" x="4562475" y="4322763"/>
          <p14:tracePt t="17399" x="4562475" y="4295775"/>
          <p14:tracePt t="17415" x="4562475" y="4286250"/>
          <p14:tracePt t="17431" x="4562475" y="4241800"/>
          <p14:tracePt t="17450" x="4562475" y="4224338"/>
          <p14:tracePt t="17465" x="4562475" y="4205288"/>
          <p14:tracePt t="17481" x="4581525" y="4152900"/>
          <p14:tracePt t="17498" x="4589463" y="4133850"/>
          <p14:tracePt t="17515" x="4625975" y="4108450"/>
          <p14:tracePt t="17534" x="4714875" y="4062413"/>
          <p14:tracePt t="17549" x="4741863" y="4044950"/>
          <p14:tracePt t="17565" x="4768850" y="4027488"/>
          <p14:tracePt t="17581" x="4795838" y="4027488"/>
          <p14:tracePt t="17598" x="4857750" y="4000500"/>
          <p14:tracePt t="17615" x="4929188" y="3990975"/>
          <p14:tracePt t="17631" x="4983163" y="3983038"/>
          <p14:tracePt t="17648" x="5027613" y="3983038"/>
          <p14:tracePt t="17665" x="5045075" y="3983038"/>
          <p14:tracePt t="17681" x="5062538" y="3983038"/>
          <p14:tracePt t="17698" x="5089525" y="3990975"/>
          <p14:tracePt t="17715" x="5099050" y="3990975"/>
          <p14:tracePt t="17732" x="5108575" y="4000500"/>
          <p14:tracePt t="17748" x="5116513" y="4000500"/>
          <p14:tracePt t="17765" x="5116513" y="4010025"/>
          <p14:tracePt t="17781" x="5116513" y="4017963"/>
          <p14:tracePt t="17815" x="5126038" y="4017963"/>
          <p14:tracePt t="18096" x="5126038" y="4027488"/>
          <p14:tracePt t="18109" x="5126038" y="4037013"/>
          <p14:tracePt t="18134" x="5143500" y="4044950"/>
          <p14:tracePt t="18148" x="5143500" y="4054475"/>
          <p14:tracePt t="18160" x="5160963" y="4062413"/>
          <p14:tracePt t="18172" x="5160963" y="4071938"/>
          <p14:tracePt t="18185" x="5180013" y="4081463"/>
          <p14:tracePt t="18200" x="5205413" y="4108450"/>
          <p14:tracePt t="18216" x="5224463" y="4143375"/>
          <p14:tracePt t="18233" x="5251450" y="4187825"/>
          <p14:tracePt t="18250" x="5259388" y="4214813"/>
          <p14:tracePt t="18266" x="5259388" y="4251325"/>
          <p14:tracePt t="18282" x="5276850" y="4276725"/>
          <p14:tracePt t="18301" x="5286375" y="4286250"/>
          <p14:tracePt t="18316" x="5286375" y="4295775"/>
          <p14:tracePt t="18332" x="5286375" y="4303713"/>
          <p14:tracePt t="18364" x="5276850" y="4313238"/>
          <p14:tracePt t="18873" x="5268913" y="4313238"/>
          <p14:tracePt t="18899" x="5251450" y="4313238"/>
          <p14:tracePt t="18911" x="5224463" y="4322763"/>
          <p14:tracePt t="18924" x="5180013" y="4322763"/>
          <p14:tracePt t="18937" x="5099050" y="4330700"/>
          <p14:tracePt t="18950" x="4983163" y="4330700"/>
          <p14:tracePt t="18966" x="4894263" y="4330700"/>
          <p14:tracePt t="18983" x="4822825" y="4330700"/>
          <p14:tracePt t="19000" x="4697413" y="4330700"/>
          <p14:tracePt t="19016" x="4670425" y="4330700"/>
          <p14:tracePt t="19032" x="4643438" y="4330700"/>
          <p14:tracePt t="19049" x="4581525" y="4330700"/>
          <p14:tracePt t="19066" x="4554538" y="4313238"/>
          <p14:tracePt t="19082" x="4537075" y="4313238"/>
          <p14:tracePt t="19100" x="4510088" y="4303713"/>
          <p14:tracePt t="19117" x="4491038" y="4295775"/>
          <p14:tracePt t="19132" x="4483100" y="4295775"/>
          <p14:tracePt t="19154" x="4473575" y="4295775"/>
          <p14:tracePt t="19167" x="4473575" y="4286250"/>
          <p14:tracePt t="20266" x="4483100" y="4286250"/>
          <p14:tracePt t="20686" x="4483100" y="4276725"/>
          <p14:tracePt t="20699" x="4491038" y="4276725"/>
          <p14:tracePt t="21766" x="4491038" y="4268788"/>
          <p14:tracePt t="23017" x="4491038" y="4259263"/>
          <p14:tracePt t="23140" x="4500563" y="4259263"/>
          <p14:tracePt t="23153" x="4510088" y="4259263"/>
          <p14:tracePt t="23229" x="4510088" y="4251325"/>
          <p14:tracePt t="23255" x="4518025" y="4251325"/>
          <p14:tracePt t="23268" x="4527550" y="4241800"/>
          <p14:tracePt t="23280" x="4545013" y="4241800"/>
          <p14:tracePt t="23293" x="4572000" y="4224338"/>
          <p14:tracePt t="23306" x="4633913" y="4187825"/>
          <p14:tracePt t="23319" x="4697413" y="4160838"/>
          <p14:tracePt t="23334" x="4741863" y="4133850"/>
          <p14:tracePt t="23351" x="4803775" y="4108450"/>
          <p14:tracePt t="23367" x="4857750" y="4089400"/>
          <p14:tracePt t="23385" x="4867275" y="4089400"/>
          <p14:tracePt t="23401" x="4884738" y="4081463"/>
          <p14:tracePt t="23418" x="4894263" y="4081463"/>
          <p14:tracePt t="23434" x="4902200" y="4081463"/>
          <p14:tracePt t="23496" x="4911725" y="4081463"/>
          <p14:tracePt t="23536" x="4911725" y="4089400"/>
          <p14:tracePt t="24250" x="4911725" y="4098925"/>
          <p14:tracePt t="24262" x="4919663" y="4108450"/>
          <p14:tracePt t="24275" x="4919663" y="4116388"/>
          <p14:tracePt t="24288" x="4919663" y="4125913"/>
          <p14:tracePt t="24302" x="4919663" y="4133850"/>
          <p14:tracePt t="24317" x="4929188" y="4143375"/>
          <p14:tracePt t="24334" x="4929188" y="4152900"/>
          <p14:tracePt t="24351" x="4929188" y="4160838"/>
          <p14:tracePt t="24377" x="4929188" y="4170363"/>
          <p14:tracePt t="24428" x="4929188" y="4187825"/>
          <p14:tracePt t="24518" x="4929188" y="4197350"/>
          <p14:tracePt t="24530" x="4929188" y="4205288"/>
          <p14:tracePt t="24542" x="4929188" y="4224338"/>
          <p14:tracePt t="24555" x="4929188" y="4276725"/>
          <p14:tracePt t="24568" x="4929188" y="4340225"/>
          <p14:tracePt t="24583" x="4919663" y="4394200"/>
          <p14:tracePt t="24600" x="4911725" y="4465638"/>
          <p14:tracePt t="24617" x="4894263" y="4545013"/>
          <p14:tracePt t="24634" x="4894263" y="4562475"/>
          <p14:tracePt t="24650" x="4884738" y="4581525"/>
          <p14:tracePt t="24667" x="4875213" y="4616450"/>
          <p14:tracePt t="24684" x="4867275" y="4633913"/>
          <p14:tracePt t="24700" x="4867275" y="4652963"/>
          <p14:tracePt t="24717" x="4867275" y="4660900"/>
          <p14:tracePt t="24759" x="4857750" y="4660900"/>
          <p14:tracePt t="24836" x="4857750" y="4652963"/>
          <p14:tracePt t="25066" x="4857750" y="4643438"/>
          <p14:tracePt t="25104" x="4857750" y="4633913"/>
          <p14:tracePt t="25130" x="4857750" y="4625975"/>
          <p14:tracePt t="25155" x="4857750" y="4616450"/>
          <p14:tracePt t="25181" x="4857750" y="4608513"/>
          <p14:tracePt t="25193" x="4867275" y="4589463"/>
          <p14:tracePt t="25206" x="4875213" y="4581525"/>
          <p14:tracePt t="25220" x="4902200" y="4554538"/>
          <p14:tracePt t="25234" x="4983163" y="4510088"/>
          <p14:tracePt t="25251" x="5205413" y="4394200"/>
          <p14:tracePt t="25268" x="5510213" y="4295775"/>
          <p14:tracePt t="25285" x="5705475" y="4241800"/>
          <p14:tracePt t="25302" x="5776913" y="4241800"/>
          <p14:tracePt t="25318" x="5857875" y="4232275"/>
          <p14:tracePt t="25335" x="5875338" y="4232275"/>
          <p14:tracePt t="25351" x="5884863" y="4232275"/>
          <p14:tracePt t="25368" x="5894388" y="4232275"/>
          <p14:tracePt t="25385" x="5902325" y="4232275"/>
          <p14:tracePt t="25401" x="5894388" y="4232275"/>
          <p14:tracePt t="25945" x="5857875" y="4251325"/>
          <p14:tracePt t="25958" x="5803900" y="4276725"/>
          <p14:tracePt t="25971" x="5680075" y="4330700"/>
          <p14:tracePt t="25986" x="5500688" y="4384675"/>
          <p14:tracePt t="26001" x="5402263" y="4402138"/>
          <p14:tracePt t="26019" x="5224463" y="4411663"/>
          <p14:tracePt t="26035" x="5108575" y="4419600"/>
          <p14:tracePt t="26051" x="5027613" y="4419600"/>
          <p14:tracePt t="26068" x="4938713" y="4419600"/>
          <p14:tracePt t="26084" x="4741863" y="4375150"/>
          <p14:tracePt t="26101" x="4660900" y="4340225"/>
          <p14:tracePt t="26117" x="4608513" y="4303713"/>
          <p14:tracePt t="26134" x="4537075" y="4259263"/>
          <p14:tracePt t="26151" x="4510088" y="4224338"/>
          <p14:tracePt t="26167" x="4483100" y="4197350"/>
          <p14:tracePt t="26184" x="4446588" y="4133850"/>
          <p14:tracePt t="26201" x="4429125" y="4108450"/>
          <p14:tracePt t="26217" x="4419600" y="4089400"/>
          <p14:tracePt t="26234" x="4411663" y="4071938"/>
          <p14:tracePt t="26250" x="4402138" y="4044950"/>
          <p14:tracePt t="26267" x="4402138" y="4037013"/>
          <p14:tracePt t="26284" x="4402138" y="4027488"/>
          <p14:tracePt t="26300" x="4394200" y="4010025"/>
          <p14:tracePt t="26317" x="4394200" y="3990975"/>
          <p14:tracePt t="26341" x="4394200" y="3983038"/>
          <p14:tracePt t="26366" x="4384675" y="3983038"/>
          <p14:tracePt t="26405" x="4375150" y="3983038"/>
          <p14:tracePt t="26430" x="4375150" y="3973513"/>
          <p14:tracePt t="26443" x="4367213" y="3973513"/>
          <p14:tracePt t="26456" x="4340225" y="3973513"/>
          <p14:tracePt t="26469" x="4313238" y="3965575"/>
          <p14:tracePt t="26485" x="4276725" y="3956050"/>
          <p14:tracePt t="26501" x="4133850" y="3919538"/>
          <p14:tracePt t="26520" x="4071938" y="3902075"/>
          <p14:tracePt t="26535" x="3990975" y="3884613"/>
          <p14:tracePt t="26551" x="3919538" y="3857625"/>
          <p14:tracePt t="26568" x="3840163" y="3822700"/>
          <p14:tracePt t="26587" x="3803650" y="3813175"/>
          <p14:tracePt t="26602" x="3795713" y="3803650"/>
          <p14:tracePt t="26618" x="3776663" y="3795713"/>
          <p14:tracePt t="26636" x="3768725" y="3786188"/>
          <p14:tracePt t="26652" x="3759200" y="3776663"/>
          <p14:tracePt t="26669" x="3759200" y="3768725"/>
          <p14:tracePt t="26686" x="3759200" y="3759200"/>
          <p14:tracePt t="26724" x="3759200" y="3751263"/>
          <p14:tracePt t="26762" x="3813175" y="3751263"/>
          <p14:tracePt t="26787" x="3956050" y="3751263"/>
          <p14:tracePt t="26801" x="4429125" y="3751263"/>
          <p14:tracePt t="26813" x="5072063" y="3776663"/>
          <p14:tracePt t="26825" x="5626100" y="3830638"/>
          <p14:tracePt t="26838" x="6303963" y="3894138"/>
          <p14:tracePt t="26852" x="6884988" y="3946525"/>
          <p14:tracePt t="26869" x="7510463" y="4044950"/>
          <p14:tracePt t="26885" x="8804275" y="4313238"/>
          <p14:tracePt t="26903" x="9277350" y="4438650"/>
          <p14:tracePt t="26918" x="9367838" y="4473575"/>
          <p14:tracePt t="26935" x="9420225" y="4500563"/>
          <p14:tracePt t="26952" x="9501188" y="4537075"/>
          <p14:tracePt t="26969" x="9518650" y="4545013"/>
          <p14:tracePt t="26985" x="9518650" y="4554538"/>
          <p14:tracePt t="27002" x="9528175" y="4554538"/>
          <p14:tracePt t="27019" x="9510713" y="4562475"/>
          <p14:tracePt t="27655" x="9483725" y="4572000"/>
          <p14:tracePt t="27668" x="9439275" y="4625975"/>
          <p14:tracePt t="27681" x="9358313" y="4705350"/>
          <p14:tracePt t="27694" x="9277350" y="4786313"/>
          <p14:tracePt t="27706" x="9232900" y="4848225"/>
          <p14:tracePt t="27719" x="9180513" y="4902200"/>
          <p14:tracePt t="27735" x="9153525" y="4938713"/>
          <p14:tracePt t="27751" x="9134475" y="4956175"/>
          <p14:tracePt t="27768" x="9099550" y="4983163"/>
          <p14:tracePt t="27785" x="9099550" y="4991100"/>
          <p14:tracePt t="27801" x="9090025" y="5000625"/>
          <p14:tracePt t="27818" x="9082088" y="5010150"/>
          <p14:tracePt t="27835" x="9099550" y="4991100"/>
          <p14:tracePt t="27936" x="9153525" y="4929188"/>
          <p14:tracePt t="27950" x="9259888" y="4776788"/>
          <p14:tracePt t="27961" x="9394825" y="4616450"/>
          <p14:tracePt t="27974" x="9466263" y="4545013"/>
          <p14:tracePt t="27987" x="9545638" y="4491038"/>
          <p14:tracePt t="28002" x="9590088" y="4456113"/>
          <p14:tracePt t="28019" x="9617075" y="4429125"/>
          <p14:tracePt t="28035" x="9661525" y="4419600"/>
          <p14:tracePt t="28052" x="9661525" y="4411663"/>
          <p14:tracePt t="28068" x="9671050" y="4402138"/>
          <p14:tracePt t="28084" x="9680575" y="4402138"/>
          <p14:tracePt t="28102" x="9661525" y="4411663"/>
          <p14:tracePt t="28204" x="9599613" y="4446588"/>
          <p14:tracePt t="28216" x="9456738" y="4562475"/>
          <p14:tracePt t="28230" x="9277350" y="4705350"/>
          <p14:tracePt t="28242" x="9170988" y="4803775"/>
          <p14:tracePt t="28254" x="9090025" y="4867275"/>
          <p14:tracePt t="28269" x="9037638" y="4902200"/>
          <p14:tracePt t="28285" x="9001125" y="4929188"/>
          <p14:tracePt t="28301" x="8974138" y="4938713"/>
          <p14:tracePt t="28319" x="8974138" y="4946650"/>
          <p14:tracePt t="28335" x="8983663" y="4938713"/>
          <p14:tracePt t="28433" x="9018588" y="4911725"/>
          <p14:tracePt t="28446" x="9099550" y="4830763"/>
          <p14:tracePt t="28459" x="9170988" y="4751388"/>
          <p14:tracePt t="28471" x="9251950" y="4679950"/>
          <p14:tracePt t="28485" x="9313863" y="4625975"/>
          <p14:tracePt t="28502" x="9385300" y="4572000"/>
          <p14:tracePt t="28520" x="9456738" y="4537075"/>
          <p14:tracePt t="28535" x="9474200" y="4518025"/>
          <p14:tracePt t="28551" x="9491663" y="4510088"/>
          <p14:tracePt t="28568" x="9501188" y="4500563"/>
          <p14:tracePt t="28584" x="9510713" y="4500563"/>
          <p14:tracePt t="28601" x="9518650" y="4500563"/>
          <p14:tracePt t="28624" x="9483725" y="4518025"/>
          <p14:tracePt t="28688" x="9402763" y="4572000"/>
          <p14:tracePt t="28701" x="9205913" y="4751388"/>
          <p14:tracePt t="28714" x="9045575" y="4875213"/>
          <p14:tracePt t="28726" x="8947150" y="4946650"/>
          <p14:tracePt t="28739" x="8894763" y="4973638"/>
          <p14:tracePt t="28753" x="8858250" y="5000625"/>
          <p14:tracePt t="28769" x="8831263" y="5010150"/>
          <p14:tracePt t="28785" x="8823325" y="5018088"/>
          <p14:tracePt t="28803" x="8813800" y="5018088"/>
          <p14:tracePt t="28819" x="8823325" y="5010150"/>
          <p14:tracePt t="28905" x="8840788" y="5010150"/>
          <p14:tracePt t="28918" x="8894763" y="4965700"/>
          <p14:tracePt t="28930" x="8991600" y="4884738"/>
          <p14:tracePt t="28943" x="9090025" y="4813300"/>
          <p14:tracePt t="28957" x="9180513" y="4751388"/>
          <p14:tracePt t="28969" x="9286875" y="4697413"/>
          <p14:tracePt t="28986" x="9358313" y="4670425"/>
          <p14:tracePt t="29002" x="9439275" y="4616450"/>
          <p14:tracePt t="29021" x="9456738" y="4608513"/>
          <p14:tracePt t="29035" x="9466263" y="4589463"/>
          <p14:tracePt t="29052" x="9474200" y="4589463"/>
          <p14:tracePt t="29069" x="9483725" y="4589463"/>
          <p14:tracePt t="29086" x="9474200" y="4589463"/>
          <p14:tracePt t="29159" x="9420225" y="4625975"/>
          <p14:tracePt t="29172" x="9304338" y="4697413"/>
          <p14:tracePt t="29185" x="9109075" y="4830763"/>
          <p14:tracePt t="29198" x="8875713" y="5010150"/>
          <p14:tracePt t="29211" x="8599488" y="5187950"/>
          <p14:tracePt t="29224" x="8501063" y="5251450"/>
          <p14:tracePt t="29236" x="8447088" y="5295900"/>
          <p14:tracePt t="29252" x="8412163" y="5322888"/>
          <p14:tracePt t="29269" x="8402638" y="5322888"/>
          <p14:tracePt t="29285" x="8394700" y="5330825"/>
          <p14:tracePt t="29302" x="8385175" y="5330825"/>
          <p14:tracePt t="29319" x="8394700" y="5330825"/>
          <p14:tracePt t="29377" x="8420100" y="5322888"/>
          <p14:tracePt t="29389" x="8501063" y="5276850"/>
          <p14:tracePt t="29402" x="8724900" y="5180013"/>
          <p14:tracePt t="29415" x="8991600" y="5018088"/>
          <p14:tracePt t="29427" x="9170988" y="4938713"/>
          <p14:tracePt t="29440" x="9251950" y="4902200"/>
          <p14:tracePt t="29453" x="9304338" y="4884738"/>
          <p14:tracePt t="29469" x="9348788" y="4867275"/>
          <p14:tracePt t="29486" x="9375775" y="4848225"/>
          <p14:tracePt t="29503" x="9420225" y="4840288"/>
          <p14:tracePt t="29521" x="9447213" y="4830763"/>
          <p14:tracePt t="29535" x="9447213" y="4822825"/>
          <p14:tracePt t="30517" x="9439275" y="4822825"/>
          <p14:tracePt t="30666" x="9429750" y="4822825"/>
          <p14:tracePt t="30679" x="9412288" y="4822825"/>
          <p14:tracePt t="30691" x="9367838" y="4830763"/>
          <p14:tracePt t="30704" x="9313863" y="4848225"/>
          <p14:tracePt t="30719" x="9205913" y="4867275"/>
          <p14:tracePt t="30736" x="9109075" y="4875213"/>
          <p14:tracePt t="30753" x="8956675" y="4894263"/>
          <p14:tracePt t="30770" x="8920163" y="4894263"/>
          <p14:tracePt t="30786" x="8894763" y="4894263"/>
          <p14:tracePt t="30803" x="8804275" y="4894263"/>
          <p14:tracePt t="30820" x="8769350" y="4894263"/>
          <p14:tracePt t="30836" x="8705850" y="4894263"/>
          <p14:tracePt t="30853" x="8582025" y="4884738"/>
          <p14:tracePt t="30870" x="8510588" y="4884738"/>
          <p14:tracePt t="30886" x="8429625" y="4875213"/>
          <p14:tracePt t="30902" x="8259763" y="4867275"/>
          <p14:tracePt t="30921" x="8161338" y="4857750"/>
          <p14:tracePt t="30936" x="8081963" y="4857750"/>
          <p14:tracePt t="30953" x="7929563" y="4857750"/>
          <p14:tracePt t="30969" x="7724775" y="4857750"/>
          <p14:tracePt t="30987" x="7616825" y="4857750"/>
          <p14:tracePt t="31002" x="7456488" y="4875213"/>
          <p14:tracePt t="31019" x="7232650" y="4902200"/>
          <p14:tracePt t="31036" x="7180263" y="4911725"/>
          <p14:tracePt t="31052" x="7143750" y="4919663"/>
          <p14:tracePt t="31069" x="7089775" y="4938713"/>
          <p14:tracePt t="31085" x="7037388" y="4946650"/>
          <p14:tracePt t="31102" x="7010400" y="4946650"/>
          <p14:tracePt t="31119" x="7000875" y="4946650"/>
          <p14:tracePt t="31135" x="6983413" y="4946650"/>
          <p14:tracePt t="31152" x="6973888" y="4946650"/>
          <p14:tracePt t="31189" x="6965950" y="4946650"/>
          <p14:tracePt t="31227" x="6956425" y="4946650"/>
          <p14:tracePt t="31431" x="6946900" y="4946650"/>
          <p14:tracePt t="31444" x="6929438" y="4946650"/>
          <p14:tracePt t="31456" x="6919913" y="4946650"/>
          <p14:tracePt t="31470" x="6894513" y="4956175"/>
          <p14:tracePt t="31486" x="6875463" y="4956175"/>
          <p14:tracePt t="31503" x="6831013" y="4965700"/>
          <p14:tracePt t="31523" x="6813550" y="4965700"/>
          <p14:tracePt t="31536" x="6804025" y="4965700"/>
          <p14:tracePt t="31552" x="6796088" y="4965700"/>
          <p14:tracePt t="31568" x="6786563" y="4965700"/>
          <p14:tracePt t="31585" x="6777038" y="4965700"/>
          <p14:tracePt t="31622" x="6769100" y="4965700"/>
          <p14:tracePt t="32043" x="6742113" y="4965700"/>
          <p14:tracePt t="32056" x="6697663" y="4965700"/>
          <p14:tracePt t="32069" x="6608763" y="4973638"/>
          <p14:tracePt t="32081" x="6500813" y="4983163"/>
          <p14:tracePt t="32094" x="6384925" y="4983163"/>
          <p14:tracePt t="32107" x="6276975" y="4983163"/>
          <p14:tracePt t="32120" x="6180138" y="4965700"/>
          <p14:tracePt t="32135" x="6089650" y="4938713"/>
          <p14:tracePt t="32152" x="5946775" y="4894263"/>
          <p14:tracePt t="32169" x="5626100" y="4759325"/>
          <p14:tracePt t="32186" x="5483225" y="4697413"/>
          <p14:tracePt t="32202" x="5251450" y="4572000"/>
          <p14:tracePt t="32219" x="5027613" y="4411663"/>
          <p14:tracePt t="32236" x="4919663" y="4340225"/>
          <p14:tracePt t="32252" x="4840288" y="4276725"/>
          <p14:tracePt t="32269" x="4776788" y="4232275"/>
          <p14:tracePt t="32286" x="4768850" y="4214813"/>
          <p14:tracePt t="32302" x="4751388" y="4205288"/>
          <p14:tracePt t="32319" x="4751388" y="41973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16676" y="1803042"/>
            <a:ext cx="8242479" cy="42167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0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1"/>
    </mc:Choice>
    <mc:Fallback>
      <p:transition spd="slow" advTm="2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0" x="4732338" y="4187825"/>
          <p14:tracePt t="1644" x="4714875" y="4179888"/>
          <p14:tracePt t="1656" x="4660900" y="4152900"/>
          <p14:tracePt t="1669" x="4572000" y="4116388"/>
          <p14:tracePt t="1682" x="4483100" y="4062413"/>
          <p14:tracePt t="1694" x="4394200" y="4027488"/>
          <p14:tracePt t="1706" x="4303713" y="3990975"/>
          <p14:tracePt t="1719" x="4224338" y="3946525"/>
          <p14:tracePt t="1736" x="4160838" y="3919538"/>
          <p14:tracePt t="1751" x="4108450" y="3894138"/>
          <p14:tracePt t="1768" x="4010025" y="3822700"/>
          <p14:tracePt t="1786" x="3965575" y="3795713"/>
          <p14:tracePt t="1802" x="3919538" y="3759200"/>
          <p14:tracePt t="1818" x="3857625" y="3714750"/>
          <p14:tracePt t="1836" x="3830638" y="3679825"/>
          <p14:tracePt t="1852" x="3813175" y="3598863"/>
          <p14:tracePt t="1869" x="3795713" y="3455988"/>
          <p14:tracePt t="1886" x="3786188" y="3419475"/>
          <p14:tracePt t="1902" x="3786188" y="3367088"/>
          <p14:tracePt t="1919" x="3786188" y="3340100"/>
          <p14:tracePt t="1935" x="3795713" y="3241675"/>
          <p14:tracePt t="1952" x="3813175" y="3197225"/>
          <p14:tracePt t="1969" x="3830638" y="3170238"/>
          <p14:tracePt t="1985" x="3857625" y="3108325"/>
          <p14:tracePt t="2003" x="3884613" y="3081338"/>
          <p14:tracePt t="2019" x="3911600" y="3009900"/>
          <p14:tracePt t="2019" x="3938588" y="2973388"/>
          <p14:tracePt t="2039" x="3965575" y="2928938"/>
          <p14:tracePt t="2052" x="3990975" y="2884488"/>
          <p14:tracePt t="2068" x="4010025" y="2867025"/>
          <p14:tracePt t="2084" x="4062413" y="2813050"/>
          <p14:tracePt t="2102" x="4081463" y="2795588"/>
          <p14:tracePt t="2118" x="4116388" y="2776538"/>
          <p14:tracePt t="2134" x="4152900" y="2759075"/>
          <p14:tracePt t="2151" x="4259263" y="2705100"/>
          <p14:tracePt t="2169" x="4330700" y="2679700"/>
          <p14:tracePt t="2184" x="4394200" y="2660650"/>
          <p14:tracePt t="2201" x="4456113" y="2660650"/>
          <p14:tracePt t="2219" x="4473575" y="2660650"/>
          <p14:tracePt t="2235" x="4500563" y="2660650"/>
          <p14:tracePt t="2251" x="4545013" y="2714625"/>
          <p14:tracePt t="2268" x="4572000" y="2768600"/>
          <p14:tracePt t="2284" x="4589463" y="2830513"/>
          <p14:tracePt t="2301" x="4598988" y="2965450"/>
          <p14:tracePt t="2318" x="4598988" y="3017838"/>
          <p14:tracePt t="2334" x="4598988" y="3044825"/>
          <p14:tracePt t="2351" x="4589463" y="3062288"/>
          <p14:tracePt t="2368" x="4562475" y="3081338"/>
          <p14:tracePt t="2385" x="4554538" y="3081338"/>
          <p14:tracePt t="2401" x="4537075" y="3081338"/>
          <p14:tracePt t="2418" x="4473575" y="3089275"/>
          <p14:tracePt t="2435" x="4438650" y="3089275"/>
          <p14:tracePt t="2451" x="4402138" y="3071813"/>
          <p14:tracePt t="2467" x="4295775" y="2982913"/>
          <p14:tracePt t="2485" x="4251325" y="2928938"/>
          <p14:tracePt t="2501" x="4197350" y="2847975"/>
          <p14:tracePt t="2518" x="4125913" y="2687638"/>
          <p14:tracePt t="2535" x="4116388" y="2608263"/>
          <p14:tracePt t="2551" x="4108450" y="2509838"/>
          <p14:tracePt t="2568" x="4098925" y="2446338"/>
          <p14:tracePt t="2584" x="4098925" y="2357438"/>
          <p14:tracePt t="2601" x="4098925" y="2312988"/>
          <p14:tracePt t="2617" x="4116388" y="2295525"/>
          <p14:tracePt t="2635" x="4133850" y="2251075"/>
          <p14:tracePt t="2651" x="4143375" y="2241550"/>
          <p14:tracePt t="2668" x="4160838" y="2224088"/>
          <p14:tracePt t="2684" x="4224338" y="2205038"/>
          <p14:tracePt t="2702" x="4251325" y="2197100"/>
          <p14:tracePt t="2717" x="4286250" y="2187575"/>
          <p14:tracePt t="2734" x="4367213" y="2187575"/>
          <p14:tracePt t="2752" x="4411663" y="2187575"/>
          <p14:tracePt t="2768" x="4456113" y="2187575"/>
          <p14:tracePt t="2784" x="4483100" y="2205038"/>
          <p14:tracePt t="2801" x="4527550" y="2259013"/>
          <p14:tracePt t="2819" x="4537075" y="2286000"/>
          <p14:tracePt t="2834" x="4545013" y="2303463"/>
          <p14:tracePt t="2851" x="4554538" y="2347913"/>
          <p14:tracePt t="2868" x="4554538" y="2384425"/>
          <p14:tracePt t="2885" x="4554538" y="2411413"/>
          <p14:tracePt t="2901" x="4527550" y="2500313"/>
          <p14:tracePt t="2919" x="4491038" y="2589213"/>
          <p14:tracePt t="2934" x="4446588" y="2660650"/>
          <p14:tracePt t="2951" x="4348163" y="2786063"/>
          <p14:tracePt t="2968" x="4313238" y="2813050"/>
          <p14:tracePt t="2984" x="4268788" y="2857500"/>
          <p14:tracePt t="3001" x="4232275" y="2894013"/>
          <p14:tracePt t="3018" x="4133850" y="2938463"/>
          <p14:tracePt t="3036" x="4071938" y="2946400"/>
          <p14:tracePt t="3052" x="4010025" y="2955925"/>
          <p14:tracePt t="3068" x="3919538" y="2965450"/>
          <p14:tracePt t="3085" x="3894138" y="2955925"/>
          <p14:tracePt t="3101" x="3857625" y="2919413"/>
          <p14:tracePt t="3118" x="3822700" y="2830513"/>
          <p14:tracePt t="3135" x="3822700" y="2776538"/>
          <p14:tracePt t="3151" x="3813175" y="2724150"/>
          <p14:tracePt t="3168" x="3813175" y="2643188"/>
          <p14:tracePt t="3185" x="3813175" y="2598738"/>
          <p14:tracePt t="3201" x="3822700" y="2527300"/>
          <p14:tracePt t="3218" x="3840163" y="2473325"/>
          <p14:tracePt t="3218" x="3848100" y="2446338"/>
          <p14:tracePt t="3235" x="3875088" y="2419350"/>
          <p14:tracePt t="3251" x="3919538" y="2384425"/>
          <p14:tracePt t="3268" x="3965575" y="2357438"/>
          <p14:tracePt t="3284" x="4054475" y="2312988"/>
          <p14:tracePt t="3302" x="4098925" y="2303463"/>
          <p14:tracePt t="3318" x="4133850" y="2295525"/>
          <p14:tracePt t="3335" x="4232275" y="2295525"/>
          <p14:tracePt t="3353" x="4313238" y="2295525"/>
          <p14:tracePt t="3368" x="4384675" y="2312988"/>
          <p14:tracePt t="3384" x="4491038" y="2357438"/>
          <p14:tracePt t="3402" x="4537075" y="2374900"/>
          <p14:tracePt t="3418" x="4589463" y="2393950"/>
          <p14:tracePt t="3435" x="4660900" y="2428875"/>
          <p14:tracePt t="3452" x="4697413" y="2446338"/>
          <p14:tracePt t="3468" x="4724400" y="2455863"/>
          <p14:tracePt t="3485" x="4741863" y="2473325"/>
          <p14:tracePt t="3501" x="4751388" y="2490788"/>
          <p14:tracePt t="3518" x="4751388" y="2509838"/>
          <p14:tracePt t="3535" x="4759325" y="2536825"/>
          <p14:tracePt t="3551" x="4768850" y="2598738"/>
          <p14:tracePt t="3569" x="4768850" y="2633663"/>
          <p14:tracePt t="3585" x="4759325" y="2652713"/>
          <p14:tracePt t="3601" x="4679950" y="2724150"/>
          <p14:tracePt t="3618" x="4598988" y="2768600"/>
          <p14:tracePt t="3635" x="4537075" y="2795588"/>
          <p14:tracePt t="3651" x="4473575" y="2830513"/>
          <p14:tracePt t="3668" x="4313238" y="2894013"/>
          <p14:tracePt t="3685" x="4251325" y="2911475"/>
          <p14:tracePt t="3701" x="4214813" y="2911475"/>
          <p14:tracePt t="3718" x="4170363" y="2911475"/>
          <p14:tracePt t="3735" x="4133850" y="2901950"/>
          <p14:tracePt t="3751" x="4116388" y="2884488"/>
          <p14:tracePt t="3768" x="4071938" y="2830513"/>
          <p14:tracePt t="3785" x="4054475" y="2776538"/>
          <p14:tracePt t="3801" x="4027488" y="2724150"/>
          <p14:tracePt t="3818" x="4017963" y="2598738"/>
          <p14:tracePt t="3835" x="4017963" y="2527300"/>
          <p14:tracePt t="3851" x="4017963" y="2473325"/>
          <p14:tracePt t="3868" x="4027488" y="2411413"/>
          <p14:tracePt t="3885" x="4027488" y="2374900"/>
          <p14:tracePt t="3901" x="4054475" y="2357438"/>
          <p14:tracePt t="3918" x="4071938" y="2330450"/>
          <p14:tracePt t="3935" x="4143375" y="2251075"/>
          <p14:tracePt t="3952" x="4205288" y="2205038"/>
          <p14:tracePt t="3968" x="4259263" y="2179638"/>
          <p14:tracePt t="3984" x="4330700" y="2143125"/>
          <p14:tracePt t="4002" x="4357688" y="2133600"/>
          <p14:tracePt t="4018" x="4384675" y="2125663"/>
          <p14:tracePt t="4035" x="4419600" y="2125663"/>
          <p14:tracePt t="4053" x="4446588" y="2125663"/>
          <p14:tracePt t="4070" x="4483100" y="2133600"/>
          <p14:tracePt t="4085" x="4562475" y="2187575"/>
          <p14:tracePt t="4102" x="4633913" y="2268538"/>
          <p14:tracePt t="4118" x="4697413" y="2330450"/>
          <p14:tracePt t="4135" x="4751388" y="2401888"/>
          <p14:tracePt t="4151" x="4983163" y="2554288"/>
          <p14:tracePt t="4168" x="5116513" y="2625725"/>
          <p14:tracePt t="4184" x="5251450" y="2679700"/>
          <p14:tracePt t="4201" x="5661025" y="2741613"/>
          <p14:tracePt t="4219" x="5795963" y="2759075"/>
          <p14:tracePt t="4235" x="5946775" y="2768600"/>
          <p14:tracePt t="4251" x="6126163" y="2768600"/>
          <p14:tracePt t="4269" x="6180138" y="2768600"/>
          <p14:tracePt t="4284" x="6215063" y="2768600"/>
          <p14:tracePt t="4301" x="6224588" y="2768600"/>
          <p14:tracePt t="4319" x="6232525" y="2768600"/>
          <p14:tracePt t="4335" x="6242050" y="2768600"/>
          <p14:tracePt t="4357" x="6251575" y="2768600"/>
          <p14:tracePt t="4381" x="6259513" y="2768600"/>
          <p14:tracePt t="4407" x="6269038" y="2768600"/>
          <p14:tracePt t="4420" x="6269038" y="2759075"/>
          <p14:tracePt t="4701" x="6269038" y="2751138"/>
          <p14:tracePt t="4714" x="6269038" y="2741613"/>
          <p14:tracePt t="4726" x="6269038" y="2714625"/>
          <p14:tracePt t="4739" x="6269038" y="2679700"/>
          <p14:tracePt t="4753" x="6269038" y="2616200"/>
          <p14:tracePt t="4769" x="6269038" y="2544763"/>
          <p14:tracePt t="4786" x="6286500" y="2428875"/>
          <p14:tracePt t="4803" x="6296025" y="2384425"/>
          <p14:tracePt t="4819" x="6303963" y="2366963"/>
          <p14:tracePt t="4836" x="6323013" y="2347913"/>
          <p14:tracePt t="4853" x="6348413" y="2312988"/>
          <p14:tracePt t="4870" x="6367463" y="2286000"/>
          <p14:tracePt t="4886" x="6402388" y="2259013"/>
          <p14:tracePt t="4903" x="6500813" y="2214563"/>
          <p14:tracePt t="4920" x="6537325" y="2205038"/>
          <p14:tracePt t="4936" x="6554788" y="2205038"/>
          <p14:tracePt t="4953" x="6626225" y="2197100"/>
          <p14:tracePt t="4969" x="6661150" y="2205038"/>
          <p14:tracePt t="4986" x="6697663" y="2214563"/>
          <p14:tracePt t="5003" x="6777038" y="2276475"/>
          <p14:tracePt t="5021" x="6804025" y="2295525"/>
          <p14:tracePt t="5037" x="6823075" y="2330450"/>
          <p14:tracePt t="5051" x="6840538" y="2357438"/>
          <p14:tracePt t="5068" x="6858000" y="2411413"/>
          <p14:tracePt t="5087" x="6858000" y="2438400"/>
          <p14:tracePt t="5102" x="6858000" y="2465388"/>
          <p14:tracePt t="5118" x="6858000" y="2554288"/>
          <p14:tracePt t="5136" x="6858000" y="2616200"/>
          <p14:tracePt t="5152" x="6831013" y="2714625"/>
          <p14:tracePt t="5168" x="6786563" y="2928938"/>
          <p14:tracePt t="5185" x="6769100" y="3009900"/>
          <p14:tracePt t="5202" x="6751638" y="3071813"/>
          <p14:tracePt t="5218" x="6742113" y="3133725"/>
          <p14:tracePt t="5218" x="6732588" y="3179763"/>
          <p14:tracePt t="5236" x="6724650" y="3232150"/>
          <p14:tracePt t="5252" x="6715125" y="3259138"/>
          <p14:tracePt t="5268" x="6715125" y="3276600"/>
          <p14:tracePt t="5285" x="6715125" y="3295650"/>
          <p14:tracePt t="5302" x="6715125" y="3303588"/>
          <p14:tracePt t="5318" x="6715125" y="3313113"/>
          <p14:tracePt t="5335" x="6715125" y="3330575"/>
          <p14:tracePt t="5353" x="6732588" y="3340100"/>
          <p14:tracePt t="5368" x="6751638" y="3348038"/>
          <p14:tracePt t="5385" x="6786563" y="3375025"/>
          <p14:tracePt t="5402" x="6813550" y="3411538"/>
          <p14:tracePt t="5418" x="6840538" y="3438525"/>
          <p14:tracePt t="5435" x="6894513" y="3482975"/>
          <p14:tracePt t="5452" x="6911975" y="3500438"/>
          <p14:tracePt t="5468" x="6946900" y="3517900"/>
          <p14:tracePt t="5485" x="7000875" y="3536950"/>
          <p14:tracePt t="5502" x="7081838" y="3554413"/>
          <p14:tracePt t="5520" x="7108825" y="3562350"/>
          <p14:tracePt t="5536" x="7134225" y="3571875"/>
          <p14:tracePt t="5553" x="7153275" y="3581400"/>
          <p14:tracePt t="5570" x="7170738" y="3581400"/>
          <p14:tracePt t="5586" x="7180263" y="3581400"/>
          <p14:tracePt t="5603" x="7205663" y="3581400"/>
          <p14:tracePt t="5620" x="7232650" y="3581400"/>
          <p14:tracePt t="5636" x="7251700" y="3581400"/>
          <p14:tracePt t="5938" x="7277100" y="3581400"/>
          <p14:tracePt t="5951" x="7331075" y="3581400"/>
          <p14:tracePt t="5963" x="7412038" y="3581400"/>
          <p14:tracePt t="5976" x="7510463" y="3581400"/>
          <p14:tracePt t="5989" x="7581900" y="3581400"/>
          <p14:tracePt t="6004" x="7626350" y="3598863"/>
          <p14:tracePt t="6021" x="7653338" y="3608388"/>
          <p14:tracePt t="6036" x="7670800" y="3625850"/>
          <p14:tracePt t="6053" x="7680325" y="3633788"/>
          <p14:tracePt t="6069" x="7688263" y="3633788"/>
          <p14:tracePt t="6086" x="7688263" y="3643313"/>
          <p14:tracePt t="8151" x="7670800" y="3643313"/>
          <p14:tracePt t="8222" x="7643813" y="3643313"/>
          <p14:tracePt t="8236" x="7608888" y="3643313"/>
          <p14:tracePt t="8248" x="7527925" y="3643313"/>
          <p14:tracePt t="8261" x="7456488" y="3643313"/>
          <p14:tracePt t="8274" x="7394575" y="3643313"/>
          <p14:tracePt t="8288" x="7331075" y="3633788"/>
          <p14:tracePt t="8303" x="7277100" y="3616325"/>
          <p14:tracePt t="8320" x="7180263" y="3589338"/>
          <p14:tracePt t="8320" x="7037388" y="3544888"/>
          <p14:tracePt t="8338" x="6831013" y="3465513"/>
          <p14:tracePt t="8354" x="6581775" y="3411538"/>
          <p14:tracePt t="8371" x="6340475" y="3348038"/>
          <p14:tracePt t="8387" x="6054725" y="3276600"/>
          <p14:tracePt t="8404" x="5911850" y="3241675"/>
          <p14:tracePt t="8420" x="5822950" y="3214688"/>
          <p14:tracePt t="8437" x="5616575" y="3143250"/>
          <p14:tracePt t="8454" x="5500688" y="3098800"/>
          <p14:tracePt t="8470" x="5411788" y="3062288"/>
          <p14:tracePt t="8487" x="5232400" y="2982913"/>
          <p14:tracePt t="8505" x="5133975" y="2928938"/>
          <p14:tracePt t="8521" x="5054600" y="2894013"/>
          <p14:tracePt t="8537" x="5000625" y="2857500"/>
          <p14:tracePt t="8553" x="4919663" y="2803525"/>
          <p14:tracePt t="8570" x="4875213" y="2776538"/>
          <p14:tracePt t="8586" x="4822825" y="2751138"/>
          <p14:tracePt t="8603" x="4768850" y="2705100"/>
          <p14:tracePt t="8620" x="4751388" y="2687638"/>
          <p14:tracePt t="8638" x="4741863" y="2679700"/>
          <p14:tracePt t="8653" x="4724400" y="2652713"/>
          <p14:tracePt t="8670" x="4697413" y="2643188"/>
          <p14:tracePt t="8686" x="4687888" y="2633663"/>
          <p14:tracePt t="8703" x="4652963" y="2616200"/>
          <p14:tracePt t="8720" x="4633913" y="2616200"/>
          <p14:tracePt t="8736" x="4616450" y="2608263"/>
          <p14:tracePt t="8753" x="4608513" y="2608263"/>
          <p14:tracePt t="8769" x="4589463" y="2598738"/>
          <p14:tracePt t="8786" x="4581525" y="2598738"/>
          <p14:tracePt t="8803" x="4572000" y="2598738"/>
          <p14:tracePt t="8820" x="4562475" y="2589213"/>
          <p14:tracePt t="8836" x="4554538" y="2581275"/>
          <p14:tracePt t="8853" x="4554538" y="2571750"/>
          <p14:tracePt t="8869" x="4545013" y="2571750"/>
          <p14:tracePt t="8886" x="4545013" y="2562225"/>
          <p14:tracePt t="8911" x="4545013" y="2554288"/>
          <p14:tracePt t="8937" x="4545013" y="2544763"/>
          <p14:tracePt t="8950" x="4545013" y="2536825"/>
          <p14:tracePt t="9013" x="4554538" y="2536825"/>
          <p14:tracePt t="9065" x="4562475" y="2527300"/>
          <p14:tracePt t="9077" x="4581525" y="2517775"/>
          <p14:tracePt t="9090" x="4589463" y="2517775"/>
          <p14:tracePt t="9104" x="4616450" y="2517775"/>
          <p14:tracePt t="9119" x="4633913" y="2517775"/>
          <p14:tracePt t="9138" x="4652963" y="2517775"/>
          <p14:tracePt t="9154" x="4660900" y="2517775"/>
          <p14:tracePt t="9170" x="4670425" y="2517775"/>
          <p14:tracePt t="9186" x="4687888" y="2517775"/>
          <p14:tracePt t="9203" x="4705350" y="2517775"/>
          <p14:tracePt t="9220" x="4705350" y="2527300"/>
          <p14:tracePt t="9236" x="4724400" y="2536825"/>
          <p14:tracePt t="9253" x="4795838" y="2581275"/>
          <p14:tracePt t="9270" x="4848225" y="2625725"/>
          <p14:tracePt t="9286" x="4919663" y="2670175"/>
          <p14:tracePt t="9303" x="5037138" y="2830513"/>
          <p14:tracePt t="9321" x="5108575" y="2901950"/>
          <p14:tracePt t="9337" x="5170488" y="2955925"/>
          <p14:tracePt t="9354" x="5232400" y="3027363"/>
          <p14:tracePt t="9370" x="5330825" y="3187700"/>
          <p14:tracePt t="9387" x="5357813" y="3251200"/>
          <p14:tracePt t="9403" x="5375275" y="3303588"/>
          <p14:tracePt t="9420" x="5394325" y="3357563"/>
          <p14:tracePt t="9438" x="5402263" y="3375025"/>
          <p14:tracePt t="9453" x="5402263" y="3384550"/>
          <p14:tracePt t="9470" x="5411788" y="3402013"/>
          <p14:tracePt t="9488" x="5411788" y="34115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57939" y="1327150"/>
            <a:ext cx="6681531" cy="468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6" y="1327150"/>
            <a:ext cx="4206394" cy="50352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97"/>
    </mc:Choice>
    <mc:Fallback>
      <p:transition spd="slow" advTm="57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2" x="5402263" y="3411538"/>
          <p14:tracePt t="1532" x="5340350" y="3402013"/>
          <p14:tracePt t="1545" x="5251450" y="3394075"/>
          <p14:tracePt t="1557" x="5126038" y="3384550"/>
          <p14:tracePt t="1569" x="4991100" y="3375025"/>
          <p14:tracePt t="1583" x="4884738" y="3357563"/>
          <p14:tracePt t="1598" x="4813300" y="3357563"/>
          <p14:tracePt t="1615" x="4751388" y="3357563"/>
          <p14:tracePt t="1631" x="4608513" y="3357563"/>
          <p14:tracePt t="1648" x="4545013" y="3357563"/>
          <p14:tracePt t="1664" x="4483100" y="3357563"/>
          <p14:tracePt t="1680" x="4375150" y="3367088"/>
          <p14:tracePt t="1698" x="4322763" y="3384550"/>
          <p14:tracePt t="1717" x="4286250" y="3402013"/>
          <p14:tracePt t="1731" x="4197350" y="3446463"/>
          <p14:tracePt t="1748" x="4170363" y="3465513"/>
          <p14:tracePt t="1764" x="4133850" y="3509963"/>
          <p14:tracePt t="1780" x="4098925" y="3536950"/>
          <p14:tracePt t="1798" x="4044950" y="3616325"/>
          <p14:tracePt t="1814" x="4017963" y="3625850"/>
          <p14:tracePt t="1830" x="4017963" y="3643313"/>
          <p14:tracePt t="1847" x="3990975" y="3687763"/>
          <p14:tracePt t="1865" x="3983038" y="3714750"/>
          <p14:tracePt t="1880" x="3983038" y="3759200"/>
          <p14:tracePt t="1897" x="3973513" y="3813175"/>
          <p14:tracePt t="1914" x="3973513" y="3830638"/>
          <p14:tracePt t="1930" x="3973513" y="3840163"/>
          <p14:tracePt t="1947" x="3973513" y="3848100"/>
          <p14:tracePt t="1947" x="3973513" y="3857625"/>
          <p14:tracePt t="1966" x="3983038" y="3867150"/>
          <p14:tracePt t="1981" x="4017963" y="3884613"/>
          <p14:tracePt t="2043" x="4027488" y="3884613"/>
          <p14:tracePt t="2066" x="4037013" y="3884613"/>
          <p14:tracePt t="2092" x="4037013" y="3894138"/>
          <p14:tracePt t="2387" x="4037013" y="3902075"/>
          <p14:tracePt t="2757" x="4037013" y="3911600"/>
          <p14:tracePt t="2821" x="4037013" y="3919538"/>
          <p14:tracePt t="2834" x="4044950" y="3929063"/>
          <p14:tracePt t="2910" x="4044950" y="3938588"/>
          <p14:tracePt t="3012" x="4054475" y="3946525"/>
          <p14:tracePt t="3050" x="4054475" y="3956050"/>
          <p14:tracePt t="3063" x="4062413" y="3956050"/>
          <p14:tracePt t="3076" x="4062413" y="3973513"/>
          <p14:tracePt t="3089" x="4071938" y="3973513"/>
          <p14:tracePt t="3102" x="4071938" y="3990975"/>
          <p14:tracePt t="3115" x="4081463" y="3990975"/>
          <p14:tracePt t="3131" x="4089400" y="4000500"/>
          <p14:tracePt t="3147" x="4108450" y="4010025"/>
          <p14:tracePt t="3164" x="4133850" y="4037013"/>
          <p14:tracePt t="3181" x="4152900" y="4044950"/>
          <p14:tracePt t="3197" x="4160838" y="4044950"/>
          <p14:tracePt t="3214" x="4179888" y="4062413"/>
          <p14:tracePt t="3232" x="4187825" y="4062413"/>
          <p14:tracePt t="3247" x="4197350" y="4071938"/>
          <p14:tracePt t="3264" x="4224338" y="4081463"/>
          <p14:tracePt t="3281" x="4232275" y="4089400"/>
          <p14:tracePt t="3297" x="4251325" y="4098925"/>
          <p14:tracePt t="3314" x="4286250" y="4098925"/>
          <p14:tracePt t="3332" x="4303713" y="4108450"/>
          <p14:tracePt t="3347" x="4322763" y="4116388"/>
          <p14:tracePt t="3364" x="4330700" y="4125913"/>
          <p14:tracePt t="3381" x="4357688" y="4125913"/>
          <p14:tracePt t="3398" x="4367213" y="4133850"/>
          <p14:tracePt t="3420" x="4375150" y="4133850"/>
          <p14:tracePt t="3459" x="4375150" y="4143375"/>
          <p14:tracePt t="3624" x="4375150" y="4133850"/>
          <p14:tracePt t="4555" x="4375150" y="4125913"/>
          <p14:tracePt t="4593" x="4357688" y="4098925"/>
          <p14:tracePt t="4606" x="4330700" y="4054475"/>
          <p14:tracePt t="4619" x="4322763" y="4027488"/>
          <p14:tracePt t="4633" x="4303713" y="3973513"/>
          <p14:tracePt t="4649" x="4268788" y="3894138"/>
          <p14:tracePt t="4665" x="4251325" y="3795713"/>
          <p14:tracePt t="4684" x="4251325" y="3768725"/>
          <p14:tracePt t="4699" x="4251325" y="3732213"/>
          <p14:tracePt t="4715" x="4251325" y="3697288"/>
          <p14:tracePt t="4732" x="4251325" y="3589338"/>
          <p14:tracePt t="4750" x="4251325" y="3536950"/>
          <p14:tracePt t="4765" x="4259263" y="3482975"/>
          <p14:tracePt t="4782" x="4286250" y="3419475"/>
          <p14:tracePt t="4800" x="4313238" y="3384550"/>
          <p14:tracePt t="4815" x="4322763" y="3357563"/>
          <p14:tracePt t="4832" x="4384675" y="3286125"/>
          <p14:tracePt t="4850" x="4429125" y="3241675"/>
          <p14:tracePt t="4865" x="4500563" y="3205163"/>
          <p14:tracePt t="4882" x="4608513" y="3160713"/>
          <p14:tracePt t="4882" x="4679950" y="3143250"/>
          <p14:tracePt t="4900" x="4732338" y="3125788"/>
          <p14:tracePt t="4916" x="4759325" y="3125788"/>
          <p14:tracePt t="4932" x="4795838" y="3125788"/>
          <p14:tracePt t="4949" x="4848225" y="3125788"/>
          <p14:tracePt t="4966" x="4875213" y="3125788"/>
          <p14:tracePt t="4982" x="4894263" y="3133725"/>
          <p14:tracePt t="4999" x="4938713" y="3152775"/>
          <p14:tracePt t="5019" x="4956175" y="3170238"/>
          <p14:tracePt t="5032" x="4973638" y="3179763"/>
          <p14:tracePt t="5048" x="5000625" y="3197225"/>
          <p14:tracePt t="5065" x="5010150" y="3224213"/>
          <p14:tracePt t="5081" x="5018088" y="3232150"/>
          <p14:tracePt t="5098" x="5027613" y="3251200"/>
          <p14:tracePt t="5114" x="5037138" y="3268663"/>
          <p14:tracePt t="5132" x="5045075" y="3295650"/>
          <p14:tracePt t="5148" x="5054600" y="3295650"/>
          <p14:tracePt t="5164" x="5054600" y="3322638"/>
          <p14:tracePt t="5182" x="5054600" y="3340100"/>
          <p14:tracePt t="5198" x="5054600" y="3357563"/>
          <p14:tracePt t="5215" x="5045075" y="3419475"/>
          <p14:tracePt t="5232" x="5027613" y="3455988"/>
          <p14:tracePt t="5248" x="5000625" y="3490913"/>
          <p14:tracePt t="5265" x="4929188" y="3581400"/>
          <p14:tracePt t="5282" x="4875213" y="3608388"/>
          <p14:tracePt t="5298" x="4830763" y="3616325"/>
          <p14:tracePt t="5314" x="4786313" y="3633788"/>
          <p14:tracePt t="5332" x="4660900" y="3652838"/>
          <p14:tracePt t="5350" x="4581525" y="3660775"/>
          <p14:tracePt t="5366" x="4491038" y="3660775"/>
          <p14:tracePt t="5383" x="4384675" y="3660775"/>
          <p14:tracePt t="5399" x="4330700" y="3660775"/>
          <p14:tracePt t="5416" x="4251325" y="3633788"/>
          <p14:tracePt t="5432" x="4071938" y="3581400"/>
          <p14:tracePt t="5449" x="4000500" y="3517900"/>
          <p14:tracePt t="5465" x="3956050" y="3482975"/>
          <p14:tracePt t="5482" x="3867150" y="3411538"/>
          <p14:tracePt t="5500" x="3830638" y="3375025"/>
          <p14:tracePt t="5517" x="3795713" y="3348038"/>
          <p14:tracePt t="5532" x="3786188" y="3322638"/>
          <p14:tracePt t="5549" x="3759200" y="3276600"/>
          <p14:tracePt t="5566" x="3732213" y="3251200"/>
          <p14:tracePt t="5582" x="3714750" y="3214688"/>
          <p14:tracePt t="5599" x="3687763" y="3143250"/>
          <p14:tracePt t="5616" x="3670300" y="3125788"/>
          <p14:tracePt t="5632" x="3660775" y="3098800"/>
          <p14:tracePt t="5649" x="3633788" y="3071813"/>
          <p14:tracePt t="5666" x="3616325" y="3062288"/>
          <p14:tracePt t="5682" x="3598863" y="3054350"/>
          <p14:tracePt t="5699" x="3581400" y="3044825"/>
          <p14:tracePt t="5717" x="3571875" y="3044825"/>
          <p14:tracePt t="5732" x="3562350" y="3044825"/>
          <p14:tracePt t="5749" x="3554413" y="3044825"/>
          <p14:tracePt t="5767" x="3554413" y="3054350"/>
          <p14:tracePt t="5959" x="3554413" y="3116263"/>
          <p14:tracePt t="5972" x="3562350" y="3251200"/>
          <p14:tracePt t="5985" x="3571875" y="3402013"/>
          <p14:tracePt t="5997" x="3581400" y="3509963"/>
          <p14:tracePt t="6010" x="3589338" y="3660775"/>
          <p14:tracePt t="6023" x="3589338" y="3795713"/>
          <p14:tracePt t="6035" x="3589338" y="3911600"/>
          <p14:tracePt t="6050" x="3589338" y="3990975"/>
          <p14:tracePt t="6067" x="3589338" y="4054475"/>
          <p14:tracePt t="6083" x="3589338" y="4133850"/>
          <p14:tracePt t="6100" x="3589338" y="4179888"/>
          <p14:tracePt t="6116" x="3598863" y="4205288"/>
          <p14:tracePt t="6133" x="3598863" y="4224338"/>
          <p14:tracePt t="6151" x="3608388" y="4224338"/>
          <p14:tracePt t="6167" x="3608388" y="4232275"/>
          <p14:tracePt t="6183" x="3608388" y="4224338"/>
          <p14:tracePt t="6571" x="3598863" y="4224338"/>
          <p14:tracePt t="6916" x="3598863" y="4214813"/>
          <p14:tracePt t="7044" x="3598863" y="4205288"/>
          <p14:tracePt t="7287" x="3589338" y="4205288"/>
          <p14:tracePt t="7312" x="3589338" y="4197350"/>
          <p14:tracePt t="7325" x="3589338" y="4187825"/>
          <p14:tracePt t="7351" x="3581400" y="4179888"/>
          <p14:tracePt t="7363" x="3581400" y="4170363"/>
          <p14:tracePt t="7401" x="3571875" y="4152900"/>
          <p14:tracePt t="7427" x="3571875" y="4143375"/>
          <p14:tracePt t="7440" x="3562350" y="4133850"/>
          <p14:tracePt t="7452" x="3562350" y="4125913"/>
          <p14:tracePt t="7467" x="3562350" y="4116388"/>
          <p14:tracePt t="7484" x="3562350" y="4098925"/>
          <p14:tracePt t="7500" x="3554413" y="4089400"/>
          <p14:tracePt t="7518" x="3544888" y="4071938"/>
          <p14:tracePt t="7534" x="3544888" y="4062413"/>
          <p14:tracePt t="7553" x="3536950" y="4037013"/>
          <p14:tracePt t="7568" x="3536950" y="4027488"/>
          <p14:tracePt t="7584" x="3527425" y="4010025"/>
          <p14:tracePt t="7600" x="3517900" y="3990975"/>
          <p14:tracePt t="7617" x="3517900" y="3929063"/>
          <p14:tracePt t="7635" x="3509963" y="3911600"/>
          <p14:tracePt t="7650" x="3509963" y="3884613"/>
          <p14:tracePt t="7667" x="3500438" y="3857625"/>
          <p14:tracePt t="7685" x="3490913" y="3840163"/>
          <p14:tracePt t="7700" x="3490913" y="3830638"/>
          <p14:tracePt t="7717" x="3490913" y="3813175"/>
          <p14:tracePt t="7734" x="3490913" y="3786188"/>
          <p14:tracePt t="7750" x="3482975" y="3786188"/>
          <p14:tracePt t="8129" x="3473450" y="3776663"/>
          <p14:tracePt t="8142" x="3455988" y="3759200"/>
          <p14:tracePt t="8155" x="3429000" y="3741738"/>
          <p14:tracePt t="8168" x="3375025" y="3705225"/>
          <p14:tracePt t="8184" x="3313113" y="3660775"/>
          <p14:tracePt t="8201" x="3143250" y="3581400"/>
          <p14:tracePt t="8219" x="3089275" y="3554413"/>
          <p14:tracePt t="8234" x="3044825" y="3536950"/>
          <p14:tracePt t="8251" x="3027363" y="3517900"/>
          <p14:tracePt t="8267" x="2990850" y="3509963"/>
          <p14:tracePt t="8284" x="2982913" y="3500438"/>
          <p14:tracePt t="8300" x="2973388" y="3500438"/>
          <p14:tracePt t="8317" x="2928938" y="3490913"/>
          <p14:tracePt t="8334" x="2911475" y="3490913"/>
          <p14:tracePt t="8350" x="2894013" y="3482975"/>
          <p14:tracePt t="8366" x="2847975" y="3473450"/>
          <p14:tracePt t="8385" x="2840038" y="3473450"/>
          <p14:tracePt t="8400" x="2822575" y="3473450"/>
          <p14:tracePt t="8416" x="2795588" y="3473450"/>
          <p14:tracePt t="8434" x="2768600" y="3455988"/>
          <p14:tracePt t="8450" x="2751138" y="3446463"/>
          <p14:tracePt t="8466" x="2724150" y="3438525"/>
          <p14:tracePt t="8483" x="2687638" y="3419475"/>
          <p14:tracePt t="8500" x="2660650" y="3394075"/>
          <p14:tracePt t="8516" x="2652713" y="3384550"/>
          <p14:tracePt t="8533" x="2633663" y="3348038"/>
          <p14:tracePt t="8549" x="2625725" y="3330575"/>
          <p14:tracePt t="8565" x="2616200" y="3313113"/>
          <p14:tracePt t="8582" x="2616200" y="3303588"/>
          <p14:tracePt t="8599" x="2608263" y="3286125"/>
          <p14:tracePt t="8616" x="2598738" y="3268663"/>
          <p14:tracePt t="8638" x="2598738" y="3259138"/>
          <p14:tracePt t="8663" x="2598738" y="3251200"/>
          <p14:tracePt t="8689" x="2598738" y="3241675"/>
          <p14:tracePt t="8702" x="2598738" y="3232150"/>
          <p14:tracePt t="8778" x="2589213" y="3232150"/>
          <p14:tracePt t="8905" x="2589213" y="3241675"/>
          <p14:tracePt t="9863" x="2589213" y="3251200"/>
          <p14:tracePt t="9876" x="2589213" y="3259138"/>
          <p14:tracePt t="9889" x="2589213" y="3268663"/>
          <p14:tracePt t="9902" x="2598738" y="3276600"/>
          <p14:tracePt t="9918" x="2598738" y="3295650"/>
          <p14:tracePt t="9934" x="2608263" y="3303588"/>
          <p14:tracePt t="9953" x="2608263" y="3313113"/>
          <p14:tracePt t="9978" x="2616200" y="3313113"/>
          <p14:tracePt t="10017" x="2625725" y="3313113"/>
          <p14:tracePt t="10054" x="2633663" y="3313113"/>
          <p14:tracePt t="10131" x="2633663" y="3303588"/>
          <p14:tracePt t="10271" x="2633663" y="3295650"/>
          <p14:tracePt t="10284" x="2633663" y="3286125"/>
          <p14:tracePt t="10298" x="2625725" y="3268663"/>
          <p14:tracePt t="10310" x="2625725" y="3259138"/>
          <p14:tracePt t="10322" x="2608263" y="3241675"/>
          <p14:tracePt t="10335" x="2598738" y="3224213"/>
          <p14:tracePt t="10351" x="2589213" y="3205163"/>
          <p14:tracePt t="10373" x="2581275" y="3197225"/>
          <p14:tracePt t="10399" x="2571750" y="3197225"/>
          <p14:tracePt t="10424" x="2571750" y="3187700"/>
          <p14:tracePt t="10437" x="2581275" y="3187700"/>
          <p14:tracePt t="10628" x="2589213" y="3187700"/>
          <p14:tracePt t="10641" x="2598738" y="3187700"/>
          <p14:tracePt t="10653" x="2616200" y="3197225"/>
          <p14:tracePt t="10668" x="2616200" y="3205163"/>
          <p14:tracePt t="10685" x="2625725" y="3205163"/>
          <p14:tracePt t="10701" x="2625725" y="3214688"/>
          <p14:tracePt t="10719" x="2625725" y="3224213"/>
          <p14:tracePt t="10734" x="2633663" y="3224213"/>
          <p14:tracePt t="10751" x="2633663" y="3232150"/>
          <p14:tracePt t="10769" x="2633663" y="3241675"/>
          <p14:tracePt t="10832" x="2633663" y="3251200"/>
          <p14:tracePt t="10870" x="2633663" y="3259138"/>
          <p14:tracePt t="10908" x="2633663" y="3268663"/>
          <p14:tracePt t="10934" x="2625725" y="3286125"/>
          <p14:tracePt t="10960" x="2608263" y="3313113"/>
          <p14:tracePt t="10972" x="2598738" y="3330575"/>
          <p14:tracePt t="10985" x="2581275" y="3357563"/>
          <p14:tracePt t="10998" x="2581275" y="3375025"/>
          <p14:tracePt t="11010" x="2571750" y="3394075"/>
          <p14:tracePt t="11023" x="2562225" y="3402013"/>
          <p14:tracePt t="11036" x="2562225" y="3411538"/>
          <p14:tracePt t="11050" x="2554288" y="3411538"/>
          <p14:tracePt t="11067" x="2544763" y="3411538"/>
          <p14:tracePt t="11086" x="2544763" y="3419475"/>
          <p14:tracePt t="11101" x="2536825" y="3419475"/>
          <p14:tracePt t="11151" x="2527300" y="3402013"/>
          <p14:tracePt t="11176" x="2527300" y="3384550"/>
          <p14:tracePt t="11189" x="2517775" y="3357563"/>
          <p14:tracePt t="11202" x="2517775" y="3322638"/>
          <p14:tracePt t="11214" x="2517775" y="3295650"/>
          <p14:tracePt t="11227" x="2517775" y="3276600"/>
          <p14:tracePt t="11240" x="2517775" y="3259138"/>
          <p14:tracePt t="11253" x="2517775" y="3232150"/>
          <p14:tracePt t="11269" x="2517775" y="3214688"/>
          <p14:tracePt t="11284" x="2517775" y="3205163"/>
          <p14:tracePt t="11300" x="2517775" y="3187700"/>
          <p14:tracePt t="11318" x="2517775" y="3179763"/>
          <p14:tracePt t="11334" x="2517775" y="3170238"/>
          <p14:tracePt t="11351" x="2517775" y="3160713"/>
          <p14:tracePt t="11368" x="2527300" y="3152775"/>
          <p14:tracePt t="11384" x="2536825" y="3152775"/>
          <p14:tracePt t="11444" x="2544763" y="3152775"/>
          <p14:tracePt t="11469" x="2562225" y="3152775"/>
          <p14:tracePt t="11482" x="2571750" y="3152775"/>
          <p14:tracePt t="11495" x="2581275" y="3152775"/>
          <p14:tracePt t="11507" x="2589213" y="3160713"/>
          <p14:tracePt t="11520" x="2598738" y="3160713"/>
          <p14:tracePt t="11535" x="2598738" y="3170238"/>
          <p14:tracePt t="11558" x="2608263" y="3170238"/>
          <p14:tracePt t="11584" x="2608263" y="3179763"/>
          <p14:tracePt t="11622" x="2608263" y="3187700"/>
          <p14:tracePt t="11801" x="2625725" y="3187700"/>
          <p14:tracePt t="12593" x="2643188" y="3179763"/>
          <p14:tracePt t="12618" x="2660650" y="3170238"/>
          <p14:tracePt t="12631" x="2697163" y="3170238"/>
          <p14:tracePt t="12644" x="2741613" y="3152775"/>
          <p14:tracePt t="12656" x="2786063" y="3143250"/>
          <p14:tracePt t="12670" x="2830513" y="3125788"/>
          <p14:tracePt t="12685" x="2867025" y="3116263"/>
          <p14:tracePt t="12702" x="2894013" y="3098800"/>
          <p14:tracePt t="12719" x="2938463" y="3089275"/>
          <p14:tracePt t="12737" x="2965450" y="3081338"/>
          <p14:tracePt t="12752" x="2990850" y="3071813"/>
          <p14:tracePt t="12768" x="3044825" y="3062288"/>
          <p14:tracePt t="12786" x="3081338" y="3062288"/>
          <p14:tracePt t="12802" x="3098800" y="3062288"/>
          <p14:tracePt t="12819" x="3152775" y="3062288"/>
          <p14:tracePt t="12836" x="3170238" y="3062288"/>
          <p14:tracePt t="12852" x="3187700" y="3062288"/>
          <p14:tracePt t="12868" x="3224213" y="3062288"/>
          <p14:tracePt t="12886" x="3241675" y="3062288"/>
          <p14:tracePt t="12902" x="3259138" y="3062288"/>
          <p14:tracePt t="12918" x="3268663" y="3062288"/>
          <p14:tracePt t="12935" x="3286125" y="3071813"/>
          <p14:tracePt t="12953" x="3286125" y="3089275"/>
          <p14:tracePt t="12968" x="3295650" y="3089275"/>
          <p14:tracePt t="12985" x="3295650" y="3098800"/>
          <p14:tracePt t="13002" x="3295650" y="3108325"/>
          <p14:tracePt t="13025" x="3295650" y="3116263"/>
          <p14:tracePt t="13064" x="3303588" y="3098800"/>
          <p14:tracePt t="13255" x="3348038" y="3044825"/>
          <p14:tracePt t="13268" x="3438525" y="2955925"/>
          <p14:tracePt t="13280" x="3517900" y="2867025"/>
          <p14:tracePt t="13293" x="3571875" y="2795588"/>
          <p14:tracePt t="13306" x="3608388" y="2751138"/>
          <p14:tracePt t="13320" x="3643313" y="2714625"/>
          <p14:tracePt t="13335" x="3652838" y="2697163"/>
          <p14:tracePt t="13352" x="3652838" y="2687638"/>
          <p14:tracePt t="13369" x="3652838" y="2679700"/>
          <p14:tracePt t="13385" x="3652838" y="2670175"/>
          <p14:tracePt t="13402" x="3652838" y="2660650"/>
          <p14:tracePt t="14264" x="3670300" y="2652713"/>
          <p14:tracePt t="14277" x="3714750" y="2633663"/>
          <p14:tracePt t="14290" x="3830638" y="2598738"/>
          <p14:tracePt t="14303" x="3990975" y="2571750"/>
          <p14:tracePt t="14319" x="4259263" y="2509838"/>
          <p14:tracePt t="14336" x="4518025" y="2490788"/>
          <p14:tracePt t="14352" x="4973638" y="2482850"/>
          <p14:tracePt t="14369" x="5197475" y="2482850"/>
          <p14:tracePt t="14386" x="5367338" y="2527300"/>
          <p14:tracePt t="14402" x="5884863" y="2732088"/>
          <p14:tracePt t="14420" x="6027738" y="2803525"/>
          <p14:tracePt t="14436" x="6062663" y="2847975"/>
          <p14:tracePt t="14452" x="6153150" y="2965450"/>
          <p14:tracePt t="14470" x="6205538" y="3062288"/>
          <p14:tracePt t="14486" x="6232525" y="3143250"/>
          <p14:tracePt t="14502" x="6251575" y="3179763"/>
          <p14:tracePt t="14520" x="6269038" y="3179763"/>
          <p14:tracePt t="14978" x="6296025" y="3179763"/>
          <p14:tracePt t="14991" x="6340475" y="3179763"/>
          <p14:tracePt t="15004" x="6446838" y="3179763"/>
          <p14:tracePt t="15016" x="6599238" y="3179763"/>
          <p14:tracePt t="15029" x="6777038" y="3197225"/>
          <p14:tracePt t="15042" x="6929438" y="3241675"/>
          <p14:tracePt t="15055" x="7108825" y="3303588"/>
          <p14:tracePt t="15070" x="7232650" y="3367088"/>
          <p14:tracePt t="15086" x="7348538" y="3429000"/>
          <p14:tracePt t="15102" x="7626350" y="3544888"/>
          <p14:tracePt t="15120" x="7724775" y="3608388"/>
          <p14:tracePt t="15136" x="7786688" y="3670300"/>
          <p14:tracePt t="15153" x="7912100" y="3786188"/>
          <p14:tracePt t="15170" x="7966075" y="3830638"/>
          <p14:tracePt t="15186" x="8001000" y="3857625"/>
          <p14:tracePt t="15203" x="8018463" y="3867150"/>
          <p14:tracePt t="15219" x="8037513" y="3894138"/>
          <p14:tracePt t="15236" x="8045450" y="3902075"/>
          <p14:tracePt t="15253" x="8054975" y="3902075"/>
          <p14:tracePt t="15269" x="8054975" y="3911600"/>
          <p14:tracePt t="16446" x="8045450" y="3911600"/>
          <p14:tracePt t="16535" x="8037513" y="3902075"/>
          <p14:tracePt t="16548" x="8027988" y="3902075"/>
          <p14:tracePt t="16560" x="8010525" y="3884613"/>
          <p14:tracePt t="16574" x="7991475" y="3875088"/>
          <p14:tracePt t="16587" x="7974013" y="3848100"/>
          <p14:tracePt t="16603" x="7956550" y="3830638"/>
          <p14:tracePt t="16620" x="7929563" y="3795713"/>
          <p14:tracePt t="16637" x="7920038" y="3786188"/>
          <p14:tracePt t="16653" x="7920038" y="3776663"/>
          <p14:tracePt t="16670" x="7912100" y="3776663"/>
          <p14:tracePt t="16688" x="7912100" y="3795713"/>
          <p14:tracePt t="16777" x="7912100" y="3813175"/>
          <p14:tracePt t="16789" x="7912100" y="3822700"/>
          <p14:tracePt t="16803" x="7902575" y="3830638"/>
          <p14:tracePt t="16828" x="7894638" y="3840163"/>
          <p14:tracePt t="16854" x="7885113" y="3840163"/>
          <p14:tracePt t="16892" x="7867650" y="3840163"/>
          <p14:tracePt t="16916" x="7848600" y="3830638"/>
          <p14:tracePt t="16930" x="7840663" y="3813175"/>
          <p14:tracePt t="16942" x="7823200" y="3803650"/>
          <p14:tracePt t="16955" x="7813675" y="3776663"/>
          <p14:tracePt t="16970" x="7796213" y="3768725"/>
          <p14:tracePt t="16987" x="7796213" y="3759200"/>
          <p14:tracePt t="17003" x="7777163" y="3741738"/>
          <p14:tracePt t="17019" x="7777163" y="3732213"/>
          <p14:tracePt t="17034" x="7769225" y="3732213"/>
          <p14:tracePt t="17051" x="7759700" y="3714750"/>
          <p14:tracePt t="17068" x="7732713" y="3697288"/>
          <p14:tracePt t="17085" x="7724775" y="3687763"/>
          <p14:tracePt t="17101" x="7705725" y="3687763"/>
          <p14:tracePt t="17118" x="7680325" y="3670300"/>
          <p14:tracePt t="17135" x="7670800" y="3670300"/>
          <p14:tracePt t="17152" x="7653338" y="3670300"/>
          <p14:tracePt t="17170" x="7643813" y="3670300"/>
          <p14:tracePt t="17221" x="7643813" y="3660775"/>
          <p14:tracePt t="17285" x="7643813" y="3652838"/>
          <p14:tracePt t="17349" x="7653338" y="3652838"/>
          <p14:tracePt t="17362" x="7653338" y="3643313"/>
          <p14:tracePt t="17374" x="7661275" y="3633788"/>
          <p14:tracePt t="17387" x="7670800" y="3598863"/>
          <p14:tracePt t="17402" x="7715250" y="3509963"/>
          <p14:tracePt t="17419" x="7742238" y="3394075"/>
          <p14:tracePt t="17436" x="7823200" y="3062288"/>
          <p14:tracePt t="17454" x="7848600" y="2973388"/>
          <p14:tracePt t="17469" x="7858125" y="2928938"/>
          <p14:tracePt t="17486" x="7867650" y="2867025"/>
          <p14:tracePt t="17504" x="7875588" y="2857500"/>
          <p14:tracePt t="17519" x="7875588" y="2847975"/>
          <p14:tracePt t="17540" x="7867650" y="2847975"/>
          <p14:tracePt t="17885" x="7840663" y="2847975"/>
          <p14:tracePt t="17897" x="7796213" y="2847975"/>
          <p14:tracePt t="17910" x="7759700" y="2847975"/>
          <p14:tracePt t="17924" x="7697788" y="2847975"/>
          <p14:tracePt t="17937" x="7653338" y="2847975"/>
          <p14:tracePt t="17954" x="7599363" y="2847975"/>
          <p14:tracePt t="17970" x="7545388" y="2847975"/>
          <p14:tracePt t="17988" x="7537450" y="2847975"/>
          <p14:tracePt t="18003" x="7527925" y="2847975"/>
          <p14:tracePt t="18025" x="7527925" y="2874963"/>
          <p14:tracePt t="18178" x="7518400" y="2946400"/>
          <p14:tracePt t="18190" x="7500938" y="3062288"/>
          <p14:tracePt t="18203" x="7473950" y="3170238"/>
          <p14:tracePt t="18217" x="7466013" y="3197225"/>
          <p14:tracePt t="18230" x="7456488" y="3214688"/>
          <p14:tracePt t="18242" x="7446963" y="3224213"/>
          <p14:tracePt t="18255" x="7439025" y="3241675"/>
          <p14:tracePt t="18270" x="7419975" y="3251200"/>
          <p14:tracePt t="18287" x="7402513" y="3276600"/>
          <p14:tracePt t="18304" x="7340600" y="3330575"/>
          <p14:tracePt t="18321" x="7296150" y="3367088"/>
          <p14:tracePt t="18337" x="7242175" y="3402013"/>
          <p14:tracePt t="18354" x="7161213" y="3438525"/>
          <p14:tracePt t="18371" x="7126288" y="3438525"/>
          <p14:tracePt t="18386" x="7108825" y="3446463"/>
          <p14:tracePt t="18402" x="7081838" y="3446463"/>
          <p14:tracePt t="18420" x="7054850" y="3446463"/>
          <p14:tracePt t="18436" x="7045325" y="3446463"/>
          <p14:tracePt t="18453" x="7037388" y="3446463"/>
          <p14:tracePt t="18469" x="7018338" y="3429000"/>
          <p14:tracePt t="18486" x="7010400" y="3429000"/>
          <p14:tracePt t="18502" x="7010400" y="3402013"/>
          <p14:tracePt t="18524" x="7010400" y="3394075"/>
          <p14:tracePt t="18536" x="7010400" y="3375025"/>
          <p14:tracePt t="18552" x="7010400" y="3367088"/>
          <p14:tracePt t="18568" x="7010400" y="3322638"/>
          <p14:tracePt t="18586" x="7010400" y="3303588"/>
          <p14:tracePt t="18601" x="7010400" y="3286125"/>
          <p14:tracePt t="18618" x="7010400" y="3268663"/>
          <p14:tracePt t="18635" x="7000875" y="3251200"/>
          <p14:tracePt t="18652" x="7000875" y="3224213"/>
          <p14:tracePt t="18668" x="6991350" y="3205163"/>
          <p14:tracePt t="18685" x="6956425" y="3160713"/>
          <p14:tracePt t="18702" x="6938963" y="3143250"/>
          <p14:tracePt t="18718" x="6929438" y="3133725"/>
          <p14:tracePt t="18735" x="6911975" y="3108325"/>
          <p14:tracePt t="18752" x="6902450" y="3098800"/>
          <p14:tracePt t="18768" x="6902450" y="3089275"/>
          <p14:tracePt t="18789" x="6894513" y="3081338"/>
          <p14:tracePt t="18804" x="6884988" y="3081338"/>
          <p14:tracePt t="18827" x="6884988" y="3089275"/>
          <p14:tracePt t="18994" x="6884988" y="3108325"/>
          <p14:tracePt t="19006" x="6884988" y="3143250"/>
          <p14:tracePt t="19019" x="6894513" y="3205163"/>
          <p14:tracePt t="19032" x="6902450" y="3232150"/>
          <p14:tracePt t="19044" x="6911975" y="3259138"/>
          <p14:tracePt t="19057" x="6911975" y="3268663"/>
          <p14:tracePt t="19083" x="6911975" y="3276600"/>
          <p14:tracePt t="19121" x="6902450" y="3286125"/>
          <p14:tracePt t="19172" x="6884988" y="3286125"/>
          <p14:tracePt t="19185" x="6840538" y="3286125"/>
          <p14:tracePt t="19197" x="6796088" y="3295650"/>
          <p14:tracePt t="19210" x="6751638" y="3295650"/>
          <p14:tracePt t="19223" x="6724650" y="3295650"/>
          <p14:tracePt t="19237" x="6715125" y="3295650"/>
          <p14:tracePt t="19253" x="6697663" y="3295650"/>
          <p14:tracePt t="19269" x="6680200" y="3286125"/>
          <p14:tracePt t="19286" x="6670675" y="3276600"/>
          <p14:tracePt t="19302" x="6670675" y="3268663"/>
          <p14:tracePt t="19319" x="6670675" y="3259138"/>
          <p14:tracePt t="19336" x="6670675" y="3251200"/>
          <p14:tracePt t="19353" x="6670675" y="3232150"/>
          <p14:tracePt t="19369" x="6670675" y="3224213"/>
          <p14:tracePt t="19389" x="6670675" y="3214688"/>
          <p14:tracePt t="19403" x="6688138" y="3187700"/>
          <p14:tracePt t="19420" x="6813550" y="3152775"/>
          <p14:tracePt t="19437" x="7643813" y="3000375"/>
          <p14:tracePt t="19454" x="7966075" y="2982913"/>
          <p14:tracePt t="19469" x="8296275" y="2982913"/>
          <p14:tracePt t="19486" x="8491538" y="2982913"/>
          <p14:tracePt t="19486" x="8724900" y="2982913"/>
          <p14:tracePt t="19504" x="8894763" y="3036888"/>
          <p14:tracePt t="19520" x="9063038" y="3108325"/>
          <p14:tracePt t="19535" x="9296400" y="3232150"/>
          <p14:tracePt t="19553" x="9626600" y="3394075"/>
          <p14:tracePt t="19569" x="9867900" y="3500438"/>
          <p14:tracePt t="19586" x="10045700" y="3581400"/>
          <p14:tracePt t="19602" x="10304463" y="3768725"/>
          <p14:tracePt t="19620" x="10348913" y="3822700"/>
          <p14:tracePt t="19635" x="10367963" y="3875088"/>
          <p14:tracePt t="19652" x="10385425" y="3902075"/>
          <p14:tracePt t="19669" x="10402888" y="3973513"/>
          <p14:tracePt t="19687" x="10402888" y="3983038"/>
          <p14:tracePt t="19703" x="10402888" y="3990975"/>
          <p14:tracePt t="19722" x="10402888" y="4010025"/>
          <p14:tracePt t="20014" x="10394950" y="4027488"/>
          <p14:tracePt t="20026" x="10367963" y="4044950"/>
          <p14:tracePt t="20039" x="10313988" y="4081463"/>
          <p14:tracePt t="20052" x="10153650" y="4187825"/>
          <p14:tracePt t="20068" x="9796463" y="4367213"/>
          <p14:tracePt t="20085" x="9420225" y="4500563"/>
          <p14:tracePt t="20102" x="8894763" y="4652963"/>
          <p14:tracePt t="20119" x="8626475" y="4705350"/>
          <p14:tracePt t="20135" x="8340725" y="4751388"/>
          <p14:tracePt t="20152" x="8001000" y="4803775"/>
          <p14:tracePt t="20169" x="7902575" y="4822825"/>
          <p14:tracePt t="20185" x="7840663" y="4830763"/>
          <p14:tracePt t="20202" x="7759700" y="4840288"/>
          <p14:tracePt t="20220" x="7724775" y="4840288"/>
          <p14:tracePt t="20235" x="7705725" y="4848225"/>
          <p14:tracePt t="20252" x="7688263" y="4848225"/>
          <p14:tracePt t="20269" x="7680325" y="4848225"/>
          <p14:tracePt t="20285" x="7661275" y="4848225"/>
          <p14:tracePt t="20549" x="7634288" y="4857750"/>
          <p14:tracePt t="20562" x="7572375" y="4867275"/>
          <p14:tracePt t="20575" x="7473950" y="4875213"/>
          <p14:tracePt t="20588" x="7313613" y="4894263"/>
          <p14:tracePt t="20603" x="7215188" y="4919663"/>
          <p14:tracePt t="20619" x="7153275" y="4919663"/>
          <p14:tracePt t="20636" x="7099300" y="4919663"/>
          <p14:tracePt t="20654" x="7072313" y="4929188"/>
          <p14:tracePt t="20670" x="7054850" y="4929188"/>
          <p14:tracePt t="20686" x="7027863" y="4929188"/>
          <p14:tracePt t="20704" x="7018338" y="4929188"/>
          <p14:tracePt t="23692" x="7010400" y="4929188"/>
          <p14:tracePt t="24099" x="6991350" y="4929188"/>
          <p14:tracePt t="24112" x="6973888" y="4929188"/>
          <p14:tracePt t="24125" x="6902450" y="4929188"/>
          <p14:tracePt t="24139" x="6688138" y="4956175"/>
          <p14:tracePt t="24154" x="6303963" y="5010150"/>
          <p14:tracePt t="24170" x="5786438" y="5027613"/>
          <p14:tracePt t="24187" x="5322888" y="5027613"/>
          <p14:tracePt t="24204" x="5108575" y="4991100"/>
          <p14:tracePt t="24220" x="4991100" y="4946650"/>
          <p14:tracePt t="24237" x="4795838" y="4813300"/>
          <p14:tracePt t="24254" x="4741863" y="4732338"/>
          <p14:tracePt t="24270" x="4697413" y="4633913"/>
          <p14:tracePt t="24287" x="4670425" y="4500563"/>
          <p14:tracePt t="24305" x="4670425" y="4411663"/>
          <p14:tracePt t="24321" x="4679950" y="4313238"/>
          <p14:tracePt t="24337" x="4724400" y="4214813"/>
          <p14:tracePt t="24354" x="4884738" y="3983038"/>
          <p14:tracePt t="24371" x="5054600" y="3751263"/>
          <p14:tracePt t="24387" x="5313363" y="3509963"/>
          <p14:tracePt t="24404" x="5902325" y="3000375"/>
          <p14:tracePt t="24421" x="6296025" y="2795588"/>
          <p14:tracePt t="24437" x="6599238" y="2660650"/>
          <p14:tracePt t="24454" x="7081838" y="2517775"/>
          <p14:tracePt t="24471" x="7269163" y="2490788"/>
          <p14:tracePt t="24487" x="7286625" y="2490788"/>
          <p14:tracePt t="24504" x="7340600" y="2500313"/>
          <p14:tracePt t="24521" x="7323138" y="2500313"/>
          <p14:tracePt t="24724" x="7232650" y="2544763"/>
          <p14:tracePt t="24738" x="6991350" y="2633663"/>
          <p14:tracePt t="24750" x="6724650" y="2714625"/>
          <p14:tracePt t="24763" x="6599238" y="2732088"/>
          <p14:tracePt t="24775" x="6500813" y="2741613"/>
          <p14:tracePt t="24791" x="6411913" y="2741613"/>
          <p14:tracePt t="24805" x="6323013" y="2741613"/>
          <p14:tracePt t="24821" x="6197600" y="2732088"/>
          <p14:tracePt t="24838" x="6018213" y="2670175"/>
          <p14:tracePt t="24855" x="5965825" y="2625725"/>
          <p14:tracePt t="24871" x="5929313" y="2581275"/>
          <p14:tracePt t="24888" x="5884863" y="2473325"/>
          <p14:tracePt t="24905" x="5875338" y="2419350"/>
          <p14:tracePt t="24921" x="5875338" y="2384425"/>
          <p14:tracePt t="24938" x="5875338" y="2339975"/>
          <p14:tracePt t="24956" x="5875338" y="2322513"/>
          <p14:tracePt t="24971" x="5875338" y="2312988"/>
          <p14:tracePt t="24988" x="5884863" y="2303463"/>
          <p14:tracePt t="25005" x="5894388" y="2295525"/>
          <p14:tracePt t="25021" x="5911850" y="2295525"/>
          <p14:tracePt t="25038" x="5946775" y="2286000"/>
          <p14:tracePt t="25055" x="6018213" y="2276475"/>
          <p14:tracePt t="25072" x="6037263" y="2276475"/>
          <p14:tracePt t="25088" x="6045200" y="2303463"/>
          <p14:tracePt t="25104" x="6054725" y="2322513"/>
          <p14:tracePt t="25122" x="6054725" y="2339975"/>
          <p14:tracePt t="25138" x="6037263" y="2347913"/>
          <p14:tracePt t="25154" x="5911850" y="2411413"/>
          <p14:tracePt t="25172" x="5732463" y="2473325"/>
          <p14:tracePt t="25188" x="5402263" y="2571750"/>
          <p14:tracePt t="25205" x="4679950" y="2724150"/>
          <p14:tracePt t="25223" x="4438650" y="2751138"/>
          <p14:tracePt t="25238" x="4152900" y="2776538"/>
          <p14:tracePt t="25254" x="4071938" y="2795588"/>
          <p14:tracePt t="25271" x="3965575" y="2803525"/>
          <p14:tracePt t="25289" x="3929063" y="2813050"/>
          <p14:tracePt t="25305" x="3902075" y="2822575"/>
          <p14:tracePt t="25321" x="3867150" y="2830513"/>
          <p14:tracePt t="25339" x="3857625" y="2830513"/>
          <p14:tracePt t="25354" x="3848100" y="2830513"/>
          <p14:tracePt t="25371" x="3848100" y="2840038"/>
          <p14:tracePt t="25388" x="3830638" y="2840038"/>
          <p14:tracePt t="25821" x="3803650" y="2840038"/>
          <p14:tracePt t="25835" x="3768725" y="2840038"/>
          <p14:tracePt t="25848" x="3697288" y="2840038"/>
          <p14:tracePt t="25860" x="3616325" y="2840038"/>
          <p14:tracePt t="25873" x="3465513" y="2840038"/>
          <p14:tracePt t="25888" x="3313113" y="2840038"/>
          <p14:tracePt t="25904" x="3205163" y="2840038"/>
          <p14:tracePt t="25921" x="2973388" y="2795588"/>
          <p14:tracePt t="25939" x="2894013" y="2776538"/>
          <p14:tracePt t="25954" x="2840038" y="2768600"/>
          <p14:tracePt t="25971" x="2776538" y="2751138"/>
          <p14:tracePt t="25989" x="2759075" y="2751138"/>
          <p14:tracePt t="26005" x="2741613" y="2751138"/>
          <p14:tracePt t="26021" x="2724150" y="2741613"/>
          <p14:tracePt t="26040" x="2705100" y="2732088"/>
          <p14:tracePt t="26054" x="2697163" y="2732088"/>
          <p14:tracePt t="26076" x="2687638" y="2732088"/>
          <p14:tracePt t="26089" x="2687638" y="2724150"/>
          <p14:tracePt t="26447" x="2687638" y="2714625"/>
          <p14:tracePt t="26486" x="2687638" y="2724150"/>
          <p14:tracePt t="26727" x="2687638" y="2751138"/>
          <p14:tracePt t="26741" x="2697163" y="2795588"/>
          <p14:tracePt t="26754" x="2705100" y="2901950"/>
          <p14:tracePt t="26766" x="2714625" y="3054350"/>
          <p14:tracePt t="26778" x="2724150" y="3152775"/>
          <p14:tracePt t="26791" x="2724150" y="3224213"/>
          <p14:tracePt t="26805" x="2724150" y="3303588"/>
          <p14:tracePt t="26824" x="2751138" y="3419475"/>
          <p14:tracePt t="26839" x="2768600" y="3598863"/>
          <p14:tracePt t="26857" x="2776538" y="3660775"/>
          <p14:tracePt t="26871" x="2795588" y="3724275"/>
          <p14:tracePt t="26888" x="2803525" y="3776663"/>
          <p14:tracePt t="26905" x="2813050" y="3813175"/>
          <p14:tracePt t="26922" x="2813050" y="3822700"/>
          <p14:tracePt t="26938" x="2813050" y="3830638"/>
          <p14:tracePt t="26982" x="2813050" y="3822700"/>
          <p14:tracePt t="27135" x="2813050" y="3795713"/>
          <p14:tracePt t="27148" x="2803525" y="3741738"/>
          <p14:tracePt t="27160" x="2786063" y="3652838"/>
          <p14:tracePt t="27174" x="2759075" y="3517900"/>
          <p14:tracePt t="27188" x="2741613" y="3394075"/>
          <p14:tracePt t="27206" x="2724150" y="3295650"/>
          <p14:tracePt t="27222" x="2705100" y="3143250"/>
          <p14:tracePt t="27240" x="2697163" y="3044825"/>
          <p14:tracePt t="27255" x="2697163" y="2938463"/>
          <p14:tracePt t="27272" x="2697163" y="2830513"/>
          <p14:tracePt t="27289" x="2697163" y="2795588"/>
          <p14:tracePt t="27305" x="2697163" y="2751138"/>
          <p14:tracePt t="27322" x="2697163" y="2697163"/>
          <p14:tracePt t="27340" x="2697163" y="2687638"/>
          <p14:tracePt t="27355" x="2697163" y="2679700"/>
          <p14:tracePt t="27372" x="2697163" y="2670175"/>
          <p14:tracePt t="27390" x="2687638" y="2670175"/>
          <p14:tracePt t="27415" x="2679700" y="2670175"/>
          <p14:tracePt t="27454" x="2679700" y="2697163"/>
          <p14:tracePt t="27517" x="2679700" y="2724150"/>
          <p14:tracePt t="27531" x="2679700" y="2786063"/>
          <p14:tracePt t="27543" x="2679700" y="2884488"/>
          <p14:tracePt t="27556" x="2705100" y="3071813"/>
          <p14:tracePt t="27571" x="2724150" y="3214688"/>
          <p14:tracePt t="27587" x="2732088" y="3295650"/>
          <p14:tracePt t="27604" x="2776538" y="3509963"/>
          <p14:tracePt t="27622" x="2786063" y="3581400"/>
          <p14:tracePt t="27638" x="2795588" y="3625850"/>
          <p14:tracePt t="27654" x="2813050" y="3660775"/>
          <p14:tracePt t="27672" x="2813050" y="3670300"/>
          <p14:tracePt t="27695" x="2813050" y="3679825"/>
          <p14:tracePt t="27734" x="2803525" y="3670300"/>
          <p14:tracePt t="28335" x="2795588" y="3652838"/>
          <p14:tracePt t="28347" x="2768600" y="3616325"/>
          <p14:tracePt t="28360" x="2741613" y="3536950"/>
          <p14:tracePt t="28373" x="2697163" y="3419475"/>
          <p14:tracePt t="28388" x="2679700" y="3340100"/>
          <p14:tracePt t="28405" x="2660650" y="3259138"/>
          <p14:tracePt t="28422" x="2643188" y="3133725"/>
          <p14:tracePt t="28439" x="2633663" y="3071813"/>
          <p14:tracePt t="28456" x="2633663" y="3036888"/>
          <p14:tracePt t="28472" x="2633663" y="2938463"/>
          <p14:tracePt t="28489" x="2633663" y="2884488"/>
          <p14:tracePt t="28505" x="2633663" y="2822575"/>
          <p14:tracePt t="28522" x="2633663" y="2751138"/>
          <p14:tracePt t="28540" x="2633663" y="2724150"/>
          <p14:tracePt t="28555" x="2633663" y="2705100"/>
          <p14:tracePt t="28571" x="2633663" y="2679700"/>
          <p14:tracePt t="28588" x="2633663" y="2660650"/>
          <p14:tracePt t="28605" x="2633663" y="2643188"/>
          <p14:tracePt t="28621" x="2633663" y="2633663"/>
          <p14:tracePt t="28640" x="2633663" y="2625725"/>
          <p14:tracePt t="28666" x="2625725" y="2616200"/>
          <p14:tracePt t="28717" x="2625725" y="2625725"/>
          <p14:tracePt t="28870" x="2625725" y="2633663"/>
          <p14:tracePt t="28883" x="2633663" y="2652713"/>
          <p14:tracePt t="28895" x="2633663" y="2660650"/>
          <p14:tracePt t="28908" x="2652713" y="2679700"/>
          <p14:tracePt t="28923" x="2670175" y="2697163"/>
          <p14:tracePt t="28939" x="2679700" y="2714625"/>
          <p14:tracePt t="28956" x="2714625" y="2768600"/>
          <p14:tracePt t="28973" x="2741613" y="2813050"/>
          <p14:tracePt t="28988" x="2768600" y="2840038"/>
          <p14:tracePt t="29006" x="2795588" y="2884488"/>
          <p14:tracePt t="29006" x="2813050" y="2911475"/>
          <p14:tracePt t="29023" x="2830513" y="2946400"/>
          <p14:tracePt t="29039" x="2840038" y="2955925"/>
          <p14:tracePt t="29055" x="2847975" y="2982913"/>
          <p14:tracePt t="29071" x="2874963" y="3000375"/>
          <p14:tracePt t="29088" x="2894013" y="3017838"/>
          <p14:tracePt t="29105" x="2901950" y="3027363"/>
          <p14:tracePt t="29122" x="2946400" y="3081338"/>
          <p14:tracePt t="29139" x="2955925" y="3098800"/>
          <p14:tracePt t="29155" x="2965450" y="3098800"/>
          <p14:tracePt t="29172" x="2973388" y="3108325"/>
          <p14:tracePt t="29189" x="2982913" y="3108325"/>
          <p14:tracePt t="29214" x="2982913" y="3116263"/>
          <p14:tracePt t="29227" x="2982913" y="3108325"/>
          <p14:tracePt t="29392" x="2973388" y="3098800"/>
          <p14:tracePt t="29406" x="2955925" y="3081338"/>
          <p14:tracePt t="29418" x="2938463" y="3036888"/>
          <p14:tracePt t="29431" x="2894013" y="2938463"/>
          <p14:tracePt t="29444" x="2867025" y="2795588"/>
          <p14:tracePt t="29457" x="2840038" y="2687638"/>
          <p14:tracePt t="29472" x="2830513" y="2625725"/>
          <p14:tracePt t="29489" x="2830513" y="2571750"/>
          <p14:tracePt t="29489" x="2830513" y="2536825"/>
          <p14:tracePt t="29508" x="2840038" y="2490788"/>
          <p14:tracePt t="29522" x="2867025" y="2438400"/>
          <p14:tracePt t="29539" x="2894013" y="2393950"/>
          <p14:tracePt t="29556" x="2955925" y="2322513"/>
          <p14:tracePt t="29573" x="2973388" y="2303463"/>
          <p14:tracePt t="29589" x="2982913" y="2295525"/>
          <p14:tracePt t="29606" x="3009900" y="2276475"/>
          <p14:tracePt t="29624" x="3017838" y="2276475"/>
          <p14:tracePt t="29639" x="3017838" y="2286000"/>
          <p14:tracePt t="29698" x="3017838" y="2322513"/>
          <p14:tracePt t="29711" x="2982913" y="2411413"/>
          <p14:tracePt t="29724" x="2884488" y="2571750"/>
          <p14:tracePt t="29737" x="2724150" y="2911475"/>
          <p14:tracePt t="29749" x="2633663" y="3071813"/>
          <p14:tracePt t="29762" x="2562225" y="3160713"/>
          <p14:tracePt t="29774" x="2500313" y="3259138"/>
          <p14:tracePt t="29789" x="2446338" y="3367088"/>
          <p14:tracePt t="29806" x="2411413" y="3438525"/>
          <p14:tracePt t="29822" x="2366963" y="3509963"/>
          <p14:tracePt t="29840" x="2366963" y="3517900"/>
          <p14:tracePt t="29856" x="2366963" y="3536950"/>
          <p14:tracePt t="29872" x="2357438" y="3536950"/>
          <p14:tracePt t="29889" x="2357438" y="3527425"/>
          <p14:tracePt t="33194" x="2366963" y="3527425"/>
          <p14:tracePt t="33507" x="2374900" y="3527425"/>
          <p14:tracePt t="33801" x="2384425" y="3527425"/>
          <p14:tracePt t="33851" x="2393950" y="3527425"/>
          <p14:tracePt t="33877" x="2401888" y="3527425"/>
          <p14:tracePt t="33953" x="2411413" y="3527425"/>
          <p14:tracePt t="33991" x="2419350" y="3527425"/>
          <p14:tracePt t="34030" x="2428875" y="3527425"/>
          <p14:tracePt t="34055" x="2428875" y="3536950"/>
          <p14:tracePt t="34080" x="2438400" y="3536950"/>
          <p14:tracePt t="34093" x="2446338" y="3544888"/>
          <p14:tracePt t="34144" x="2455863" y="3544888"/>
          <p14:tracePt t="34157" x="2465388" y="3544888"/>
          <p14:tracePt t="34170" x="2473325" y="3554413"/>
          <p14:tracePt t="34182" x="2482850" y="3562350"/>
          <p14:tracePt t="34195" x="2490788" y="3581400"/>
          <p14:tracePt t="34208" x="2500313" y="3589338"/>
          <p14:tracePt t="34224" x="2509838" y="3616325"/>
          <p14:tracePt t="34240" x="2509838" y="3643313"/>
          <p14:tracePt t="34258" x="2536825" y="3679825"/>
          <p14:tracePt t="34275" x="2536825" y="3697288"/>
          <p14:tracePt t="34290" x="2544763" y="3705225"/>
          <p14:tracePt t="34307" x="2544763" y="3714750"/>
          <p14:tracePt t="34324" x="2544763" y="3724275"/>
          <p14:tracePt t="35444" x="2554288" y="3732213"/>
          <p14:tracePt t="36379" x="2562225" y="3741738"/>
          <p14:tracePt t="36391" x="2571750" y="3759200"/>
          <p14:tracePt t="36404" x="2581275" y="3776663"/>
          <p14:tracePt t="36417" x="2598738" y="3795713"/>
          <p14:tracePt t="36430" x="2616200" y="3830638"/>
          <p14:tracePt t="36443" x="2643188" y="3857625"/>
          <p14:tracePt t="36460" x="2670175" y="3894138"/>
          <p14:tracePt t="36474" x="2714625" y="3938588"/>
          <p14:tracePt t="36491" x="2776538" y="3990975"/>
          <p14:tracePt t="36509" x="2803525" y="4010025"/>
          <p14:tracePt t="36524" x="2830513" y="3990975"/>
          <p14:tracePt t="37055" x="2884488" y="3983038"/>
          <p14:tracePt t="37068" x="3036888" y="3965575"/>
          <p14:tracePt t="37080" x="3490913" y="3911600"/>
          <p14:tracePt t="37093" x="3919538" y="3894138"/>
          <p14:tracePt t="37107" x="4313238" y="3894138"/>
          <p14:tracePt t="37124" x="4572000" y="3911600"/>
          <p14:tracePt t="37140" x="5251450" y="4125913"/>
          <p14:tracePt t="37158" x="5518150" y="4268788"/>
          <p14:tracePt t="37174" x="5803900" y="4411663"/>
          <p14:tracePt t="37191" x="5991225" y="4510088"/>
          <p14:tracePt t="37207" x="6429375" y="4679950"/>
          <p14:tracePt t="37224" x="6545263" y="4724400"/>
          <p14:tracePt t="37240" x="6634163" y="4776788"/>
          <p14:tracePt t="37257" x="6724650" y="4857750"/>
          <p14:tracePt t="37275" x="6732588" y="4857750"/>
          <p14:tracePt t="37290" x="6732588" y="4867275"/>
          <p14:tracePt t="37307" x="6732588" y="4875213"/>
          <p14:tracePt t="37324" x="6732588" y="4884738"/>
          <p14:tracePt t="37341" x="6769100" y="4884738"/>
          <p14:tracePt t="37579" x="6813550" y="4902200"/>
          <p14:tracePt t="37591" x="6956425" y="4929188"/>
          <p14:tracePt t="37604" x="7224713" y="4991100"/>
          <p14:tracePt t="37616" x="7537450" y="5037138"/>
          <p14:tracePt t="37629" x="7680325" y="5072063"/>
          <p14:tracePt t="37643" x="7769225" y="5081588"/>
          <p14:tracePt t="37657" x="7840663" y="5089525"/>
          <p14:tracePt t="37674" x="7902575" y="5099050"/>
          <p14:tracePt t="37691" x="7983538" y="5108575"/>
          <p14:tracePt t="37708" x="8001000" y="5108575"/>
          <p14:tracePt t="37725" x="8010525" y="5108575"/>
          <p14:tracePt t="37741" x="8018463" y="5108575"/>
          <p14:tracePt t="37757" x="8027988" y="5108575"/>
          <p14:tracePt t="37774" x="8037513" y="5108575"/>
          <p14:tracePt t="37791" x="8045450" y="5108575"/>
          <p14:tracePt t="37808" x="8054975" y="5108575"/>
          <p14:tracePt t="37824" x="8062913" y="5108575"/>
          <p14:tracePt t="37841" x="8081963" y="5108575"/>
          <p14:tracePt t="37859" x="8089900" y="5108575"/>
          <p14:tracePt t="37884" x="8099425" y="5108575"/>
          <p14:tracePt t="37922" x="8099425" y="5116513"/>
          <p14:tracePt t="37948" x="8099425" y="5126038"/>
          <p14:tracePt t="37973" x="8099425" y="5133975"/>
          <p14:tracePt t="38012" x="8099425" y="5143500"/>
          <p14:tracePt t="38037" x="8099425" y="5153025"/>
          <p14:tracePt t="38050" x="8099425" y="5160963"/>
          <p14:tracePt t="38088" x="8089900" y="5160963"/>
          <p14:tracePt t="38318" x="8081963" y="5160963"/>
          <p14:tracePt t="38343" x="8062913" y="5153025"/>
          <p14:tracePt t="38356" x="8054975" y="5143500"/>
          <p14:tracePt t="38382" x="8045450" y="5143500"/>
          <p14:tracePt t="38407" x="8045450" y="5133975"/>
          <p14:tracePt t="38433" x="8037513" y="5133975"/>
          <p14:tracePt t="38458" x="8037513" y="5153025"/>
          <p14:tracePt t="38585" x="8037513" y="5180013"/>
          <p14:tracePt t="38598" x="8037513" y="5205413"/>
          <p14:tracePt t="38611" x="8037513" y="5232400"/>
          <p14:tracePt t="38625" x="8037513" y="5241925"/>
          <p14:tracePt t="38642" x="8037513" y="5251450"/>
          <p14:tracePt t="38658" x="8037513" y="5259388"/>
          <p14:tracePt t="38675" x="8037513" y="5268913"/>
          <p14:tracePt t="38692" x="8037513" y="5259388"/>
          <p14:tracePt t="39097" x="8027988" y="5251450"/>
          <p14:tracePt t="39147" x="8027988" y="5232400"/>
          <p14:tracePt t="39160" x="8018463" y="5214938"/>
          <p14:tracePt t="39173" x="8010525" y="5197475"/>
          <p14:tracePt t="39185" x="8001000" y="5170488"/>
          <p14:tracePt t="39198" x="7991475" y="5126038"/>
          <p14:tracePt t="39211" x="7974013" y="5081588"/>
          <p14:tracePt t="39225" x="7966075" y="5054600"/>
          <p14:tracePt t="39241" x="7947025" y="5037138"/>
          <p14:tracePt t="39258" x="7947025" y="5000625"/>
          <p14:tracePt t="39275" x="7939088" y="4991100"/>
          <p14:tracePt t="39291" x="7939088" y="4983163"/>
          <p14:tracePt t="39308" x="7929563" y="4983163"/>
          <p14:tracePt t="39325" x="7929563" y="4973638"/>
          <p14:tracePt t="39341" x="7929563" y="4983163"/>
          <p14:tracePt t="39440" x="7947025" y="5010150"/>
          <p14:tracePt t="39453" x="7956550" y="5037138"/>
          <p14:tracePt t="39466" x="7983538" y="5089525"/>
          <p14:tracePt t="39479" x="8018463" y="5153025"/>
          <p14:tracePt t="39492" x="8037513" y="5205413"/>
          <p14:tracePt t="39509" x="8054975" y="5241925"/>
          <p14:tracePt t="39525" x="8062913" y="5259388"/>
          <p14:tracePt t="39543" x="8062913" y="5268913"/>
          <p14:tracePt t="39559" x="8072438" y="5276850"/>
          <p14:tracePt t="39581" x="8072438" y="5286375"/>
          <p14:tracePt t="39606" x="8081963" y="5286375"/>
          <p14:tracePt t="39620" x="8081963" y="5303838"/>
          <p14:tracePt t="39632" x="8081963" y="5313363"/>
          <p14:tracePt t="39645" x="8089900" y="5313363"/>
          <p14:tracePt t="39659" x="8089900" y="5322888"/>
          <p14:tracePt t="39675" x="8089900" y="5330825"/>
          <p14:tracePt t="39692" x="8089900" y="5340350"/>
          <p14:tracePt t="39746" x="8072438" y="5340350"/>
          <p14:tracePt t="39848" x="8045450" y="5340350"/>
          <p14:tracePt t="39861" x="8010525" y="5330825"/>
          <p14:tracePt t="39874" x="7939088" y="5303838"/>
          <p14:tracePt t="39887" x="7867650" y="5286375"/>
          <p14:tracePt t="39899" x="7840663" y="5268913"/>
          <p14:tracePt t="39911" x="7813675" y="5259388"/>
          <p14:tracePt t="39926" x="7796213" y="5259388"/>
          <p14:tracePt t="39942" x="7786688" y="5259388"/>
          <p14:tracePt t="39959" x="7769225" y="5251450"/>
          <p14:tracePt t="39976" x="7769225" y="5241925"/>
          <p14:tracePt t="40206" x="7769225" y="5232400"/>
          <p14:tracePt t="40703" x="7769225" y="5224463"/>
          <p14:tracePt t="40754" x="7759700" y="5214938"/>
          <p14:tracePt t="40767" x="7751763" y="5197475"/>
          <p14:tracePt t="40780" x="7742238" y="5170488"/>
          <p14:tracePt t="40793" x="7724775" y="5133975"/>
          <p14:tracePt t="40809" x="7705725" y="5062538"/>
          <p14:tracePt t="40826" x="7680325" y="5027613"/>
          <p14:tracePt t="40842" x="7643813" y="4929188"/>
          <p14:tracePt t="40860" x="7626350" y="4884738"/>
          <p14:tracePt t="40876" x="7616825" y="4848225"/>
          <p14:tracePt t="40893" x="7616825" y="4776788"/>
          <p14:tracePt t="40909" x="7616825" y="4751388"/>
          <p14:tracePt t="40926" x="7616825" y="4732338"/>
          <p14:tracePt t="40942" x="7616825" y="4724400"/>
          <p14:tracePt t="40959" x="7616825" y="4714875"/>
          <p14:tracePt t="40976" x="7626350" y="4714875"/>
          <p14:tracePt t="41060" x="7653338" y="4759325"/>
          <p14:tracePt t="41073" x="7724775" y="4848225"/>
          <p14:tracePt t="41086" x="7813675" y="4956175"/>
          <p14:tracePt t="41098" x="7875588" y="5045075"/>
          <p14:tracePt t="41111" x="7947025" y="5126038"/>
          <p14:tracePt t="41126" x="8001000" y="5180013"/>
          <p14:tracePt t="41142" x="8037513" y="5232400"/>
          <p14:tracePt t="41159" x="8108950" y="5357813"/>
          <p14:tracePt t="41176" x="8134350" y="5394325"/>
          <p14:tracePt t="41193" x="8143875" y="5411788"/>
          <p14:tracePt t="41209" x="8161338" y="5419725"/>
          <p14:tracePt t="41226" x="8170863" y="5429250"/>
          <p14:tracePt t="41251" x="8161338" y="5419725"/>
          <p14:tracePt t="41379" x="8134350" y="5384800"/>
          <p14:tracePt t="41392" x="8081963" y="5322888"/>
          <p14:tracePt t="41404" x="7974013" y="5180013"/>
          <p14:tracePt t="41417" x="7885113" y="5072063"/>
          <p14:tracePt t="41430" x="7840663" y="4991100"/>
          <p14:tracePt t="41443" x="7813675" y="4938713"/>
          <p14:tracePt t="41459" x="7796213" y="4911725"/>
          <p14:tracePt t="41476" x="7777163" y="4857750"/>
          <p14:tracePt t="41494" x="7769225" y="4848225"/>
          <p14:tracePt t="41509" x="7769225" y="4840288"/>
          <p14:tracePt t="41526" x="7769225" y="4830763"/>
          <p14:tracePt t="41544" x="7777163" y="4857750"/>
          <p14:tracePt t="41659" x="7831138" y="4919663"/>
          <p14:tracePt t="41672" x="7912100" y="5027613"/>
          <p14:tracePt t="41685" x="7983538" y="5116513"/>
          <p14:tracePt t="41697" x="8018463" y="5170488"/>
          <p14:tracePt t="41710" x="8045450" y="5205413"/>
          <p14:tracePt t="41726" x="8072438" y="5232400"/>
          <p14:tracePt t="41743" x="8089900" y="5268913"/>
          <p14:tracePt t="41759" x="8126413" y="5313363"/>
          <p14:tracePt t="41776" x="8134350" y="5322888"/>
          <p14:tracePt t="41792" x="8134350" y="5330825"/>
          <p14:tracePt t="41810" x="8143875" y="5340350"/>
          <p14:tracePt t="41827" x="8153400" y="5340350"/>
          <p14:tracePt t="41842" x="8143875" y="5340350"/>
          <p14:tracePt t="42884" x="8143875" y="5330825"/>
          <p14:tracePt t="43292" x="8134350" y="5330825"/>
          <p14:tracePt t="44428" x="8134350" y="5322888"/>
          <p14:tracePt t="44467" x="8116888" y="5313363"/>
          <p14:tracePt t="44480" x="8099425" y="5286375"/>
          <p14:tracePt t="44493" x="8045450" y="5241925"/>
          <p14:tracePt t="44505" x="7939088" y="5153025"/>
          <p14:tracePt t="44518" x="7705725" y="4946650"/>
          <p14:tracePt t="44530" x="7419975" y="4697413"/>
          <p14:tracePt t="44546" x="7170738" y="4527550"/>
          <p14:tracePt t="44559" x="6875463" y="4330700"/>
          <p14:tracePt t="44577" x="6527800" y="4108450"/>
          <p14:tracePt t="44593" x="5973763" y="3822700"/>
          <p14:tracePt t="44610" x="5884863" y="3786188"/>
          <p14:tracePt t="44626" x="5830888" y="3768725"/>
          <p14:tracePt t="44642" x="5759450" y="3751263"/>
          <p14:tracePt t="44660" x="5751513" y="3741738"/>
          <p14:tracePt t="44676" x="5741988" y="3741738"/>
          <p14:tracePt t="44692" x="5724525" y="3741738"/>
          <p14:tracePt t="44710" x="5715000" y="3741738"/>
          <p14:tracePt t="45028" x="5688013" y="3724275"/>
          <p14:tracePt t="45042" x="5634038" y="3697288"/>
          <p14:tracePt t="45054" x="5465763" y="3625850"/>
          <p14:tracePt t="45067" x="5276850" y="3536950"/>
          <p14:tracePt t="45079" x="5108575" y="3429000"/>
          <p14:tracePt t="45093" x="4929188" y="3303588"/>
          <p14:tracePt t="45109" x="4803775" y="3224213"/>
          <p14:tracePt t="45126" x="4670425" y="3125788"/>
          <p14:tracePt t="45143" x="4616450" y="3089275"/>
          <p14:tracePt t="45159" x="4545013" y="3054350"/>
          <p14:tracePt t="45176" x="4483100" y="3017838"/>
          <p14:tracePt t="45192" x="4394200" y="2965450"/>
          <p14:tracePt t="45210" x="4367213" y="2946400"/>
          <p14:tracePt t="45226" x="4330700" y="2928938"/>
          <p14:tracePt t="45243" x="4303713" y="2901950"/>
          <p14:tracePt t="45260" x="4276725" y="2884488"/>
          <p14:tracePt t="45276" x="4259263" y="2867025"/>
          <p14:tracePt t="45293" x="4224338" y="2840038"/>
          <p14:tracePt t="45311" x="4214813" y="2830513"/>
          <p14:tracePt t="45327" x="4197350" y="2813050"/>
          <p14:tracePt t="45344" x="4170363" y="2776538"/>
          <p14:tracePt t="45361" x="4170363" y="2768600"/>
          <p14:tracePt t="45377" x="4160838" y="2751138"/>
          <p14:tracePt t="45394" x="4152900" y="2724150"/>
          <p14:tracePt t="45410" x="4133850" y="2652713"/>
          <p14:tracePt t="45427" x="4125913" y="2608263"/>
          <p14:tracePt t="45443" x="4116388" y="2589213"/>
          <p14:tracePt t="45460" x="4108450" y="2554288"/>
          <p14:tracePt t="45478" x="4108450" y="2536825"/>
          <p14:tracePt t="45493" x="4098925" y="2527300"/>
          <p14:tracePt t="45510" x="4098925" y="2517775"/>
          <p14:tracePt t="45527" x="4089400" y="2517775"/>
          <p14:tracePt t="45857" x="4081463" y="2517775"/>
          <p14:tracePt t="45870" x="4071938" y="2517775"/>
          <p14:tracePt t="45882" x="4044950" y="2517775"/>
          <p14:tracePt t="45895" x="4027488" y="2517775"/>
          <p14:tracePt t="45911" x="4000500" y="2517775"/>
          <p14:tracePt t="45927" x="3983038" y="2517775"/>
          <p14:tracePt t="45944" x="3946525" y="2509838"/>
          <p14:tracePt t="45961" x="3938588" y="2500313"/>
          <p14:tracePt t="45977" x="3929063" y="2500313"/>
          <p14:tracePt t="45994" x="3902075" y="2490788"/>
          <p14:tracePt t="46012" x="3884613" y="2473325"/>
          <p14:tracePt t="46027" x="3867150" y="2473325"/>
          <p14:tracePt t="46044" x="3830638" y="2438400"/>
          <p14:tracePt t="46062" x="3822700" y="2428875"/>
          <p14:tracePt t="46077" x="3803650" y="2419350"/>
          <p14:tracePt t="46094" x="3803650" y="2411413"/>
          <p14:tracePt t="46111" x="3795713" y="2401888"/>
          <p14:tracePt t="46128" x="3795713" y="2393950"/>
          <p14:tracePt t="46176" x="3795713" y="2384425"/>
          <p14:tracePt t="46226" x="3795713" y="2374900"/>
          <p14:tracePt t="46252" x="3795713" y="2357438"/>
          <p14:tracePt t="46264" x="3795713" y="2347913"/>
          <p14:tracePt t="46277" x="3803650" y="2339975"/>
          <p14:tracePt t="46291" x="3803650" y="2312988"/>
          <p14:tracePt t="46303" x="3822700" y="2295525"/>
          <p14:tracePt t="46316" x="3840163" y="2276475"/>
          <p14:tracePt t="46329" x="3848100" y="2251075"/>
          <p14:tracePt t="46344" x="3857625" y="2224088"/>
          <p14:tracePt t="46361" x="3867150" y="2214563"/>
          <p14:tracePt t="46379" x="3875088" y="2214563"/>
          <p14:tracePt t="46405" x="3875088" y="2224088"/>
          <p14:tracePt t="46583" x="3875088" y="2232025"/>
          <p14:tracePt t="46596" x="3867150" y="2241550"/>
          <p14:tracePt t="46622" x="3857625" y="2241550"/>
          <p14:tracePt t="46634" x="3848100" y="2259013"/>
          <p14:tracePt t="46647" x="3822700" y="2276475"/>
          <p14:tracePt t="46661" x="3803650" y="2295525"/>
          <p14:tracePt t="46677" x="3786188" y="2303463"/>
          <p14:tracePt t="46694" x="3768725" y="2322513"/>
          <p14:tracePt t="46711" x="3759200" y="2330450"/>
          <p14:tracePt t="46728" x="3741738" y="2339975"/>
          <p14:tracePt t="46744" x="3732213" y="2347913"/>
          <p14:tracePt t="46761" x="3697288" y="2374900"/>
          <p14:tracePt t="46778" x="3679825" y="2393950"/>
          <p14:tracePt t="46794" x="3670300" y="2401888"/>
          <p14:tracePt t="46811" x="3643313" y="2438400"/>
          <p14:tracePt t="46828" x="3633788" y="2446338"/>
          <p14:tracePt t="46844" x="3625850" y="2465388"/>
          <p14:tracePt t="46861" x="3598863" y="2482850"/>
          <p14:tracePt t="46879" x="3581400" y="2490788"/>
          <p14:tracePt t="46894" x="3562350" y="2509838"/>
          <p14:tracePt t="46912" x="3536950" y="2527300"/>
          <p14:tracePt t="46930" x="3536950" y="2536825"/>
          <p14:tracePt t="46945" x="3517900" y="2544763"/>
          <p14:tracePt t="46962" x="3509963" y="2554288"/>
          <p14:tracePt t="46980" x="3509963" y="2562225"/>
          <p14:tracePt t="47017" x="3517900" y="2554288"/>
          <p14:tracePt t="47157" x="3554413" y="2536825"/>
          <p14:tracePt t="47170" x="3625850" y="2500313"/>
          <p14:tracePt t="47183" x="3724275" y="2428875"/>
          <p14:tracePt t="47196" x="3813175" y="2374900"/>
          <p14:tracePt t="47211" x="3875088" y="2330450"/>
          <p14:tracePt t="47227" x="3911600" y="2303463"/>
          <p14:tracePt t="47245" x="3965575" y="2276475"/>
          <p14:tracePt t="47262" x="3973513" y="2268538"/>
          <p14:tracePt t="47278" x="3990975" y="2268538"/>
          <p14:tracePt t="47294" x="4010025" y="2259013"/>
          <p14:tracePt t="47312" x="4010025" y="2251075"/>
          <p14:tracePt t="47327" x="4017963" y="2251075"/>
          <p14:tracePt t="47345" x="4027488" y="2241550"/>
          <p14:tracePt t="47362" x="4037013" y="2241550"/>
          <p14:tracePt t="47386" x="4037013" y="2251075"/>
          <p14:tracePt t="47450" x="4027488" y="2295525"/>
          <p14:tracePt t="47463" x="3983038" y="2384425"/>
          <p14:tracePt t="47476" x="3938588" y="2473325"/>
          <p14:tracePt t="47488" x="3902075" y="2517775"/>
          <p14:tracePt t="47501" x="3884613" y="2544763"/>
          <p14:tracePt t="47513" x="3857625" y="2589213"/>
          <p14:tracePt t="47528" x="3830638" y="2625725"/>
          <p14:tracePt t="47545" x="3803650" y="2697163"/>
          <p14:tracePt t="47561" x="3751263" y="2813050"/>
          <p14:tracePt t="47579" x="3732213" y="2847975"/>
          <p14:tracePt t="47595" x="3724275" y="2867025"/>
          <p14:tracePt t="47611" x="3714750" y="2894013"/>
          <p14:tracePt t="47629" x="3705225" y="2901950"/>
          <p14:tracePt t="47654" x="3705225" y="2911475"/>
          <p14:tracePt t="47883" x="3697288" y="2928938"/>
          <p14:tracePt t="47896" x="3697288" y="2955925"/>
          <p14:tracePt t="47909" x="3687763" y="2990850"/>
          <p14:tracePt t="47921" x="3679825" y="3044825"/>
          <p14:tracePt t="47934" x="3679825" y="3098800"/>
          <p14:tracePt t="47947" x="3670300" y="3125788"/>
          <p14:tracePt t="47961" x="3670300" y="3143250"/>
          <p14:tracePt t="47977" x="3660775" y="3152775"/>
          <p14:tracePt t="47994" x="3660775" y="3160713"/>
          <p14:tracePt t="48023" x="3652838" y="3160713"/>
          <p14:tracePt t="48636" x="3643313" y="3179763"/>
          <p14:tracePt t="48674" x="3643313" y="3187700"/>
          <p14:tracePt t="48688" x="3625850" y="3205163"/>
          <p14:tracePt t="48700" x="3616325" y="3232150"/>
          <p14:tracePt t="48713" x="3598863" y="3259138"/>
          <p14:tracePt t="48728" x="3589338" y="3276600"/>
          <p14:tracePt t="48745" x="3581400" y="3295650"/>
          <p14:tracePt t="48761" x="3581400" y="3303588"/>
          <p14:tracePt t="48779" x="3571875" y="3303588"/>
          <p14:tracePt t="49249" x="3554413" y="3322638"/>
          <p14:tracePt t="49262" x="3536950" y="3348038"/>
          <p14:tracePt t="49275" x="3490913" y="3402013"/>
          <p14:tracePt t="49287" x="3438525" y="3473450"/>
          <p14:tracePt t="49300" x="3402013" y="3536950"/>
          <p14:tracePt t="49313" x="3367088" y="3633788"/>
          <p14:tracePt t="49328" x="3330575" y="3705225"/>
          <p14:tracePt t="49344" x="3313113" y="3768725"/>
          <p14:tracePt t="49361" x="3286125" y="3857625"/>
          <p14:tracePt t="49378" x="3276600" y="3902075"/>
          <p14:tracePt t="49394" x="3268663" y="3929063"/>
          <p14:tracePt t="49411" x="3251200" y="4027488"/>
          <p14:tracePt t="49428" x="3241675" y="4071938"/>
          <p14:tracePt t="49444" x="3241675" y="4098925"/>
          <p14:tracePt t="49461" x="3241675" y="4125913"/>
          <p14:tracePt t="49479" x="3241675" y="4187825"/>
          <p14:tracePt t="49495" x="3241675" y="4224338"/>
          <p14:tracePt t="49512" x="3241675" y="4303713"/>
          <p14:tracePt t="49529" x="3259138" y="4429125"/>
          <p14:tracePt t="49546" x="3276600" y="4483100"/>
          <p14:tracePt t="49562" x="3295650" y="4510088"/>
          <p14:tracePt t="49578" x="3313113" y="4572000"/>
          <p14:tracePt t="49596" x="3322638" y="4589463"/>
          <p14:tracePt t="49612" x="3340100" y="4625975"/>
          <p14:tracePt t="49628" x="3375025" y="4724400"/>
          <p14:tracePt t="49648" x="3384550" y="4741863"/>
          <p14:tracePt t="49662" x="3394075" y="4751388"/>
          <p14:tracePt t="49678" x="3402013" y="4768850"/>
          <p14:tracePt t="49695" x="3411538" y="47688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Androgenetic</a:t>
            </a:r>
            <a:r>
              <a:rPr lang="en-US" dirty="0" smtClean="0"/>
              <a:t> Alopecia: Male pattern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7385" y="2577743"/>
            <a:ext cx="4560594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660" y="2577743"/>
            <a:ext cx="5743977" cy="40087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3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800"/>
    </mc:Choice>
    <mc:Fallback>
      <p:transition spd="slow" advTm="11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7" x="3367088" y="4768850"/>
          <p14:tracePt t="4130" x="3259138" y="4768850"/>
          <p14:tracePt t="4143" x="3036888" y="4786313"/>
          <p14:tracePt t="4156" x="2741613" y="4786313"/>
          <p14:tracePt t="4167" x="2554288" y="4776788"/>
          <p14:tracePt t="4181" x="2473325" y="4768850"/>
          <p14:tracePt t="4193" x="2401888" y="4732338"/>
          <p14:tracePt t="4205" x="2357438" y="4697413"/>
          <p14:tracePt t="4221" x="2322513" y="4652963"/>
          <p14:tracePt t="4238" x="2303463" y="4608513"/>
          <p14:tracePt t="4255" x="2259013" y="4411663"/>
          <p14:tracePt t="4273" x="2251075" y="4330700"/>
          <p14:tracePt t="4289" x="2268538" y="4054475"/>
          <p14:tracePt t="4308" x="2312988" y="3884613"/>
          <p14:tracePt t="4322" x="2374900" y="3751263"/>
          <p14:tracePt t="4338" x="2517775" y="3411538"/>
          <p14:tracePt t="4356" x="2874963" y="2990850"/>
          <p14:tracePt t="4373" x="3054350" y="2741613"/>
          <p14:tracePt t="4389" x="3214688" y="2598738"/>
          <p14:tracePt t="4406" x="3303588" y="2527300"/>
          <p14:tracePt t="4422" x="3465513" y="2428875"/>
          <p14:tracePt t="4440" x="3527425" y="2401888"/>
          <p14:tracePt t="4455" x="3616325" y="2384425"/>
          <p14:tracePt t="4472" x="3786188" y="2330450"/>
          <p14:tracePt t="4490" x="3875088" y="2322513"/>
          <p14:tracePt t="4506" x="4044950" y="2312988"/>
          <p14:tracePt t="4525" x="4108450" y="2312988"/>
          <p14:tracePt t="4540" x="4160838" y="2312988"/>
          <p14:tracePt t="4555" x="4205288" y="2312988"/>
          <p14:tracePt t="4571" x="4357688" y="2339975"/>
          <p14:tracePt t="4588" x="4419600" y="2347913"/>
          <p14:tracePt t="4604" x="4473575" y="2366963"/>
          <p14:tracePt t="4622" x="4500563" y="2374900"/>
          <p14:tracePt t="4638" x="4527550" y="2374900"/>
          <p14:tracePt t="4655" x="4537075" y="2374900"/>
          <p14:tracePt t="4671" x="4545013" y="2374900"/>
          <p14:tracePt t="4691" x="4545013" y="2384425"/>
          <p14:tracePt t="4705" x="4562475" y="2384425"/>
          <p14:tracePt t="4729" x="4572000" y="2384425"/>
          <p14:tracePt t="4754" x="4581525" y="2384425"/>
          <p14:tracePt t="4767" x="4589463" y="2384425"/>
          <p14:tracePt t="4779" x="4598988" y="2384425"/>
          <p14:tracePt t="4805" x="4616450" y="2393950"/>
          <p14:tracePt t="4818" x="4633913" y="2393950"/>
          <p14:tracePt t="4829" x="4660900" y="2401888"/>
          <p14:tracePt t="4842" x="4633913" y="2393950"/>
          <p14:tracePt t="5175" x="4554538" y="2339975"/>
          <p14:tracePt t="5188" x="4375150" y="2197100"/>
          <p14:tracePt t="5200" x="4143375" y="2036763"/>
          <p14:tracePt t="5213" x="3929063" y="1901825"/>
          <p14:tracePt t="5226" x="3822700" y="1830388"/>
          <p14:tracePt t="5239" x="3741738" y="1776413"/>
          <p14:tracePt t="5255" x="3679825" y="1731963"/>
          <p14:tracePt t="5272" x="3562350" y="1598613"/>
          <p14:tracePt t="5290" x="3500438" y="1544638"/>
          <p14:tracePt t="5305" x="3455988" y="1490663"/>
          <p14:tracePt t="5322" x="3419475" y="1455738"/>
          <p14:tracePt t="5338" x="3394075" y="1366838"/>
          <p14:tracePt t="5356" x="3367088" y="1339850"/>
          <p14:tracePt t="5371" x="3357563" y="1312863"/>
          <p14:tracePt t="5388" x="3348038" y="1303338"/>
          <p14:tracePt t="5406" x="3348038" y="1295400"/>
          <p14:tracePt t="5422" x="3340100" y="1295400"/>
          <p14:tracePt t="5442" x="3340100" y="1285875"/>
          <p14:tracePt t="5455" x="3375025" y="1276350"/>
          <p14:tracePt t="5544" x="3455988" y="1268413"/>
          <p14:tracePt t="5557" x="3643313" y="1258888"/>
          <p14:tracePt t="5570" x="4017963" y="1223963"/>
          <p14:tracePt t="5582" x="4276725" y="1204913"/>
          <p14:tracePt t="5595" x="4438650" y="1187450"/>
          <p14:tracePt t="5608" x="4643438" y="1169988"/>
          <p14:tracePt t="5621" x="4776788" y="1169988"/>
          <p14:tracePt t="5637" x="4884738" y="1169988"/>
          <p14:tracePt t="5654" x="5072063" y="1169988"/>
          <p14:tracePt t="5671" x="5303838" y="1169988"/>
          <p14:tracePt t="5689" x="5419725" y="1169988"/>
          <p14:tracePt t="5704" x="5537200" y="1179513"/>
          <p14:tracePt t="5721" x="5653088" y="1204913"/>
          <p14:tracePt t="5738" x="5688013" y="1214438"/>
          <p14:tracePt t="5754" x="5715000" y="1231900"/>
          <p14:tracePt t="5771" x="5751513" y="1250950"/>
          <p14:tracePt t="5788" x="5759450" y="1258888"/>
          <p14:tracePt t="5804" x="5759450" y="1268413"/>
          <p14:tracePt t="5821" x="5768975" y="1276350"/>
          <p14:tracePt t="5837" x="5776913" y="1295400"/>
          <p14:tracePt t="5855" x="5786438" y="1312863"/>
          <p14:tracePt t="5871" x="5795963" y="1330325"/>
          <p14:tracePt t="5888" x="5803900" y="1347788"/>
          <p14:tracePt t="5904" x="5803900" y="1366838"/>
          <p14:tracePt t="5922" x="5822950" y="1384300"/>
          <p14:tracePt t="5938" x="5776913" y="1393825"/>
          <p14:tracePt t="6156" x="5653088" y="1446213"/>
          <p14:tracePt t="6169" x="5411788" y="1571625"/>
          <p14:tracePt t="6181" x="5187950" y="1697038"/>
          <p14:tracePt t="6194" x="4983163" y="1803400"/>
          <p14:tracePt t="6207" x="4867275" y="1847850"/>
          <p14:tracePt t="6222" x="4786313" y="1893888"/>
          <p14:tracePt t="6238" x="4714875" y="1919288"/>
          <p14:tracePt t="6255" x="4456113" y="2000250"/>
          <p14:tracePt t="6273" x="4375150" y="2044700"/>
          <p14:tracePt t="6289" x="4303713" y="2081213"/>
          <p14:tracePt t="6305" x="4133850" y="2143125"/>
          <p14:tracePt t="6323" x="4081463" y="2152650"/>
          <p14:tracePt t="6338" x="4044950" y="2160588"/>
          <p14:tracePt t="6355" x="4027488" y="2160588"/>
          <p14:tracePt t="6372" x="4010025" y="2170113"/>
          <p14:tracePt t="6390" x="3983038" y="2170113"/>
          <p14:tracePt t="6960" x="3884613" y="2143125"/>
          <p14:tracePt t="6973" x="3616325" y="2089150"/>
          <p14:tracePt t="6986" x="3054350" y="1982788"/>
          <p14:tracePt t="6998" x="2857500" y="1938338"/>
          <p14:tracePt t="7011" x="2786063" y="1919288"/>
          <p14:tracePt t="7024" x="2687638" y="1901825"/>
          <p14:tracePt t="7038" x="2625725" y="1893888"/>
          <p14:tracePt t="7055" x="2581275" y="1874838"/>
          <p14:tracePt t="7071" x="2554288" y="1866900"/>
          <p14:tracePt t="7088" x="2536825" y="1857375"/>
          <p14:tracePt t="7106" x="2536825" y="1847850"/>
          <p14:tracePt t="7122" x="2527300" y="1839913"/>
          <p14:tracePt t="7140" x="2517775" y="1839913"/>
          <p14:tracePt t="7165" x="2517775" y="1830388"/>
          <p14:tracePt t="7203" x="2517775" y="1822450"/>
          <p14:tracePt t="7216" x="2536825" y="1812925"/>
          <p14:tracePt t="7255" x="2571750" y="1803400"/>
          <p14:tracePt t="7266" x="2660650" y="1795463"/>
          <p14:tracePt t="7279" x="2786063" y="1776413"/>
          <p14:tracePt t="7292" x="2938463" y="1768475"/>
          <p14:tracePt t="7305" x="3062288" y="1768475"/>
          <p14:tracePt t="7322" x="3152775" y="1768475"/>
          <p14:tracePt t="7340" x="3322638" y="1768475"/>
          <p14:tracePt t="7357" x="3411538" y="1768475"/>
          <p14:tracePt t="7373" x="3482975" y="1768475"/>
          <p14:tracePt t="7390" x="3527425" y="1768475"/>
          <p14:tracePt t="7406" x="3687763" y="1768475"/>
          <p14:tracePt t="7423" x="3795713" y="1768475"/>
          <p14:tracePt t="7440" x="3875088" y="1768475"/>
          <p14:tracePt t="7457" x="4027488" y="1768475"/>
          <p14:tracePt t="7474" x="4125913" y="1768475"/>
          <p14:tracePt t="7490" x="4197350" y="1768475"/>
          <p14:tracePt t="7507" x="4268788" y="1768475"/>
          <p14:tracePt t="7524" x="4295775" y="1768475"/>
          <p14:tracePt t="7539" x="4348163" y="1768475"/>
          <p14:tracePt t="7556" x="4456113" y="1768475"/>
          <p14:tracePt t="7573" x="4500563" y="1768475"/>
          <p14:tracePt t="7589" x="4527550" y="1768475"/>
          <p14:tracePt t="7606" x="4545013" y="1758950"/>
          <p14:tracePt t="7622" x="4572000" y="1758950"/>
          <p14:tracePt t="7639" x="4581525" y="1758950"/>
          <p14:tracePt t="7655" x="4589463" y="1758950"/>
          <p14:tracePt t="8788" x="4581525" y="1758950"/>
          <p14:tracePt t="9335" x="4581525" y="1768475"/>
          <p14:tracePt t="9438" x="4572000" y="1768475"/>
          <p14:tracePt t="9770" x="4572000" y="1776413"/>
          <p14:tracePt t="9872" x="4562475" y="1776413"/>
          <p14:tracePt t="9885" x="4554538" y="1776413"/>
          <p14:tracePt t="9948" x="4545013" y="1785938"/>
          <p14:tracePt t="10038" x="4537075" y="1795463"/>
          <p14:tracePt t="10063" x="4527550" y="1795463"/>
          <p14:tracePt t="10077" x="4518025" y="1795463"/>
          <p14:tracePt t="10089" x="4500563" y="1795463"/>
          <p14:tracePt t="10101" x="4491038" y="1803400"/>
          <p14:tracePt t="10115" x="4473575" y="1803400"/>
          <p14:tracePt t="10127" x="4456113" y="1803400"/>
          <p14:tracePt t="10141" x="4419600" y="1803400"/>
          <p14:tracePt t="10157" x="4340225" y="1803400"/>
          <p14:tracePt t="10174" x="4224338" y="1803400"/>
          <p14:tracePt t="10174" x="4116388" y="1803400"/>
          <p14:tracePt t="10192" x="4000500" y="1803400"/>
          <p14:tracePt t="10207" x="3848100" y="1795463"/>
          <p14:tracePt t="10224" x="3741738" y="1768475"/>
          <p14:tracePt t="10241" x="3616325" y="1758950"/>
          <p14:tracePt t="10259" x="3562350" y="1751013"/>
          <p14:tracePt t="10274" x="3517900" y="1751013"/>
          <p14:tracePt t="10292" x="3438525" y="1751013"/>
          <p14:tracePt t="10308" x="3419475" y="1751013"/>
          <p14:tracePt t="10324" x="3411538" y="1741488"/>
          <p14:tracePt t="10341" x="3394075" y="1741488"/>
          <p14:tracePt t="12288" x="3375025" y="1741488"/>
          <p14:tracePt t="12578" x="3340100" y="1741488"/>
          <p14:tracePt t="12592" x="3268663" y="1741488"/>
          <p14:tracePt t="12604" x="3133725" y="1741488"/>
          <p14:tracePt t="12617" x="2990850" y="1741488"/>
          <p14:tracePt t="12629" x="2840038" y="1741488"/>
          <p14:tracePt t="12643" x="2724150" y="1741488"/>
          <p14:tracePt t="12658" x="2652713" y="1741488"/>
          <p14:tracePt t="12675" x="2589213" y="1741488"/>
          <p14:tracePt t="12691" x="2490788" y="1731963"/>
          <p14:tracePt t="12709" x="2438400" y="1731963"/>
          <p14:tracePt t="12725" x="2401888" y="1724025"/>
          <p14:tracePt t="12741" x="2357438" y="1704975"/>
          <p14:tracePt t="12759" x="2347913" y="1704975"/>
          <p14:tracePt t="12775" x="2330450" y="1697038"/>
          <p14:tracePt t="12793" x="2295525" y="1687513"/>
          <p14:tracePt t="12809" x="2276475" y="1687513"/>
          <p14:tracePt t="12825" x="2259013" y="1679575"/>
          <p14:tracePt t="12842" x="2232025" y="1670050"/>
          <p14:tracePt t="12859" x="2170113" y="1652588"/>
          <p14:tracePt t="12875" x="2152650" y="1652588"/>
          <p14:tracePt t="12891" x="2133600" y="1643063"/>
          <p14:tracePt t="12908" x="2089150" y="1625600"/>
          <p14:tracePt t="12926" x="2071688" y="1625600"/>
          <p14:tracePt t="12942" x="2054225" y="1616075"/>
          <p14:tracePt t="12958" x="2017713" y="1598613"/>
          <p14:tracePt t="12976" x="2009775" y="1598613"/>
          <p14:tracePt t="12999" x="2000250" y="1598613"/>
          <p14:tracePt t="13012" x="1990725" y="1598613"/>
          <p14:tracePt t="13050" x="1990725" y="1589088"/>
          <p14:tracePt t="13165" x="2009775" y="1589088"/>
          <p14:tracePt t="13370" x="2017713" y="1589088"/>
          <p14:tracePt t="13382" x="2054225" y="1589088"/>
          <p14:tracePt t="13395" x="2125663" y="1589088"/>
          <p14:tracePt t="13409" x="2259013" y="1589088"/>
          <p14:tracePt t="13425" x="2384425" y="1589088"/>
          <p14:tracePt t="13442" x="2490788" y="1589088"/>
          <p14:tracePt t="13458" x="2759075" y="1589088"/>
          <p14:tracePt t="13476" x="2847975" y="1589088"/>
          <p14:tracePt t="13491" x="2955925" y="1589088"/>
          <p14:tracePt t="13509" x="3170238" y="1598613"/>
          <p14:tracePt t="13526" x="3251200" y="1598613"/>
          <p14:tracePt t="13542" x="3322638" y="1598613"/>
          <p14:tracePt t="13557" x="3446463" y="1598613"/>
          <p14:tracePt t="13575" x="3490913" y="1598613"/>
          <p14:tracePt t="13591" x="3517900" y="1598613"/>
          <p14:tracePt t="13607" x="3536950" y="1598613"/>
          <p14:tracePt t="13624" x="3581400" y="1598613"/>
          <p14:tracePt t="13641" x="3608388" y="1598613"/>
          <p14:tracePt t="13658" x="3625850" y="1598613"/>
          <p14:tracePt t="13674" x="3697288" y="1598613"/>
          <p14:tracePt t="13691" x="3741738" y="1608138"/>
          <p14:tracePt t="13707" x="3768725" y="1616075"/>
          <p14:tracePt t="13724" x="3803650" y="1616075"/>
          <p14:tracePt t="13741" x="3830638" y="1616075"/>
          <p14:tracePt t="13758" x="3840163" y="1616075"/>
          <p14:tracePt t="13774" x="3857625" y="1625600"/>
          <p14:tracePt t="13791" x="3867150" y="1625600"/>
          <p14:tracePt t="13815" x="3875088" y="1625600"/>
          <p14:tracePt t="13854" x="3875088" y="1633538"/>
          <p14:tracePt t="13981" x="3867150" y="1633538"/>
          <p14:tracePt t="14071" x="3857625" y="1633538"/>
          <p14:tracePt t="14097" x="3848100" y="1633538"/>
          <p14:tracePt t="14109" x="3803650" y="1643063"/>
          <p14:tracePt t="14121" x="3714750" y="1643063"/>
          <p14:tracePt t="14134" x="3581400" y="1652588"/>
          <p14:tracePt t="14147" x="3446463" y="1652588"/>
          <p14:tracePt t="14160" x="3286125" y="1652588"/>
          <p14:tracePt t="14175" x="3160713" y="1652588"/>
          <p14:tracePt t="14192" x="3089275" y="1643063"/>
          <p14:tracePt t="14208" x="2946400" y="1633538"/>
          <p14:tracePt t="14226" x="2847975" y="1625600"/>
          <p14:tracePt t="14242" x="2768600" y="1625600"/>
          <p14:tracePt t="14259" x="2643188" y="1616075"/>
          <p14:tracePt t="14276" x="2544763" y="1616075"/>
          <p14:tracePt t="14293" x="2473325" y="1616075"/>
          <p14:tracePt t="14308" x="2374900" y="1616075"/>
          <p14:tracePt t="14327" x="2330450" y="1616075"/>
          <p14:tracePt t="14342" x="2276475" y="1616075"/>
          <p14:tracePt t="14358" x="2214563" y="1616075"/>
          <p14:tracePt t="14375" x="2143125" y="1616075"/>
          <p14:tracePt t="14393" x="2125663" y="1616075"/>
          <p14:tracePt t="14409" x="2116138" y="1616075"/>
          <p14:tracePt t="14425" x="2089150" y="1608138"/>
          <p14:tracePt t="14442" x="2071688" y="1608138"/>
          <p14:tracePt t="14466" x="2062163" y="1608138"/>
          <p14:tracePt t="14504" x="2062163" y="1598613"/>
          <p14:tracePt t="14555" x="2062163" y="1589088"/>
          <p14:tracePt t="16288" x="2081213" y="1589088"/>
          <p14:tracePt t="16624" x="2098675" y="1589088"/>
          <p14:tracePt t="16637" x="2125663" y="1589088"/>
          <p14:tracePt t="16649" x="2160588" y="1589088"/>
          <p14:tracePt t="16662" x="2214563" y="1589088"/>
          <p14:tracePt t="16676" x="2251075" y="1589088"/>
          <p14:tracePt t="16693" x="2295525" y="1589088"/>
          <p14:tracePt t="16709" x="2465388" y="1589088"/>
          <p14:tracePt t="16727" x="2562225" y="1589088"/>
          <p14:tracePt t="16742" x="2625725" y="1589088"/>
          <p14:tracePt t="16759" x="2679700" y="1589088"/>
          <p14:tracePt t="16776" x="2776538" y="1581150"/>
          <p14:tracePt t="16794" x="2840038" y="1571625"/>
          <p14:tracePt t="16809" x="2901950" y="1571625"/>
          <p14:tracePt t="16826" x="2990850" y="1562100"/>
          <p14:tracePt t="16844" x="3044825" y="1562100"/>
          <p14:tracePt t="16859" x="3125788" y="1562100"/>
          <p14:tracePt t="16876" x="3224213" y="1562100"/>
          <p14:tracePt t="16894" x="3251200" y="1562100"/>
          <p14:tracePt t="16909" x="3268663" y="1562100"/>
          <p14:tracePt t="16926" x="3295650" y="1562100"/>
          <p14:tracePt t="16943" x="3313113" y="1562100"/>
          <p14:tracePt t="16959" x="3330575" y="1562100"/>
          <p14:tracePt t="16976" x="3384550" y="1562100"/>
          <p14:tracePt t="16994" x="3402013" y="1562100"/>
          <p14:tracePt t="17010" x="3419475" y="1562100"/>
          <p14:tracePt t="17026" x="3438525" y="1562100"/>
          <p14:tracePt t="17041" x="3446463" y="1562100"/>
          <p14:tracePt t="17057" x="3455988" y="1562100"/>
          <p14:tracePt t="17074" x="3465513" y="1562100"/>
          <p14:tracePt t="17107" x="3455988" y="1562100"/>
          <p14:tracePt t="17708" x="3455988" y="1571625"/>
          <p14:tracePt t="18052" x="3455988" y="1581150"/>
          <p14:tracePt t="18141" x="3455988" y="1589088"/>
          <p14:tracePt t="18154" x="3438525" y="1633538"/>
          <p14:tracePt t="18166" x="3402013" y="1697038"/>
          <p14:tracePt t="18180" x="3357563" y="1822450"/>
          <p14:tracePt t="18193" x="3330575" y="1884363"/>
          <p14:tracePt t="18210" x="3313113" y="1938338"/>
          <p14:tracePt t="18227" x="3303588" y="1973263"/>
          <p14:tracePt t="18243" x="3295650" y="2000250"/>
          <p14:tracePt t="18261" x="3295650" y="2009775"/>
          <p14:tracePt t="18276" x="3286125" y="2009775"/>
          <p14:tracePt t="18588" x="3286125" y="2017713"/>
          <p14:tracePt t="18831" x="3276600" y="2036763"/>
          <p14:tracePt t="18845" x="3268663" y="2071688"/>
          <p14:tracePt t="18859" x="3251200" y="2116138"/>
          <p14:tracePt t="18869" x="3224213" y="2170113"/>
          <p14:tracePt t="18882" x="3214688" y="2224088"/>
          <p14:tracePt t="18895" x="3205163" y="2251075"/>
          <p14:tracePt t="18910" x="3197225" y="2276475"/>
          <p14:tracePt t="18927" x="3197225" y="2286000"/>
          <p14:tracePt t="18944" x="3197225" y="2303463"/>
          <p14:tracePt t="18960" x="3187700" y="2303463"/>
          <p14:tracePt t="21039" x="3179763" y="2303463"/>
          <p14:tracePt t="21675" x="3170238" y="2303463"/>
          <p14:tracePt t="21688" x="3143250" y="2322513"/>
          <p14:tracePt t="21700" x="3116263" y="2330450"/>
          <p14:tracePt t="21713" x="3089275" y="2339975"/>
          <p14:tracePt t="21727" x="3036888" y="2366963"/>
          <p14:tracePt t="21743" x="2990850" y="2393950"/>
          <p14:tracePt t="21760" x="2919413" y="2446338"/>
          <p14:tracePt t="21777" x="2894013" y="2465388"/>
          <p14:tracePt t="21793" x="2867025" y="2490788"/>
          <p14:tracePt t="21810" x="2840038" y="2509838"/>
          <p14:tracePt t="21827" x="2803525" y="2562225"/>
          <p14:tracePt t="21843" x="2786063" y="2608263"/>
          <p14:tracePt t="21859" x="2759075" y="2643188"/>
          <p14:tracePt t="21876" x="2732088" y="2741613"/>
          <p14:tracePt t="21893" x="2724150" y="2786063"/>
          <p14:tracePt t="21909" x="2714625" y="2840038"/>
          <p14:tracePt t="21927" x="2705100" y="2928938"/>
          <p14:tracePt t="21943" x="2705100" y="2955925"/>
          <p14:tracePt t="21959" x="2705100" y="2982913"/>
          <p14:tracePt t="21975" x="2705100" y="3036888"/>
          <p14:tracePt t="21993" x="2705100" y="3081338"/>
          <p14:tracePt t="22009" x="2714625" y="3108325"/>
          <p14:tracePt t="22025" x="2714625" y="3143250"/>
          <p14:tracePt t="22025" x="2732088" y="3179763"/>
          <p14:tracePt t="22043" x="2741613" y="3197225"/>
          <p14:tracePt t="22059" x="2751138" y="3205163"/>
          <p14:tracePt t="22081" x="2751138" y="3214688"/>
          <p14:tracePt t="22107" x="2741613" y="3214688"/>
          <p14:tracePt t="22158" x="2705100" y="3197225"/>
          <p14:tracePt t="22171" x="2643188" y="3152775"/>
          <p14:tracePt t="22184" x="2500313" y="3044825"/>
          <p14:tracePt t="22196" x="2268538" y="2874963"/>
          <p14:tracePt t="22211" x="2133600" y="2751138"/>
          <p14:tracePt t="22226" x="2062163" y="2660650"/>
          <p14:tracePt t="22244" x="1990725" y="2581275"/>
          <p14:tracePt t="22260" x="1911350" y="2446338"/>
          <p14:tracePt t="22277" x="1893888" y="2419350"/>
          <p14:tracePt t="22294" x="1874838" y="2384425"/>
          <p14:tracePt t="22310" x="1866900" y="2322513"/>
          <p14:tracePt t="22327" x="1866900" y="2286000"/>
          <p14:tracePt t="22343" x="1866900" y="2251075"/>
          <p14:tracePt t="22361" x="1866900" y="2205038"/>
          <p14:tracePt t="22377" x="1866900" y="2197100"/>
          <p14:tracePt t="22393" x="1866900" y="2179638"/>
          <p14:tracePt t="22410" x="1866900" y="2143125"/>
          <p14:tracePt t="22428" x="1866900" y="2133600"/>
          <p14:tracePt t="22443" x="1874838" y="2116138"/>
          <p14:tracePt t="22460" x="1973263" y="2000250"/>
          <p14:tracePt t="22478" x="2098675" y="1919288"/>
          <p14:tracePt t="22493" x="2268538" y="1812925"/>
          <p14:tracePt t="22510" x="2473325" y="1704975"/>
          <p14:tracePt t="22528" x="2562225" y="1679575"/>
          <p14:tracePt t="22543" x="2643188" y="1652588"/>
          <p14:tracePt t="22559" x="2732088" y="1633538"/>
          <p14:tracePt t="22576" x="2830513" y="1598613"/>
          <p14:tracePt t="22593" x="2867025" y="1589088"/>
          <p14:tracePt t="22609" x="2911475" y="1581150"/>
          <p14:tracePt t="22626" x="3000375" y="1571625"/>
          <p14:tracePt t="22643" x="3036888" y="1571625"/>
          <p14:tracePt t="22660" x="3054350" y="1571625"/>
          <p14:tracePt t="22676" x="3071813" y="1571625"/>
          <p14:tracePt t="22692" x="3089275" y="1571625"/>
          <p14:tracePt t="22709" x="3098800" y="1571625"/>
          <p14:tracePt t="22726" x="3081338" y="1571625"/>
          <p14:tracePt t="22859" x="3054350" y="1571625"/>
          <p14:tracePt t="22872" x="2982913" y="1581150"/>
          <p14:tracePt t="22884" x="2857500" y="1608138"/>
          <p14:tracePt t="22898" x="2714625" y="1633538"/>
          <p14:tracePt t="22911" x="2616200" y="1660525"/>
          <p14:tracePt t="22927" x="2554288" y="1679575"/>
          <p14:tracePt t="22943" x="2500313" y="1687513"/>
          <p14:tracePt t="22960" x="2455863" y="1687513"/>
          <p14:tracePt t="22977" x="2438400" y="1687513"/>
          <p14:tracePt t="22993" x="2428875" y="1687513"/>
          <p14:tracePt t="23010" x="2419350" y="1687513"/>
          <p14:tracePt t="23027" x="2428875" y="1687513"/>
          <p14:tracePt t="23165" x="2438400" y="1687513"/>
          <p14:tracePt t="23178" x="2455863" y="1687513"/>
          <p14:tracePt t="23191" x="2473325" y="1687513"/>
          <p14:tracePt t="23203" x="2500313" y="1687513"/>
          <p14:tracePt t="23216" x="2527300" y="1687513"/>
          <p14:tracePt t="23229" x="2554288" y="1697038"/>
          <p14:tracePt t="23244" x="2581275" y="1697038"/>
          <p14:tracePt t="23260" x="2608263" y="1714500"/>
          <p14:tracePt t="23277" x="2670175" y="1751013"/>
          <p14:tracePt t="23295" x="2705100" y="1758950"/>
          <p14:tracePt t="23310" x="2724150" y="1785938"/>
          <p14:tracePt t="23327" x="2768600" y="1857375"/>
          <p14:tracePt t="23345" x="2786063" y="1901825"/>
          <p14:tracePt t="23360" x="2803525" y="1938338"/>
          <p14:tracePt t="23377" x="2813050" y="1965325"/>
          <p14:tracePt t="23394" x="2822575" y="2027238"/>
          <p14:tracePt t="23411" x="2822575" y="2044700"/>
          <p14:tracePt t="23427" x="2830513" y="2071688"/>
          <p14:tracePt t="23444" x="2830513" y="2143125"/>
          <p14:tracePt t="23462" x="2830513" y="2170113"/>
          <p14:tracePt t="23477" x="2830513" y="2197100"/>
          <p14:tracePt t="23493" x="2830513" y="2224088"/>
          <p14:tracePt t="23512" x="2830513" y="2241550"/>
          <p14:tracePt t="23527" x="2830513" y="2259013"/>
          <p14:tracePt t="23543" x="2830513" y="2295525"/>
          <p14:tracePt t="23562" x="2840038" y="2339975"/>
          <p14:tracePt t="23577" x="2840038" y="2401888"/>
          <p14:tracePt t="23593" x="2840038" y="2500313"/>
          <p14:tracePt t="23612" x="2840038" y="2554288"/>
          <p14:tracePt t="23627" x="2840038" y="2616200"/>
          <p14:tracePt t="23643" x="2840038" y="2687638"/>
          <p14:tracePt t="23660" x="2840038" y="2822575"/>
          <p14:tracePt t="23678" x="2840038" y="2874963"/>
          <p14:tracePt t="23694" x="2840038" y="2901950"/>
          <p14:tracePt t="23710" x="2830513" y="2973388"/>
          <p14:tracePt t="23728" x="2830513" y="3000375"/>
          <p14:tracePt t="23744" x="2830513" y="3027363"/>
          <p14:tracePt t="23760" x="2830513" y="3081338"/>
          <p14:tracePt t="23778" x="2830513" y="3098800"/>
          <p14:tracePt t="23794" x="2830513" y="3108325"/>
          <p14:tracePt t="23810" x="2830513" y="3116263"/>
          <p14:tracePt t="23828" x="2830513" y="3125788"/>
          <p14:tracePt t="23844" x="2830513" y="3133725"/>
          <p14:tracePt t="23865" x="2830513" y="3143250"/>
          <p14:tracePt t="23891" x="2830513" y="3152775"/>
          <p14:tracePt t="23993" x="2822575" y="3152775"/>
          <p14:tracePt t="24018" x="2822575" y="3160713"/>
          <p14:tracePt t="24031" x="2822575" y="3170238"/>
          <p14:tracePt t="24043" x="2822575" y="3179763"/>
          <p14:tracePt t="24056" x="2822575" y="3187700"/>
          <p14:tracePt t="24107" x="2840038" y="3197225"/>
          <p14:tracePt t="24133" x="2874963" y="3205163"/>
          <p14:tracePt t="24146" x="2919413" y="3224213"/>
          <p14:tracePt t="24159" x="2973388" y="3251200"/>
          <p14:tracePt t="24171" x="3017838" y="3259138"/>
          <p14:tracePt t="24183" x="3044825" y="3268663"/>
          <p14:tracePt t="24196" x="3071813" y="3268663"/>
          <p14:tracePt t="49293" x="3044825" y="3259138"/>
          <p14:tracePt t="49707" x="2990850" y="3232150"/>
          <p14:tracePt t="49719" x="2874963" y="3197225"/>
          <p14:tracePt t="49733" x="2759075" y="3152775"/>
          <p14:tracePt t="49745" x="2660650" y="3125788"/>
          <p14:tracePt t="49758" x="2581275" y="3116263"/>
          <p14:tracePt t="49770" x="2500313" y="3098800"/>
          <p14:tracePt t="49786" x="2428875" y="3108325"/>
          <p14:tracePt t="49802" x="2347913" y="3125788"/>
          <p14:tracePt t="49820" x="2197100" y="3214688"/>
          <p14:tracePt t="49836" x="2143125" y="3251200"/>
          <p14:tracePt t="49852" x="2098675" y="3286125"/>
          <p14:tracePt t="49869" x="2044700" y="3340100"/>
          <p14:tracePt t="49886" x="2017713" y="3367088"/>
          <p14:tracePt t="49902" x="2000250" y="3419475"/>
          <p14:tracePt t="49919" x="1982788" y="3455988"/>
          <p14:tracePt t="49936" x="1973263" y="3509963"/>
          <p14:tracePt t="49953" x="1973263" y="3527425"/>
          <p14:tracePt t="49969" x="1973263" y="3544888"/>
          <p14:tracePt t="49986" x="1973263" y="3589338"/>
          <p14:tracePt t="50003" x="1973263" y="3598863"/>
          <p14:tracePt t="50020" x="1973263" y="3616325"/>
          <p14:tracePt t="50036" x="2000250" y="3643313"/>
          <p14:tracePt t="50053" x="2017713" y="3652838"/>
          <p14:tracePt t="50068" x="2044700" y="3660775"/>
          <p14:tracePt t="50085" x="2089150" y="3660775"/>
          <p14:tracePt t="50102" x="2098675" y="3660775"/>
          <p14:tracePt t="50118" x="2125663" y="3660775"/>
          <p14:tracePt t="50135" x="2143125" y="3643313"/>
          <p14:tracePt t="50151" x="2197100" y="3571875"/>
          <p14:tracePt t="50169" x="2241550" y="3482975"/>
          <p14:tracePt t="50185" x="2303463" y="3330575"/>
          <p14:tracePt t="50201" x="2401888" y="3027363"/>
          <p14:tracePt t="50219" x="2455863" y="2928938"/>
          <p14:tracePt t="50235" x="2509838" y="2822575"/>
          <p14:tracePt t="50251" x="2625725" y="2643188"/>
          <p14:tracePt t="50268" x="2705100" y="2554288"/>
          <p14:tracePt t="50284" x="2857500" y="2419350"/>
          <p14:tracePt t="50301" x="3062288" y="2259013"/>
          <p14:tracePt t="50318" x="3581400" y="2027238"/>
          <p14:tracePt t="50336" x="3759200" y="1965325"/>
          <p14:tracePt t="50352" x="3867150" y="1946275"/>
          <p14:tracePt t="50368" x="4017963" y="1928813"/>
          <p14:tracePt t="50385" x="4071938" y="1928813"/>
          <p14:tracePt t="50402" x="4098925" y="1928813"/>
          <p14:tracePt t="50418" x="4133850" y="1928813"/>
          <p14:tracePt t="50435" x="4125913" y="1919288"/>
          <p14:tracePt t="50714" x="4089400" y="1919288"/>
          <p14:tracePt t="50727" x="4037013" y="1911350"/>
          <p14:tracePt t="50740" x="3919538" y="1901825"/>
          <p14:tracePt t="50753" x="3768725" y="1901825"/>
          <p14:tracePt t="50769" x="3616325" y="1901825"/>
          <p14:tracePt t="50786" x="3500438" y="1919288"/>
          <p14:tracePt t="50802" x="3330575" y="1955800"/>
          <p14:tracePt t="50819" x="3268663" y="1955800"/>
          <p14:tracePt t="50838" x="3232150" y="1955800"/>
          <p14:tracePt t="50853" x="3197225" y="1955800"/>
          <p14:tracePt t="50870" x="3187700" y="1955800"/>
          <p14:tracePt t="50886" x="3179763" y="1955800"/>
          <p14:tracePt t="50919" x="3179763" y="1946275"/>
          <p14:tracePt t="50969" x="3214688" y="1946275"/>
          <p14:tracePt t="50982" x="3276600" y="1928813"/>
          <p14:tracePt t="50994" x="3402013" y="1893888"/>
          <p14:tracePt t="51007" x="3608388" y="1857375"/>
          <p14:tracePt t="51020" x="3822700" y="1830388"/>
          <p14:tracePt t="51035" x="3946525" y="1822450"/>
          <p14:tracePt t="51052" x="4081463" y="1795463"/>
          <p14:tracePt t="51068" x="4295775" y="1785938"/>
          <p14:tracePt t="51086" x="4419600" y="1776413"/>
          <p14:tracePt t="51102" x="4572000" y="1758950"/>
          <p14:tracePt t="51118" x="4830763" y="1731963"/>
          <p14:tracePt t="51135" x="4965700" y="1714500"/>
          <p14:tracePt t="51151" x="5081588" y="1697038"/>
          <p14:tracePt t="51168" x="5357813" y="1643063"/>
          <p14:tracePt t="51186" x="5554663" y="1589088"/>
          <p14:tracePt t="51202" x="5697538" y="1571625"/>
          <p14:tracePt t="51218" x="5768975" y="1544638"/>
          <p14:tracePt t="51235" x="5822950" y="1536700"/>
          <p14:tracePt t="51252" x="5830888" y="1536700"/>
          <p14:tracePt t="51620" x="5848350" y="1536700"/>
          <p14:tracePt t="51632" x="5911850" y="1536700"/>
          <p14:tracePt t="51645" x="6027738" y="1536700"/>
          <p14:tracePt t="51658" x="6197600" y="1536700"/>
          <p14:tracePt t="51671" x="6313488" y="1536700"/>
          <p14:tracePt t="51685" x="6429375" y="1544638"/>
          <p14:tracePt t="51702" x="6500813" y="1554163"/>
          <p14:tracePt t="51719" x="6589713" y="1562100"/>
          <p14:tracePt t="51736" x="6634163" y="1581150"/>
          <p14:tracePt t="51752" x="6661150" y="1589088"/>
          <p14:tracePt t="51769" x="6715125" y="1598613"/>
          <p14:tracePt t="51786" x="6742113" y="1608138"/>
          <p14:tracePt t="51802" x="6769100" y="1608138"/>
          <p14:tracePt t="51819" x="6786563" y="1608138"/>
          <p14:tracePt t="51835" x="6823075" y="1616075"/>
          <p14:tracePt t="51854" x="6840538" y="1616075"/>
          <p14:tracePt t="51869" x="6848475" y="1616075"/>
          <p14:tracePt t="51887" x="6858000" y="1616075"/>
          <p14:tracePt t="51902" x="6867525" y="1616075"/>
          <p14:tracePt t="51919" x="6875463" y="1616075"/>
          <p14:tracePt t="51935" x="6911975" y="1616075"/>
          <p14:tracePt t="51953" x="6946900" y="1625600"/>
          <p14:tracePt t="51969" x="6973888" y="1625600"/>
          <p14:tracePt t="51986" x="7054850" y="1625600"/>
          <p14:tracePt t="52004" x="7089775" y="1625600"/>
          <p14:tracePt t="52021" x="7126288" y="1625600"/>
          <p14:tracePt t="52036" x="7259638" y="1608138"/>
          <p14:tracePt t="52054" x="7313613" y="1598613"/>
          <p14:tracePt t="52069" x="7340600" y="1589088"/>
          <p14:tracePt t="52086" x="7367588" y="1589088"/>
          <p14:tracePt t="52103" x="7375525" y="1589088"/>
          <p14:tracePt t="52120" x="7385050" y="1589088"/>
          <p14:tracePt t="52142" x="7394575" y="1589088"/>
          <p14:tracePt t="52155" x="7402513" y="1589088"/>
          <p14:tracePt t="52270" x="7394575" y="1589088"/>
          <p14:tracePt t="52653" x="7385050" y="1589088"/>
          <p14:tracePt t="52665" x="7367588" y="1589088"/>
          <p14:tracePt t="52678" x="7313613" y="1608138"/>
          <p14:tracePt t="52691" x="7215188" y="1643063"/>
          <p14:tracePt t="52705" x="7126288" y="1670050"/>
          <p14:tracePt t="52721" x="7045325" y="1697038"/>
          <p14:tracePt t="52737" x="6983413" y="1724025"/>
          <p14:tracePt t="52737" x="6902450" y="1758950"/>
          <p14:tracePt t="52755" x="6840538" y="1776413"/>
          <p14:tracePt t="52771" x="6742113" y="1803400"/>
          <p14:tracePt t="52787" x="6616700" y="1847850"/>
          <p14:tracePt t="52804" x="6054725" y="2062163"/>
          <p14:tracePt t="52821" x="5634038" y="2187575"/>
          <p14:tracePt t="52837" x="5303838" y="2322513"/>
          <p14:tracePt t="52854" x="4670425" y="2660650"/>
          <p14:tracePt t="52873" x="4500563" y="2751138"/>
          <p14:tracePt t="52887" x="4357688" y="2822575"/>
          <p14:tracePt t="52904" x="4295775" y="2867025"/>
          <p14:tracePt t="52920" x="4187825" y="2973388"/>
          <p14:tracePt t="52937" x="4143375" y="3027363"/>
          <p14:tracePt t="52953" x="4098925" y="3081338"/>
          <p14:tracePt t="52970" x="4017963" y="3152775"/>
          <p14:tracePt t="52987" x="4010025" y="3160713"/>
          <p14:tracePt t="53003" x="4010025" y="3170238"/>
          <p14:tracePt t="53020" x="4000500" y="3170238"/>
          <p14:tracePt t="54043" x="4000500" y="3160713"/>
          <p14:tracePt t="54225" x="4000500" y="3152775"/>
          <p14:tracePt t="54300" x="4000500" y="3143250"/>
          <p14:tracePt t="54313" x="4010025" y="3125788"/>
          <p14:tracePt t="54326" x="4037013" y="3098800"/>
          <p14:tracePt t="54339" x="4081463" y="3071813"/>
          <p14:tracePt t="54354" x="4152900" y="3027363"/>
          <p14:tracePt t="54370" x="4251325" y="2973388"/>
          <p14:tracePt t="54390" x="4402138" y="2911475"/>
          <p14:tracePt t="54404" x="4456113" y="2894013"/>
          <p14:tracePt t="54420" x="4527550" y="2874963"/>
          <p14:tracePt t="54438" x="4724400" y="2857500"/>
          <p14:tracePt t="54454" x="4813300" y="2857500"/>
          <p14:tracePt t="54471" x="4884738" y="2857500"/>
          <p14:tracePt t="54487" x="5054600" y="2857500"/>
          <p14:tracePt t="54504" x="5116513" y="2857500"/>
          <p14:tracePt t="54520" x="5153025" y="2857500"/>
          <p14:tracePt t="54537" x="5180013" y="2857500"/>
          <p14:tracePt t="54554" x="5241925" y="2857500"/>
          <p14:tracePt t="54571" x="5303838" y="2857500"/>
          <p14:tracePt t="54587" x="5375275" y="2857500"/>
          <p14:tracePt t="54604" x="5500688" y="2830513"/>
          <p14:tracePt t="54621" x="5581650" y="2803525"/>
          <p14:tracePt t="54637" x="5705475" y="2751138"/>
          <p14:tracePt t="54654" x="5848350" y="2705100"/>
          <p14:tracePt t="54671" x="5875338" y="2687638"/>
          <p14:tracePt t="54687" x="5902325" y="2679700"/>
          <p14:tracePt t="54704" x="5911850" y="2670175"/>
          <p14:tracePt t="54721" x="5919788" y="2670175"/>
          <p14:tracePt t="55794" x="5911850" y="2670175"/>
          <p14:tracePt t="56406" x="5902325" y="2670175"/>
          <p14:tracePt t="56483" x="5875338" y="2687638"/>
          <p14:tracePt t="56495" x="5848350" y="2705100"/>
          <p14:tracePt t="56508" x="5813425" y="2732088"/>
          <p14:tracePt t="56522" x="5751513" y="2776538"/>
          <p14:tracePt t="56538" x="5688013" y="2813050"/>
          <p14:tracePt t="56554" x="5589588" y="2884488"/>
          <p14:tracePt t="56572" x="5518150" y="2938463"/>
          <p14:tracePt t="56588" x="5438775" y="2982913"/>
          <p14:tracePt t="56604" x="5348288" y="3044825"/>
          <p14:tracePt t="56621" x="5197475" y="3143250"/>
          <p14:tracePt t="56638" x="5133975" y="3179763"/>
          <p14:tracePt t="56654" x="5081588" y="3205163"/>
          <p14:tracePt t="56671" x="5018088" y="3241675"/>
          <p14:tracePt t="56689" x="5010150" y="3241675"/>
          <p14:tracePt t="56704" x="5000625" y="3241675"/>
          <p14:tracePt t="56724" x="4991100" y="3241675"/>
          <p14:tracePt t="56750" x="4983163" y="3251200"/>
          <p14:tracePt t="56916" x="4965700" y="3259138"/>
          <p14:tracePt t="56929" x="4938713" y="3286125"/>
          <p14:tracePt t="56942" x="4884738" y="3313113"/>
          <p14:tracePt t="56956" x="4786313" y="3340100"/>
          <p14:tracePt t="56972" x="4660900" y="3375025"/>
          <p14:tracePt t="56988" x="4384675" y="3446463"/>
          <p14:tracePt t="57006" x="4295775" y="3490913"/>
          <p14:tracePt t="57022" x="4232275" y="3509963"/>
          <p14:tracePt t="60044" x="4224338" y="3509963"/>
          <p14:tracePt t="60404" x="4205288" y="3509963"/>
          <p14:tracePt t="60430" x="4187825" y="3509963"/>
          <p14:tracePt t="60443" x="4170363" y="3509963"/>
          <p14:tracePt t="60456" x="4152900" y="3509963"/>
          <p14:tracePt t="60468" x="4116388" y="3509963"/>
          <p14:tracePt t="60481" x="4071938" y="3536950"/>
          <p14:tracePt t="60494" x="4000500" y="3581400"/>
          <p14:tracePt t="60507" x="3946525" y="3625850"/>
          <p14:tracePt t="60523" x="3894138" y="3670300"/>
          <p14:tracePt t="60539" x="3848100" y="3724275"/>
          <p14:tracePt t="60555" x="3768725" y="3857625"/>
          <p14:tracePt t="60573" x="3732213" y="3956050"/>
          <p14:tracePt t="60589" x="3705225" y="4037013"/>
          <p14:tracePt t="60605" x="3697288" y="4116388"/>
          <p14:tracePt t="60623" x="3687763" y="4143375"/>
          <p14:tracePt t="60638" x="3687763" y="4160838"/>
          <p14:tracePt t="60655" x="3705225" y="4232275"/>
          <p14:tracePt t="60672" x="3741738" y="4276725"/>
          <p14:tracePt t="60689" x="3776663" y="4322763"/>
          <p14:tracePt t="60705" x="3822700" y="4367213"/>
          <p14:tracePt t="60722" x="3929063" y="4446588"/>
          <p14:tracePt t="60739" x="3946525" y="4483100"/>
          <p14:tracePt t="60756" x="3983038" y="4537075"/>
          <p14:tracePt t="60772" x="4027488" y="4660900"/>
          <p14:tracePt t="60789" x="4037013" y="4714875"/>
          <p14:tracePt t="60805" x="4044950" y="4759325"/>
          <p14:tracePt t="60822" x="4054475" y="4813300"/>
          <p14:tracePt t="60839" x="4054475" y="4822825"/>
          <p14:tracePt t="60856" x="4054475" y="4830763"/>
          <p14:tracePt t="60872" x="4062413" y="4857750"/>
          <p14:tracePt t="60889" x="4062413" y="4875213"/>
          <p14:tracePt t="60905" x="4071938" y="4902200"/>
          <p14:tracePt t="60922" x="4071938" y="4911725"/>
          <p14:tracePt t="60939" x="4071938" y="4919663"/>
          <p14:tracePt t="60956" x="4081463" y="4919663"/>
          <p14:tracePt t="60972" x="4081463" y="4929188"/>
          <p14:tracePt t="60990" x="4081463" y="4919663"/>
          <p14:tracePt t="61105" x="4081463" y="4902200"/>
          <p14:tracePt t="61118" x="4071938" y="4867275"/>
          <p14:tracePt t="61131" x="4054475" y="4830763"/>
          <p14:tracePt t="61143" x="4027488" y="4768850"/>
          <p14:tracePt t="61157" x="4000500" y="4697413"/>
          <p14:tracePt t="61173" x="3973513" y="4652963"/>
          <p14:tracePt t="61190" x="3956050" y="4616450"/>
          <p14:tracePt t="61190" x="3938588" y="4589463"/>
          <p14:tracePt t="61207" x="3919538" y="4581525"/>
          <p14:tracePt t="61223" x="3911600" y="4562475"/>
          <p14:tracePt t="61240" x="3894138" y="4554538"/>
          <p14:tracePt t="61256" x="3867150" y="4545013"/>
          <p14:tracePt t="61274" x="3848100" y="4537075"/>
          <p14:tracePt t="61290" x="3830638" y="4537075"/>
          <p14:tracePt t="61306" x="3803650" y="4537075"/>
          <p14:tracePt t="61324" x="3786188" y="4537075"/>
          <p14:tracePt t="61340" x="3741738" y="4554538"/>
          <p14:tracePt t="61356" x="3670300" y="4616450"/>
          <p14:tracePt t="61374" x="3625850" y="4643438"/>
          <p14:tracePt t="61390" x="3589338" y="4670425"/>
          <p14:tracePt t="61407" x="3562350" y="4705350"/>
          <p14:tracePt t="61423" x="3509963" y="4751388"/>
          <p14:tracePt t="61440" x="3490913" y="4768850"/>
          <p14:tracePt t="61457" x="3473450" y="4795838"/>
          <p14:tracePt t="61473" x="3438525" y="4830763"/>
          <p14:tracePt t="61491" x="3419475" y="4857750"/>
          <p14:tracePt t="61507" x="3411538" y="4867275"/>
          <p14:tracePt t="61524" x="3394075" y="4894263"/>
          <p14:tracePt t="61542" x="3375025" y="4911725"/>
          <p14:tracePt t="61555" x="3367088" y="4929188"/>
          <p14:tracePt t="61572" x="3348038" y="4946650"/>
          <p14:tracePt t="61590" x="3340100" y="4965700"/>
          <p14:tracePt t="61606" x="3322638" y="4983163"/>
          <p14:tracePt t="61622" x="3313113" y="5010150"/>
          <p14:tracePt t="61639" x="3259138" y="5062538"/>
          <p14:tracePt t="61656" x="3232150" y="5081588"/>
          <p14:tracePt t="61672" x="3205163" y="5099050"/>
          <p14:tracePt t="61689" x="3143250" y="5133975"/>
          <p14:tracePt t="61707" x="3116263" y="5153025"/>
          <p14:tracePt t="61722" x="3081338" y="5153025"/>
          <p14:tracePt t="61739" x="3036888" y="5170488"/>
          <p14:tracePt t="61756" x="3000375" y="5180013"/>
          <p14:tracePt t="61772" x="2965450" y="5180013"/>
          <p14:tracePt t="61789" x="2911475" y="5187950"/>
          <p14:tracePt t="61806" x="2847975" y="5187950"/>
          <p14:tracePt t="61823" x="2822575" y="5187950"/>
          <p14:tracePt t="61839" x="2786063" y="5187950"/>
          <p14:tracePt t="61856" x="2732088" y="5187950"/>
          <p14:tracePt t="61873" x="2697163" y="5187950"/>
          <p14:tracePt t="61889" x="2660650" y="5187950"/>
          <p14:tracePt t="61906" x="2625725" y="5187950"/>
          <p14:tracePt t="61923" x="2598738" y="5187950"/>
          <p14:tracePt t="61939" x="2589213" y="5180013"/>
          <p14:tracePt t="61955" x="2554288" y="5160963"/>
          <p14:tracePt t="61973" x="2544763" y="5153025"/>
          <p14:tracePt t="61989" x="2527300" y="5143500"/>
          <p14:tracePt t="62007" x="2500313" y="5126038"/>
          <p14:tracePt t="62007" x="2490788" y="5108575"/>
          <p14:tracePt t="62024" x="2465388" y="5099050"/>
          <p14:tracePt t="62039" x="2446338" y="5062538"/>
          <p14:tracePt t="62056" x="2428875" y="5045075"/>
          <p14:tracePt t="62072" x="2401888" y="4991100"/>
          <p14:tracePt t="62089" x="2393950" y="4973638"/>
          <p14:tracePt t="62106" x="2384425" y="4946650"/>
          <p14:tracePt t="62122" x="2366963" y="4902200"/>
          <p14:tracePt t="62139" x="2366963" y="4875213"/>
          <p14:tracePt t="62155" x="2357438" y="4857750"/>
          <p14:tracePt t="62172" x="2339975" y="4822825"/>
          <p14:tracePt t="62190" x="2339975" y="4813300"/>
          <p14:tracePt t="62206" x="2322513" y="4813300"/>
          <p14:tracePt t="62649" x="2312988" y="4822825"/>
          <p14:tracePt t="62662" x="2286000" y="4830763"/>
          <p14:tracePt t="62675" x="2251075" y="4848225"/>
          <p14:tracePt t="62687" x="2187575" y="4867275"/>
          <p14:tracePt t="62700" x="2152650" y="4867275"/>
          <p14:tracePt t="62713" x="2125663" y="4875213"/>
          <p14:tracePt t="62726" x="2081213" y="4875213"/>
          <p14:tracePt t="62741" x="2054225" y="4884738"/>
          <p14:tracePt t="62757" x="2036763" y="4884738"/>
          <p14:tracePt t="62774" x="2009775" y="4884738"/>
          <p14:tracePt t="62791" x="1982788" y="4867275"/>
          <p14:tracePt t="62807" x="1965325" y="4848225"/>
          <p14:tracePt t="62823" x="1928813" y="4813300"/>
          <p14:tracePt t="62823" x="1911350" y="4776788"/>
          <p14:tracePt t="62841" x="1884363" y="4741863"/>
          <p14:tracePt t="62857" x="1874838" y="4697413"/>
          <p14:tracePt t="62873" x="1866900" y="4670425"/>
          <p14:tracePt t="62873" x="1847850" y="4616450"/>
          <p14:tracePt t="62892" x="1847850" y="4589463"/>
          <p14:tracePt t="62907" x="1839913" y="4562475"/>
          <p14:tracePt t="62923" x="1839913" y="4537075"/>
          <p14:tracePt t="62940" x="1839913" y="4500563"/>
          <p14:tracePt t="62958" x="1839913" y="4483100"/>
          <p14:tracePt t="62974" x="1830388" y="4465638"/>
          <p14:tracePt t="62990" x="1812925" y="4429125"/>
          <p14:tracePt t="63007" x="1812925" y="4411663"/>
          <p14:tracePt t="63024" x="1803400" y="4402138"/>
          <p14:tracePt t="63041" x="1785938" y="4357688"/>
          <p14:tracePt t="63057" x="1776413" y="4348163"/>
          <p14:tracePt t="63072" x="1768475" y="4330700"/>
          <p14:tracePt t="63089" x="1758950" y="4322763"/>
          <p14:tracePt t="63108" x="1751013" y="4322763"/>
          <p14:tracePt t="63123" x="1741488" y="4322763"/>
          <p14:tracePt t="63140" x="1731963" y="4322763"/>
          <p14:tracePt t="63157" x="1697038" y="4340225"/>
          <p14:tracePt t="63175" x="1679575" y="4348163"/>
          <p14:tracePt t="63190" x="1660525" y="4375150"/>
          <p14:tracePt t="63207" x="1608138" y="4419600"/>
          <p14:tracePt t="63224" x="1571625" y="4456113"/>
          <p14:tracePt t="63240" x="1562100" y="4465638"/>
          <p14:tracePt t="63257" x="1527175" y="4500563"/>
          <p14:tracePt t="63275" x="1509713" y="4510088"/>
          <p14:tracePt t="63291" x="1509713" y="4518025"/>
          <p14:tracePt t="63307" x="1500188" y="4518025"/>
          <p14:tracePt t="63323" x="1482725" y="4545013"/>
          <p14:tracePt t="63341" x="1465263" y="4572000"/>
          <p14:tracePt t="63357" x="1455738" y="4608513"/>
          <p14:tracePt t="63374" x="1428750" y="4652963"/>
          <p14:tracePt t="63392" x="1419225" y="4679950"/>
          <p14:tracePt t="63408" x="1419225" y="4697413"/>
          <p14:tracePt t="63424" x="1401763" y="4741863"/>
          <p14:tracePt t="63441" x="1393825" y="4768850"/>
          <p14:tracePt t="63457" x="1393825" y="4813300"/>
          <p14:tracePt t="63473" x="1393825" y="4867275"/>
          <p14:tracePt t="63491" x="1393825" y="4875213"/>
          <p14:tracePt t="63507" x="1393825" y="4894263"/>
          <p14:tracePt t="63524" x="1393825" y="4911725"/>
          <p14:tracePt t="63540" x="1393825" y="4919663"/>
          <p14:tracePt t="63557" x="1393825" y="4929188"/>
          <p14:tracePt t="63574" x="1393825" y="4938713"/>
          <p14:tracePt t="63590" x="1393825" y="4965700"/>
          <p14:tracePt t="63608" x="1393825" y="4973638"/>
          <p14:tracePt t="63631" x="1393825" y="4983163"/>
          <p14:tracePt t="63644" x="1393825" y="4973638"/>
          <p14:tracePt t="63797" x="1393825" y="4946650"/>
          <p14:tracePt t="63810" x="1393825" y="4919663"/>
          <p14:tracePt t="63823" x="1393825" y="4848225"/>
          <p14:tracePt t="63835" x="1428750" y="4724400"/>
          <p14:tracePt t="63848" x="1482725" y="4616450"/>
          <p14:tracePt t="63861" x="1527175" y="4527550"/>
          <p14:tracePt t="63875" x="1554163" y="4438650"/>
          <p14:tracePt t="63891" x="1598613" y="4357688"/>
          <p14:tracePt t="63907" x="1625600" y="4303713"/>
          <p14:tracePt t="63907" x="1652588" y="4259263"/>
          <p14:tracePt t="63925" x="1660525" y="4232275"/>
          <p14:tracePt t="63940" x="1679575" y="4214813"/>
          <p14:tracePt t="63957" x="1687513" y="4197350"/>
          <p14:tracePt t="63974" x="1741488" y="4170363"/>
          <p14:tracePt t="63991" x="1758950" y="4152900"/>
          <p14:tracePt t="64008" x="1785938" y="4152900"/>
          <p14:tracePt t="64024" x="1830388" y="4152900"/>
          <p14:tracePt t="64042" x="1857375" y="4152900"/>
          <p14:tracePt t="64056" x="1884363" y="4152900"/>
          <p14:tracePt t="64073" x="1955800" y="4187825"/>
          <p14:tracePt t="64091" x="2000250" y="4224338"/>
          <p14:tracePt t="64106" x="2044700" y="4259263"/>
          <p14:tracePt t="64123" x="2098675" y="4322763"/>
          <p14:tracePt t="64139" x="2224088" y="4483100"/>
          <p14:tracePt t="64157" x="2286000" y="4554538"/>
          <p14:tracePt t="64173" x="2428875" y="4643438"/>
          <p14:tracePt t="64190" x="2679700" y="4795838"/>
          <p14:tracePt t="64207" x="2857500" y="4840288"/>
          <p14:tracePt t="64223" x="3062288" y="4867275"/>
          <p14:tracePt t="64240" x="3697288" y="4741863"/>
          <p14:tracePt t="64257" x="4027488" y="4608513"/>
          <p14:tracePt t="64273" x="4375150" y="4510088"/>
          <p14:tracePt t="64289" x="4687888" y="4394200"/>
          <p14:tracePt t="64307" x="4732338" y="4375150"/>
          <p14:tracePt t="64323" x="4759325" y="4357688"/>
          <p14:tracePt t="64339" x="4768850" y="4357688"/>
          <p14:tracePt t="64690" x="4803775" y="4357688"/>
          <p14:tracePt t="64703" x="4884738" y="4348163"/>
          <p14:tracePt t="64716" x="5072063" y="4330700"/>
          <p14:tracePt t="64728" x="5483225" y="4259263"/>
          <p14:tracePt t="64741" x="5848350" y="4187825"/>
          <p14:tracePt t="64757" x="6018213" y="4152900"/>
          <p14:tracePt t="64774" x="6232525" y="4125913"/>
          <p14:tracePt t="64790" x="6589713" y="4108450"/>
          <p14:tracePt t="64808" x="6840538" y="4108450"/>
          <p14:tracePt t="64824" x="6946900" y="4108450"/>
          <p14:tracePt t="64841" x="7099300" y="4116388"/>
          <p14:tracePt t="64858" x="7153275" y="4125913"/>
          <p14:tracePt t="64874" x="7205663" y="4133850"/>
          <p14:tracePt t="64891" x="7242175" y="4143375"/>
          <p14:tracePt t="64908" x="7251700" y="4143375"/>
          <p14:tracePt t="64924" x="7251700" y="4152900"/>
          <p14:tracePt t="64941" x="7259638" y="4152900"/>
          <p14:tracePt t="64957" x="7269163" y="4152900"/>
          <p14:tracePt t="65073" x="7277100" y="4152900"/>
          <p14:tracePt t="65085" x="7286625" y="4152900"/>
          <p14:tracePt t="65098" x="7304088" y="4152900"/>
          <p14:tracePt t="65110" x="7323138" y="4152900"/>
          <p14:tracePt t="65124" x="7348538" y="4143375"/>
          <p14:tracePt t="65141" x="7385050" y="4133850"/>
          <p14:tracePt t="65157" x="7412038" y="4133850"/>
          <p14:tracePt t="65175" x="7419975" y="4133850"/>
          <p14:tracePt t="65191" x="7429500" y="4125913"/>
          <p14:tracePt t="65569" x="7446963" y="4125913"/>
          <p14:tracePt t="65595" x="7473950" y="4125913"/>
          <p14:tracePt t="65608" x="7491413" y="4116388"/>
          <p14:tracePt t="65621" x="7518400" y="4116388"/>
          <p14:tracePt t="65634" x="7554913" y="4108450"/>
          <p14:tracePt t="65646" x="7581900" y="4098925"/>
          <p14:tracePt t="65659" x="7589838" y="4098925"/>
          <p14:tracePt t="65674" x="7589838" y="4089400"/>
          <p14:tracePt t="65710" x="7599363" y="4089400"/>
          <p14:tracePt t="65723" x="7599363" y="4081463"/>
          <p14:tracePt t="65735" x="7599363" y="4071938"/>
          <p14:tracePt t="65761" x="7599363" y="4062413"/>
          <p14:tracePt t="65774" x="7599363" y="4044950"/>
          <p14:tracePt t="65786" x="7599363" y="4027488"/>
          <p14:tracePt t="65799" x="7599363" y="3990975"/>
          <p14:tracePt t="65812" x="7599363" y="3973513"/>
          <p14:tracePt t="65825" x="7589838" y="3965575"/>
          <p14:tracePt t="65841" x="7581900" y="3946525"/>
          <p14:tracePt t="65858" x="7581900" y="3929063"/>
          <p14:tracePt t="65874" x="7581900" y="3911600"/>
          <p14:tracePt t="65892" x="7581900" y="3902075"/>
          <p14:tracePt t="65908" x="7581900" y="3894138"/>
          <p14:tracePt t="65926" x="7581900" y="3884613"/>
          <p14:tracePt t="65965" x="7581900" y="3875088"/>
          <p14:tracePt t="66041" x="7581900" y="3867150"/>
          <p14:tracePt t="66079" x="7581900" y="3857625"/>
          <p14:tracePt t="66092" x="7581900" y="3848100"/>
          <p14:tracePt t="66104" x="7589838" y="3830638"/>
          <p14:tracePt t="66130" x="7599363" y="3822700"/>
          <p14:tracePt t="66143" x="7599363" y="3813175"/>
          <p14:tracePt t="66156" x="7608888" y="3803650"/>
          <p14:tracePt t="66168" x="7608888" y="3795713"/>
          <p14:tracePt t="66194" x="7616825" y="3795713"/>
          <p14:tracePt t="66232" x="7616825" y="3786188"/>
          <p14:tracePt t="66245" x="7626350" y="3786188"/>
          <p14:tracePt t="66270" x="7634288" y="3786188"/>
          <p14:tracePt t="66297" x="7643813" y="3786188"/>
          <p14:tracePt t="66334" x="7653338" y="3786188"/>
          <p14:tracePt t="66347" x="7661275" y="3786188"/>
          <p14:tracePt t="66360" x="7670800" y="3786188"/>
          <p14:tracePt t="66375" x="7680325" y="3786188"/>
          <p14:tracePt t="66391" x="7697788" y="3786188"/>
          <p14:tracePt t="66408" x="7715250" y="3803650"/>
          <p14:tracePt t="66425" x="7715250" y="3822700"/>
          <p14:tracePt t="66441" x="7732713" y="3840163"/>
          <p14:tracePt t="66458" x="7742238" y="3894138"/>
          <p14:tracePt t="66475" x="7751763" y="3919538"/>
          <p14:tracePt t="66491" x="7759700" y="3938588"/>
          <p14:tracePt t="66508" x="7769225" y="3973513"/>
          <p14:tracePt t="66526" x="7769225" y="3983038"/>
          <p14:tracePt t="66551" x="7769225" y="3990975"/>
          <p14:tracePt t="66602" x="7769225" y="3983038"/>
          <p14:tracePt t="67009" x="7769225" y="3973513"/>
          <p14:tracePt t="67026" x="7769225" y="3956050"/>
          <p14:tracePt t="67035" x="7769225" y="3919538"/>
          <p14:tracePt t="67047" x="7769225" y="3857625"/>
          <p14:tracePt t="67060" x="7777163" y="3724275"/>
          <p14:tracePt t="67074" x="7796213" y="3598863"/>
          <p14:tracePt t="67090" x="7804150" y="3509963"/>
          <p14:tracePt t="67107" x="7823200" y="3455988"/>
          <p14:tracePt t="67124" x="7823200" y="3438525"/>
          <p14:tracePt t="67140" x="7823200" y="3429000"/>
          <p14:tracePt t="67162" x="7823200" y="3438525"/>
          <p14:tracePt t="67290" x="7823200" y="3482975"/>
          <p14:tracePt t="67302" x="7804150" y="3598863"/>
          <p14:tracePt t="67315" x="7804150" y="3732213"/>
          <p14:tracePt t="67327" x="7786688" y="3848100"/>
          <p14:tracePt t="67341" x="7786688" y="3938588"/>
          <p14:tracePt t="67357" x="7786688" y="4010025"/>
          <p14:tracePt t="67374" x="7786688" y="4062413"/>
          <p14:tracePt t="67390" x="7786688" y="4108450"/>
          <p14:tracePt t="67408" x="7786688" y="4116388"/>
          <p14:tracePt t="67424" x="7786688" y="4133850"/>
          <p14:tracePt t="67441" x="7786688" y="4152900"/>
          <p14:tracePt t="67458" x="7786688" y="4160838"/>
          <p14:tracePt t="67474" x="7777163" y="4160838"/>
          <p14:tracePt t="67851" x="7769225" y="4160838"/>
          <p14:tracePt t="67889" x="7759700" y="4160838"/>
          <p14:tracePt t="67966" x="7777163" y="4160838"/>
          <p14:tracePt t="68093" x="7831138" y="4160838"/>
          <p14:tracePt t="68106" x="7974013" y="4160838"/>
          <p14:tracePt t="68119" x="8153400" y="4160838"/>
          <p14:tracePt t="68131" x="8269288" y="4160838"/>
          <p14:tracePt t="68144" x="8331200" y="4160838"/>
          <p14:tracePt t="68158" x="8394700" y="4133850"/>
          <p14:tracePt t="68175" x="8466138" y="4125913"/>
          <p14:tracePt t="68191" x="8626475" y="4098925"/>
          <p14:tracePt t="68209" x="8688388" y="4089400"/>
          <p14:tracePt t="68225" x="8751888" y="4081463"/>
          <p14:tracePt t="68242" x="8831263" y="4071938"/>
          <p14:tracePt t="68259" x="8848725" y="4071938"/>
          <p14:tracePt t="68275" x="8858250" y="4071938"/>
          <p14:tracePt t="68298" x="8858250" y="4081463"/>
          <p14:tracePt t="68310" x="8867775" y="4089400"/>
          <p14:tracePt t="68325" x="8867775" y="4108450"/>
          <p14:tracePt t="68342" x="8867775" y="4197350"/>
          <p14:tracePt t="68358" x="8823325" y="4465638"/>
          <p14:tracePt t="68375" x="8786813" y="4589463"/>
          <p14:tracePt t="68392" x="8759825" y="4705350"/>
          <p14:tracePt t="68408" x="8643938" y="4919663"/>
          <p14:tracePt t="68426" x="8589963" y="4991100"/>
          <p14:tracePt t="68441" x="8545513" y="5037138"/>
          <p14:tracePt t="68458" x="8501063" y="5062538"/>
          <p14:tracePt t="68458" x="8456613" y="5081588"/>
          <p14:tracePt t="68476" x="8412163" y="5089525"/>
          <p14:tracePt t="68492" x="8340725" y="5108575"/>
          <p14:tracePt t="68508" x="8215313" y="5108575"/>
          <p14:tracePt t="68530" x="8134350" y="5108575"/>
          <p14:tracePt t="68543" x="8054975" y="5108575"/>
          <p14:tracePt t="68557" x="7956550" y="5099050"/>
          <p14:tracePt t="68574" x="7796213" y="5089525"/>
          <p14:tracePt t="68591" x="7724775" y="5089525"/>
          <p14:tracePt t="68608" x="7661275" y="5081588"/>
          <p14:tracePt t="68624" x="7572375" y="5054600"/>
          <p14:tracePt t="68641" x="7527925" y="5045075"/>
          <p14:tracePt t="68657" x="7510463" y="5037138"/>
          <p14:tracePt t="68674" x="7491413" y="5027613"/>
          <p14:tracePt t="68691" x="7439025" y="5010150"/>
          <p14:tracePt t="68708" x="7412038" y="4991100"/>
          <p14:tracePt t="68724" x="7394575" y="4983163"/>
          <p14:tracePt t="68741" x="7358063" y="4965700"/>
          <p14:tracePt t="68758" x="7340600" y="4956175"/>
          <p14:tracePt t="68774" x="7331075" y="4946650"/>
          <p14:tracePt t="68791" x="7313613" y="4902200"/>
          <p14:tracePt t="68809" x="7304088" y="4848225"/>
          <p14:tracePt t="68825" x="7296150" y="4803775"/>
          <p14:tracePt t="68842" x="7286625" y="4724400"/>
          <p14:tracePt t="68859" x="7286625" y="4687888"/>
          <p14:tracePt t="68875" x="7286625" y="4660900"/>
          <p14:tracePt t="68892" x="7286625" y="4581525"/>
          <p14:tracePt t="68910" x="7286625" y="4537075"/>
          <p14:tracePt t="68925" x="7286625" y="4483100"/>
          <p14:tracePt t="68942" x="7296150" y="4446588"/>
          <p14:tracePt t="68959" x="7304088" y="4348163"/>
          <p14:tracePt t="68976" x="7331075" y="4286250"/>
          <p14:tracePt t="68992" x="7340600" y="4224338"/>
          <p14:tracePt t="69009" x="7348538" y="4143375"/>
          <p14:tracePt t="69027" x="7348538" y="4125913"/>
          <p14:tracePt t="69042" x="7348538" y="4098925"/>
          <p14:tracePt t="69058" x="7358063" y="4062413"/>
          <p14:tracePt t="69075" x="7367588" y="4027488"/>
          <p14:tracePt t="69091" x="7375525" y="3990975"/>
          <p14:tracePt t="69108" x="7394575" y="3938588"/>
          <p14:tracePt t="69124" x="7429500" y="3840163"/>
          <p14:tracePt t="69141" x="7446963" y="3813175"/>
          <p14:tracePt t="69157" x="7466013" y="3786188"/>
          <p14:tracePt t="69174" x="7500938" y="3759200"/>
          <p14:tracePt t="69192" x="7510463" y="3741738"/>
          <p14:tracePt t="69208" x="7518400" y="3741738"/>
          <p14:tracePt t="69240" x="7518400" y="3732213"/>
          <p14:tracePt t="69252" x="7518400" y="3741738"/>
          <p14:tracePt t="69635" x="7518400" y="3751263"/>
          <p14:tracePt t="69712" x="7527925" y="3751263"/>
          <p14:tracePt t="69725" x="7537450" y="3751263"/>
          <p14:tracePt t="69750" x="7545388" y="3759200"/>
          <p14:tracePt t="69763" x="7554913" y="3759200"/>
          <p14:tracePt t="69788" x="7554913" y="3768725"/>
          <p14:tracePt t="69801" x="7562850" y="3768725"/>
          <p14:tracePt t="69814" x="7572375" y="3768725"/>
          <p14:tracePt t="69839" x="7581900" y="3776663"/>
          <p14:tracePt t="69852" x="7589838" y="3786188"/>
          <p14:tracePt t="69890" x="7589838" y="3795713"/>
          <p14:tracePt t="69903" x="7599363" y="3795713"/>
          <p14:tracePt t="69915" x="7608888" y="3803650"/>
          <p14:tracePt t="69928" x="7616825" y="3813175"/>
          <p14:tracePt t="69966" x="7626350" y="3813175"/>
          <p14:tracePt t="69992" x="7626350" y="3822700"/>
          <p14:tracePt t="70004" x="7634288" y="3830638"/>
          <p14:tracePt t="70017" x="7643813" y="3830638"/>
          <p14:tracePt t="70030" x="7643813" y="3840163"/>
          <p14:tracePt t="70043" x="7653338" y="3840163"/>
          <p14:tracePt t="70058" x="7661275" y="3840163"/>
          <p14:tracePt t="70080" x="7680325" y="3848100"/>
          <p14:tracePt t="70093" x="7688263" y="3857625"/>
          <p14:tracePt t="70108" x="7715250" y="3857625"/>
          <p14:tracePt t="70125" x="7732713" y="3867150"/>
          <p14:tracePt t="70141" x="7759700" y="3875088"/>
          <p14:tracePt t="70158" x="7769225" y="3875088"/>
          <p14:tracePt t="70174" x="7777163" y="3884613"/>
          <p14:tracePt t="70191" x="7796213" y="3884613"/>
          <p14:tracePt t="70208" x="7804150" y="3894138"/>
          <p14:tracePt t="70225" x="7813675" y="3894138"/>
          <p14:tracePt t="70241" x="7823200" y="3902075"/>
          <p14:tracePt t="70258" x="7848600" y="3902075"/>
          <p14:tracePt t="70275" x="7858125" y="3902075"/>
          <p14:tracePt t="70291" x="7867650" y="3902075"/>
          <p14:tracePt t="70308" x="7875588" y="3902075"/>
          <p14:tracePt t="70335" x="7885113" y="3902075"/>
          <p14:tracePt t="70348" x="7894638" y="3902075"/>
          <p14:tracePt t="70386" x="7894638" y="3894138"/>
          <p14:tracePt t="70412" x="7894638" y="3875088"/>
          <p14:tracePt t="70425" x="7902575" y="3830638"/>
          <p14:tracePt t="70437" x="7902575" y="3786188"/>
          <p14:tracePt t="70450" x="7920038" y="3741738"/>
          <p14:tracePt t="70462" x="7920038" y="3714750"/>
          <p14:tracePt t="70476" x="7929563" y="3687763"/>
          <p14:tracePt t="70491" x="7929563" y="3670300"/>
          <p14:tracePt t="70508" x="7939088" y="3652838"/>
          <p14:tracePt t="70525" x="7939088" y="3643313"/>
          <p14:tracePt t="70541" x="7939088" y="3633788"/>
          <p14:tracePt t="70558" x="7947025" y="3633788"/>
          <p14:tracePt t="70705" x="7956550" y="3633788"/>
          <p14:tracePt t="70730" x="7966075" y="3633788"/>
          <p14:tracePt t="70743" x="7983538" y="3633788"/>
          <p14:tracePt t="70756" x="7991475" y="3652838"/>
          <p14:tracePt t="70768" x="8010525" y="3679825"/>
          <p14:tracePt t="70781" x="8018463" y="3697288"/>
          <p14:tracePt t="70794" x="8027988" y="3714750"/>
          <p14:tracePt t="70809" x="8037513" y="3741738"/>
          <p14:tracePt t="70826" x="8037513" y="3776663"/>
          <p14:tracePt t="70842" x="8045450" y="3822700"/>
          <p14:tracePt t="70860" x="8045450" y="3857625"/>
          <p14:tracePt t="70876" x="8045450" y="3894138"/>
          <p14:tracePt t="70892" x="8045450" y="3946525"/>
          <p14:tracePt t="70910" x="8045450" y="3973513"/>
          <p14:tracePt t="70926" x="8045450" y="4000500"/>
          <p14:tracePt t="70942" x="8045450" y="4044950"/>
          <p14:tracePt t="70960" x="8045450" y="4062413"/>
          <p14:tracePt t="70976" x="8045450" y="4081463"/>
          <p14:tracePt t="70992" x="8045450" y="4098925"/>
          <p14:tracePt t="71009" x="8062913" y="4125913"/>
          <p14:tracePt t="71026" x="8062913" y="4133850"/>
          <p14:tracePt t="71043" x="8062913" y="4143375"/>
          <p14:tracePt t="71075" x="8062913" y="4116388"/>
          <p14:tracePt t="71214" x="8062913" y="4081463"/>
          <p14:tracePt t="71227" x="8045450" y="4027488"/>
          <p14:tracePt t="71240" x="8018463" y="3965575"/>
          <p14:tracePt t="71253" x="8001000" y="3911600"/>
          <p14:tracePt t="71265" x="7974013" y="3857625"/>
          <p14:tracePt t="71278" x="7966075" y="3830638"/>
          <p14:tracePt t="71292" x="7956550" y="3803650"/>
          <p14:tracePt t="71309" x="7947025" y="3786188"/>
          <p14:tracePt t="71326" x="7929563" y="3751263"/>
          <p14:tracePt t="71343" x="7929563" y="3724275"/>
          <p14:tracePt t="71359" x="7920038" y="3714750"/>
          <p14:tracePt t="71376" x="7912100" y="3705225"/>
          <p14:tracePt t="71393" x="7902575" y="3697288"/>
          <p14:tracePt t="71409" x="7894638" y="3697288"/>
          <p14:tracePt t="71431" x="7885113" y="3697288"/>
          <p14:tracePt t="71444" x="7875588" y="3697288"/>
          <p14:tracePt t="71459" x="7867650" y="3697288"/>
          <p14:tracePt t="71476" x="7858125" y="3697288"/>
          <p14:tracePt t="71492" x="7823200" y="3697288"/>
          <p14:tracePt t="71510" x="7804150" y="3705225"/>
          <p14:tracePt t="71527" x="7796213" y="3705225"/>
          <p14:tracePt t="71542" x="7777163" y="3724275"/>
          <p14:tracePt t="71559" x="7777163" y="3732213"/>
          <p14:tracePt t="71575" x="7759700" y="3751263"/>
          <p14:tracePt t="71591" x="7742238" y="3795713"/>
          <p14:tracePt t="71609" x="7732713" y="3813175"/>
          <p14:tracePt t="71625" x="7724775" y="3830638"/>
          <p14:tracePt t="71641" x="7724775" y="3840163"/>
          <p14:tracePt t="71658" x="7724775" y="3848100"/>
          <p14:tracePt t="71675" x="7715250" y="3857625"/>
          <p14:tracePt t="71691" x="7715250" y="3867150"/>
          <p14:tracePt t="71749" x="7705725" y="3867150"/>
          <p14:tracePt t="71787" x="7697788" y="3867150"/>
          <p14:tracePt t="71890" x="7697788" y="3857625"/>
          <p14:tracePt t="71914" x="7697788" y="3848100"/>
          <p14:tracePt t="71927" x="7688263" y="3840163"/>
          <p14:tracePt t="71941" x="7680325" y="3822700"/>
          <p14:tracePt t="71953" x="7680325" y="3803650"/>
          <p14:tracePt t="71966" x="7670800" y="3786188"/>
          <p14:tracePt t="71978" x="7661275" y="3768725"/>
          <p14:tracePt t="71992" x="7653338" y="3759200"/>
          <p14:tracePt t="72009" x="7653338" y="3751263"/>
          <p14:tracePt t="72026" x="7653338" y="3741738"/>
          <p14:tracePt t="72042" x="7643813" y="3732213"/>
          <p14:tracePt t="72058" x="7643813" y="3724275"/>
          <p14:tracePt t="72075" x="7626350" y="3724275"/>
          <p14:tracePt t="72092" x="7616825" y="3724275"/>
          <p14:tracePt t="72108" x="7608888" y="3724275"/>
          <p14:tracePt t="72131" x="7599363" y="3724275"/>
          <p14:tracePt t="72144" x="7589838" y="3724275"/>
          <p14:tracePt t="72169" x="7572375" y="3724275"/>
          <p14:tracePt t="72195" x="7562850" y="3732213"/>
          <p14:tracePt t="72220" x="7554913" y="3732213"/>
          <p14:tracePt t="72233" x="7545388" y="3741738"/>
          <p14:tracePt t="72245" x="7537450" y="3751263"/>
          <p14:tracePt t="72271" x="7537450" y="3759200"/>
          <p14:tracePt t="72284" x="7527925" y="3768725"/>
          <p14:tracePt t="72296" x="7518400" y="3768725"/>
          <p14:tracePt t="72309" x="7518400" y="3776663"/>
          <p14:tracePt t="72325" x="7518400" y="3786188"/>
          <p14:tracePt t="72342" x="7518400" y="3795713"/>
          <p14:tracePt t="72386" x="7518400" y="3803650"/>
          <p14:tracePt t="72411" x="7518400" y="3813175"/>
          <p14:tracePt t="72425" x="7518400" y="3822700"/>
          <p14:tracePt t="72437" x="7518400" y="3830638"/>
          <p14:tracePt t="72449" x="7518400" y="3840163"/>
          <p14:tracePt t="72462" x="7518400" y="3848100"/>
          <p14:tracePt t="72476" x="7518400" y="3857625"/>
          <p14:tracePt t="72492" x="7518400" y="3867150"/>
          <p14:tracePt t="72508" x="7518400" y="3884613"/>
          <p14:tracePt t="72525" x="7518400" y="3902075"/>
          <p14:tracePt t="72542" x="7518400" y="3911600"/>
          <p14:tracePt t="72558" x="7518400" y="3919538"/>
          <p14:tracePt t="72576" x="7518400" y="3929063"/>
          <p14:tracePt t="72592" x="7518400" y="3938588"/>
          <p14:tracePt t="72609" x="7518400" y="3946525"/>
          <p14:tracePt t="72625" x="7518400" y="3956050"/>
          <p14:tracePt t="72679" x="7518400" y="3946525"/>
          <p14:tracePt t="72806" x="7518400" y="3938588"/>
          <p14:tracePt t="72819" x="7518400" y="3919538"/>
          <p14:tracePt t="72831" x="7518400" y="3911600"/>
          <p14:tracePt t="72844" x="7527925" y="3894138"/>
          <p14:tracePt t="72858" x="7527925" y="3867150"/>
          <p14:tracePt t="72875" x="7537450" y="3848100"/>
          <p14:tracePt t="72892" x="7537450" y="3822700"/>
          <p14:tracePt t="72909" x="7537450" y="3795713"/>
          <p14:tracePt t="72925" x="7545388" y="3786188"/>
          <p14:tracePt t="72942" x="7554913" y="3776663"/>
          <p14:tracePt t="72959" x="7562850" y="3751263"/>
          <p14:tracePt t="72976" x="7572375" y="3732213"/>
          <p14:tracePt t="72992" x="7581900" y="3714750"/>
          <p14:tracePt t="73008" x="7608888" y="3679825"/>
          <p14:tracePt t="73026" x="7634288" y="3670300"/>
          <p14:tracePt t="73042" x="7643813" y="3652838"/>
          <p14:tracePt t="73059" x="7705725" y="3633788"/>
          <p14:tracePt t="73076" x="7732713" y="3625850"/>
          <p14:tracePt t="73092" x="7759700" y="3625850"/>
          <p14:tracePt t="73109" x="7823200" y="3625850"/>
          <p14:tracePt t="73126" x="7848600" y="3625850"/>
          <p14:tracePt t="73142" x="7875588" y="3625850"/>
          <p14:tracePt t="73160" x="7902575" y="3643313"/>
          <p14:tracePt t="73176" x="7920038" y="3660775"/>
          <p14:tracePt t="73192" x="7939088" y="3697288"/>
          <p14:tracePt t="73208" x="7974013" y="3741738"/>
          <p14:tracePt t="73225" x="8010525" y="3786188"/>
          <p14:tracePt t="73242" x="8018463" y="3813175"/>
          <p14:tracePt t="73258" x="8027988" y="3813175"/>
          <p14:tracePt t="73275" x="8027988" y="3822700"/>
          <p14:tracePt t="73292" x="8027988" y="3830638"/>
          <p14:tracePt t="73308" x="8037513" y="3830638"/>
          <p14:tracePt t="73353" x="8045450" y="3830638"/>
          <p14:tracePt t="73404" x="8054975" y="3830638"/>
          <p14:tracePt t="73417" x="8072438" y="3822700"/>
          <p14:tracePt t="73431" x="8081963" y="3813175"/>
          <p14:tracePt t="73443" x="8108950" y="3776663"/>
          <p14:tracePt t="73459" x="8126413" y="3732213"/>
          <p14:tracePt t="73476" x="8188325" y="3652838"/>
          <p14:tracePt t="73494" x="8205788" y="3633788"/>
          <p14:tracePt t="73509" x="8205788" y="3625850"/>
          <p14:tracePt t="73527" x="8215313" y="3616325"/>
          <p14:tracePt t="73543" x="8215313" y="3608388"/>
          <p14:tracePt t="73558" x="8224838" y="3608388"/>
          <p14:tracePt t="73575" x="8232775" y="3608388"/>
          <p14:tracePt t="73621" x="8242300" y="3625850"/>
          <p14:tracePt t="73633" x="8259763" y="3660775"/>
          <p14:tracePt t="73646" x="8269288" y="3687763"/>
          <p14:tracePt t="73661" x="8277225" y="3697288"/>
          <p14:tracePt t="73675" x="8286750" y="3724275"/>
          <p14:tracePt t="73692" x="8286750" y="3732213"/>
          <p14:tracePt t="73723" x="8296275" y="3732213"/>
          <p14:tracePt t="73748" x="8296275" y="3741738"/>
          <p14:tracePt t="73761" x="8304213" y="3741738"/>
          <p14:tracePt t="73774" x="8304213" y="3751263"/>
          <p14:tracePt t="73786" x="8313738" y="3751263"/>
          <p14:tracePt t="74170" x="8348663" y="3751263"/>
          <p14:tracePt t="74182" x="8394700" y="3732213"/>
          <p14:tracePt t="74195" x="8510588" y="3714750"/>
          <p14:tracePt t="74210" x="8609013" y="3687763"/>
          <p14:tracePt t="74226" x="8697913" y="3679825"/>
          <p14:tracePt t="74243" x="8804275" y="3679825"/>
          <p14:tracePt t="74261" x="8858250" y="3679825"/>
          <p14:tracePt t="74276" x="8894763" y="3679825"/>
          <p14:tracePt t="74293" x="8920163" y="3679825"/>
          <p14:tracePt t="74311" x="8939213" y="3679825"/>
          <p14:tracePt t="74326" x="8947150" y="3679825"/>
          <p14:tracePt t="74374" x="8947150" y="3670300"/>
          <p14:tracePt t="74527" x="8947150" y="3660775"/>
          <p14:tracePt t="74539" x="8947150" y="3652838"/>
          <p14:tracePt t="74551" x="8947150" y="3643313"/>
          <p14:tracePt t="74577" x="8956675" y="3643313"/>
          <p14:tracePt t="74615" x="8956675" y="3633788"/>
          <p14:tracePt t="74628" x="8966200" y="3633788"/>
          <p14:tracePt t="74654" x="8974138" y="3633788"/>
          <p14:tracePt t="74666" x="8983663" y="3633788"/>
          <p14:tracePt t="74679" x="9001125" y="3643313"/>
          <p14:tracePt t="74693" x="9018588" y="3660775"/>
          <p14:tracePt t="74709" x="9037638" y="3670300"/>
          <p14:tracePt t="74726" x="9063038" y="3705225"/>
          <p14:tracePt t="74743" x="9072563" y="3732213"/>
          <p14:tracePt t="74760" x="9090025" y="3768725"/>
          <p14:tracePt t="74776" x="9099550" y="3795713"/>
          <p14:tracePt t="74793" x="9117013" y="3830638"/>
          <p14:tracePt t="74810" x="9126538" y="3848100"/>
          <p14:tracePt t="74826" x="9134475" y="3857625"/>
          <p14:tracePt t="74845" x="9134475" y="3867150"/>
          <p14:tracePt t="74859" x="9144000" y="3867150"/>
          <p14:tracePt t="74876" x="9153525" y="3875088"/>
          <p14:tracePt t="74893" x="9161463" y="3875088"/>
          <p14:tracePt t="74909" x="9170988" y="3875088"/>
          <p14:tracePt t="74934" x="9180513" y="3875088"/>
          <p14:tracePt t="74946" x="9188450" y="3875088"/>
          <p14:tracePt t="74984" x="9197975" y="3840163"/>
          <p14:tracePt t="75036" x="9205913" y="3786188"/>
          <p14:tracePt t="75048" x="9205913" y="3714750"/>
          <p14:tracePt t="75061" x="9215438" y="3670300"/>
          <p14:tracePt t="75074" x="9224963" y="3652838"/>
          <p14:tracePt t="75086" x="9224963" y="3643313"/>
          <p14:tracePt t="75099" x="9224963" y="3633788"/>
          <p14:tracePt t="75112" x="9224963" y="3625850"/>
          <p14:tracePt t="75137" x="9224963" y="3616325"/>
          <p14:tracePt t="75176" x="9232900" y="3608388"/>
          <p14:tracePt t="75214" x="9232900" y="3589338"/>
          <p14:tracePt t="75239" x="9242425" y="3589338"/>
          <p14:tracePt t="75252" x="9242425" y="3581400"/>
          <p14:tracePt t="75265" x="9251950" y="3581400"/>
          <p14:tracePt t="75278" x="9251950" y="3571875"/>
          <p14:tracePt t="75293" x="9259888" y="3571875"/>
          <p14:tracePt t="75310" x="9269413" y="3571875"/>
          <p14:tracePt t="75342" x="9277350" y="3571875"/>
          <p14:tracePt t="75354" x="9286875" y="3571875"/>
          <p14:tracePt t="75367" x="9296400" y="3571875"/>
          <p14:tracePt t="75393" x="9304338" y="3571875"/>
          <p14:tracePt t="75418" x="9313863" y="3571875"/>
          <p14:tracePt t="75430" x="9323388" y="3589338"/>
          <p14:tracePt t="75456" x="9331325" y="3598863"/>
          <p14:tracePt t="75468" x="9340850" y="3608388"/>
          <p14:tracePt t="75481" x="9348788" y="3625850"/>
          <p14:tracePt t="75494" x="9358313" y="3643313"/>
          <p14:tracePt t="75519" x="9367838" y="3652838"/>
          <p14:tracePt t="75558" x="9375775" y="3652838"/>
          <p14:tracePt t="75583" x="9375775" y="3660775"/>
          <p14:tracePt t="75647" x="9385300" y="3670300"/>
          <p14:tracePt t="75672" x="9385300" y="3679825"/>
          <p14:tracePt t="75697" x="9394825" y="3679825"/>
          <p14:tracePt t="75710" x="9394825" y="3697288"/>
          <p14:tracePt t="75724" x="9402763" y="3714750"/>
          <p14:tracePt t="75736" x="9402763" y="3724275"/>
          <p14:tracePt t="75749" x="9402763" y="3741738"/>
          <p14:tracePt t="75762" x="9412288" y="3741738"/>
          <p14:tracePt t="75777" x="9420225" y="3751263"/>
          <p14:tracePt t="75794" x="9447213" y="3751263"/>
          <p14:tracePt t="76119" x="9483725" y="3751263"/>
          <p14:tracePt t="76131" x="9590088" y="3759200"/>
          <p14:tracePt t="76144" x="9759950" y="3776663"/>
          <p14:tracePt t="76157" x="9920288" y="3786188"/>
          <p14:tracePt t="76170" x="10037763" y="3795713"/>
          <p14:tracePt t="76183" x="10134600" y="3803650"/>
          <p14:tracePt t="76195" x="10188575" y="3803650"/>
          <p14:tracePt t="76210" x="10242550" y="3803650"/>
          <p14:tracePt t="76226" x="10269538" y="3813175"/>
          <p14:tracePt t="76243" x="10323513" y="3813175"/>
          <p14:tracePt t="76260" x="10340975" y="3813175"/>
          <p14:tracePt t="76276" x="10358438" y="3813175"/>
          <p14:tracePt t="76293" x="10375900" y="3813175"/>
          <p14:tracePt t="76311" x="10385425" y="3813175"/>
          <p14:tracePt t="76348" x="10385425" y="3803650"/>
          <p14:tracePt t="76437" x="10385425" y="3786188"/>
          <p14:tracePt t="76450" x="10385425" y="3768725"/>
          <p14:tracePt t="76462" x="10385425" y="3751263"/>
          <p14:tracePt t="76478" x="10385425" y="3724275"/>
          <p14:tracePt t="76494" x="10394950" y="3697288"/>
          <p14:tracePt t="76510" x="10402888" y="3679825"/>
          <p14:tracePt t="76528" x="10402888" y="3670300"/>
          <p14:tracePt t="76543" x="10412413" y="3670300"/>
          <p14:tracePt t="76628" x="10420350" y="3670300"/>
          <p14:tracePt t="76641" x="10429875" y="3670300"/>
          <p14:tracePt t="76666" x="10456863" y="3670300"/>
          <p14:tracePt t="76679" x="10491788" y="3670300"/>
          <p14:tracePt t="76692" x="10528300" y="3670300"/>
          <p14:tracePt t="76705" x="10563225" y="3670300"/>
          <p14:tracePt t="76718" x="10599738" y="3670300"/>
          <p14:tracePt t="76730" x="10626725" y="3670300"/>
          <p14:tracePt t="76743" x="10634663" y="3670300"/>
          <p14:tracePt t="76760" x="10644188" y="3670300"/>
          <p14:tracePt t="76777" x="10653713" y="3670300"/>
          <p14:tracePt t="76794" x="10661650" y="3670300"/>
          <p14:tracePt t="76819" x="10661650" y="3679825"/>
          <p14:tracePt t="76883" x="10661650" y="3687763"/>
          <p14:tracePt t="76896" x="10671175" y="3697288"/>
          <p14:tracePt t="76909" x="10680700" y="3714750"/>
          <p14:tracePt t="76934" x="10680700" y="3724275"/>
          <p14:tracePt t="76959" x="10680700" y="3732213"/>
          <p14:tracePt t="76985" x="10680700" y="3741738"/>
          <p14:tracePt t="76997" x="10680700" y="3759200"/>
          <p14:tracePt t="77010" x="10680700" y="3768725"/>
          <p14:tracePt t="77023" x="10680700" y="3776663"/>
          <p14:tracePt t="77049" x="10680700" y="3786188"/>
          <p14:tracePt t="77061" x="10680700" y="3776663"/>
          <p14:tracePt t="77227" x="10680700" y="3759200"/>
          <p14:tracePt t="77240" x="10671175" y="3741738"/>
          <p14:tracePt t="77252" x="10661650" y="3714750"/>
          <p14:tracePt t="77265" x="10644188" y="3697288"/>
          <p14:tracePt t="77279" x="10644188" y="3670300"/>
          <p14:tracePt t="77294" x="10626725" y="3660775"/>
          <p14:tracePt t="77311" x="10626725" y="3652838"/>
          <p14:tracePt t="77327" x="10609263" y="3633788"/>
          <p14:tracePt t="77345" x="10599738" y="3633788"/>
          <p14:tracePt t="77367" x="10582275" y="3633788"/>
          <p14:tracePt t="77406" x="10572750" y="3633788"/>
          <p14:tracePt t="77431" x="10563225" y="3633788"/>
          <p14:tracePt t="77456" x="10555288" y="3633788"/>
          <p14:tracePt t="77469" x="10545763" y="3633788"/>
          <p14:tracePt t="77494" x="10537825" y="3633788"/>
          <p14:tracePt t="77545" x="10528300" y="3633788"/>
          <p14:tracePt t="77647" x="10528300" y="3643313"/>
          <p14:tracePt t="77661" x="10528300" y="3652838"/>
          <p14:tracePt t="77673" x="10518775" y="3660775"/>
          <p14:tracePt t="77685" x="10518775" y="3679825"/>
          <p14:tracePt t="77699" x="10510838" y="3687763"/>
          <p14:tracePt t="77713" x="10510838" y="3697288"/>
          <p14:tracePt t="77727" x="10501313" y="3714750"/>
          <p14:tracePt t="77744" x="10491788" y="3724275"/>
          <p14:tracePt t="77760" x="10483850" y="3732213"/>
          <p14:tracePt t="77777" x="10483850" y="3741738"/>
          <p14:tracePt t="77793" x="10483850" y="3751263"/>
          <p14:tracePt t="77810" x="10474325" y="3751263"/>
          <p14:tracePt t="77838" x="10466388" y="3751263"/>
          <p14:tracePt t="77864" x="10456863" y="3751263"/>
          <p14:tracePt t="77889" x="10439400" y="3759200"/>
          <p14:tracePt t="77914" x="10429875" y="3759200"/>
          <p14:tracePt t="77940" x="10420350" y="3759200"/>
          <p14:tracePt t="77953" x="10412413" y="3759200"/>
          <p14:tracePt t="77978" x="10402888" y="3741738"/>
          <p14:tracePt t="78004" x="10394950" y="3724275"/>
          <p14:tracePt t="78017" x="10385425" y="3705225"/>
          <p14:tracePt t="78029" x="10375900" y="3687763"/>
          <p14:tracePt t="78044" x="10375900" y="3670300"/>
          <p14:tracePt t="78060" x="10367963" y="3660775"/>
          <p14:tracePt t="78077" x="10358438" y="3633788"/>
          <p14:tracePt t="78094" x="10348913" y="3625850"/>
          <p14:tracePt t="78110" x="10348913" y="3616325"/>
          <p14:tracePt t="78126" x="10340975" y="3608388"/>
          <p14:tracePt t="78143" x="10331450" y="3598863"/>
          <p14:tracePt t="78160" x="10323513" y="3598863"/>
          <p14:tracePt t="78182" x="10323513" y="3589338"/>
          <p14:tracePt t="78195" x="10313988" y="3589338"/>
          <p14:tracePt t="78210" x="10304463" y="3589338"/>
          <p14:tracePt t="78246" x="10296525" y="3589338"/>
          <p14:tracePt t="78259" x="10287000" y="3589338"/>
          <p14:tracePt t="78323" x="10277475" y="3598863"/>
          <p14:tracePt t="78348" x="10277475" y="3608388"/>
          <p14:tracePt t="78361" x="10269538" y="3625850"/>
          <p14:tracePt t="78373" x="10260013" y="3652838"/>
          <p14:tracePt t="78386" x="10252075" y="3660775"/>
          <p14:tracePt t="78399" x="10252075" y="3679825"/>
          <p14:tracePt t="78412" x="10252075" y="3697288"/>
          <p14:tracePt t="78427" x="10252075" y="3714750"/>
          <p14:tracePt t="78444" x="10252075" y="3732213"/>
          <p14:tracePt t="78461" x="10252075" y="3759200"/>
          <p14:tracePt t="78478" x="10252075" y="3776663"/>
          <p14:tracePt t="78494" x="10252075" y="3786188"/>
          <p14:tracePt t="78511" x="10252075" y="3803650"/>
          <p14:tracePt t="78528" x="10252075" y="3822700"/>
          <p14:tracePt t="78552" x="10252075" y="3840163"/>
          <p14:tracePt t="78577" x="10252075" y="3848100"/>
          <p14:tracePt t="78615" x="10252075" y="3857625"/>
          <p14:tracePt t="78667" x="10242550" y="3857625"/>
          <p14:tracePt t="79612" x="10242550" y="3848100"/>
          <p14:tracePt t="79650" x="10242550" y="3840163"/>
          <p14:tracePt t="79689" x="10242550" y="3830638"/>
          <p14:tracePt t="79701" x="10242550" y="3822700"/>
          <p14:tracePt t="79728" x="10242550" y="3813175"/>
          <p14:tracePt t="79779" x="10242550" y="3803650"/>
          <p14:tracePt t="79828" x="10252075" y="3803650"/>
          <p14:tracePt t="79854" x="10252075" y="3795713"/>
          <p14:tracePt t="79867" x="10269538" y="3795713"/>
          <p14:tracePt t="79880" x="10269538" y="3786188"/>
          <p14:tracePt t="79895" x="10287000" y="3776663"/>
          <p14:tracePt t="79912" x="10287000" y="3768725"/>
          <p14:tracePt t="79928" x="10296525" y="3751263"/>
          <p14:tracePt t="79945" x="10304463" y="3741738"/>
          <p14:tracePt t="79961" x="10313988" y="3732213"/>
          <p14:tracePt t="79978" x="10340975" y="3697288"/>
          <p14:tracePt t="79995" x="10358438" y="3679825"/>
          <p14:tracePt t="80011" x="10367963" y="3670300"/>
          <p14:tracePt t="80029" x="10385425" y="3643313"/>
          <p14:tracePt t="80046" x="10385425" y="3633788"/>
          <p14:tracePt t="80061" x="10394950" y="3616325"/>
          <p14:tracePt t="80077" x="10402888" y="3608388"/>
          <p14:tracePt t="80094" x="10412413" y="3581400"/>
          <p14:tracePt t="80111" x="10420350" y="3571875"/>
          <p14:tracePt t="80127" x="10420350" y="3562350"/>
          <p14:tracePt t="80147" x="10429875" y="3544888"/>
          <p14:tracePt t="80172" x="10439400" y="3544888"/>
          <p14:tracePt t="80185" x="10439400" y="3536950"/>
          <p14:tracePt t="80197" x="10439400" y="3527425"/>
          <p14:tracePt t="80212" x="10447338" y="3517900"/>
          <p14:tracePt t="80227" x="10447338" y="3509963"/>
          <p14:tracePt t="80244" x="10456863" y="3500438"/>
          <p14:tracePt t="80261" x="10456863" y="3490913"/>
          <p14:tracePt t="80277" x="10466388" y="3490913"/>
          <p14:tracePt t="80294" x="10466388" y="3482975"/>
          <p14:tracePt t="80363" x="10466388" y="3473450"/>
          <p14:tracePt t="80477" x="10466388" y="3465513"/>
          <p14:tracePt t="80542" x="10456863" y="3465513"/>
          <p14:tracePt t="81064" x="10429875" y="3473450"/>
          <p14:tracePt t="81078" x="10385425" y="3500438"/>
          <p14:tracePt t="81089" x="10225088" y="3625850"/>
          <p14:tracePt t="81102" x="9831388" y="3875088"/>
          <p14:tracePt t="81115" x="9510713" y="4071938"/>
          <p14:tracePt t="81128" x="9251950" y="4214813"/>
          <p14:tracePt t="81145" x="9055100" y="4322763"/>
          <p14:tracePt t="81162" x="8902700" y="4429125"/>
          <p14:tracePt t="81162" x="8715375" y="4518025"/>
          <p14:tracePt t="81179" x="8582025" y="4572000"/>
          <p14:tracePt t="81195" x="8501063" y="4625975"/>
          <p14:tracePt t="81211" x="8402638" y="4670425"/>
          <p14:tracePt t="81228" x="8242300" y="4714875"/>
          <p14:tracePt t="81245" x="8215313" y="4724400"/>
          <p14:tracePt t="81262" x="8197850" y="4732338"/>
          <p14:tracePt t="81262" x="8188325" y="4732338"/>
          <p14:tracePt t="81282" x="8180388" y="4741863"/>
          <p14:tracePt t="81295" x="8170863" y="4741863"/>
          <p14:tracePt t="81319" x="8161338" y="4741863"/>
          <p14:tracePt t="81664" x="8143875" y="4741863"/>
          <p14:tracePt t="81678" x="8108950" y="4751388"/>
          <p14:tracePt t="81689" x="8045450" y="4759325"/>
          <p14:tracePt t="81702" x="7939088" y="4776788"/>
          <p14:tracePt t="81714" x="7831138" y="4795838"/>
          <p14:tracePt t="81728" x="7724775" y="4822825"/>
          <p14:tracePt t="81744" x="7626350" y="4857750"/>
          <p14:tracePt t="81761" x="7473950" y="4875213"/>
          <p14:tracePt t="81761" x="7375525" y="4911725"/>
          <p14:tracePt t="81780" x="7304088" y="4929188"/>
          <p14:tracePt t="81794" x="7242175" y="4946650"/>
          <p14:tracePt t="81811" x="7188200" y="4965700"/>
          <p14:tracePt t="81828" x="7089775" y="4991100"/>
          <p14:tracePt t="81845" x="7018338" y="5010150"/>
          <p14:tracePt t="81861" x="6973888" y="5027613"/>
          <p14:tracePt t="81878" x="6848475" y="5062538"/>
          <p14:tracePt t="81895" x="6777038" y="5089525"/>
          <p14:tracePt t="81911" x="6715125" y="5108575"/>
          <p14:tracePt t="81928" x="6616700" y="5133975"/>
          <p14:tracePt t="81945" x="6581775" y="5153025"/>
          <p14:tracePt t="81961" x="6537325" y="5160963"/>
          <p14:tracePt t="81978" x="6500813" y="5160963"/>
          <p14:tracePt t="81978" x="6438900" y="5170488"/>
          <p14:tracePt t="81995" x="6394450" y="5180013"/>
          <p14:tracePt t="82011" x="6357938" y="5187950"/>
          <p14:tracePt t="82028" x="6340475" y="5187950"/>
          <p14:tracePt t="82044" x="6296025" y="5197475"/>
          <p14:tracePt t="82062" x="6286500" y="5205413"/>
          <p14:tracePt t="82078" x="6259513" y="5205413"/>
          <p14:tracePt t="82095" x="6215063" y="5205413"/>
          <p14:tracePt t="82112" x="6197600" y="5205413"/>
          <p14:tracePt t="82127" x="6188075" y="5205413"/>
          <p14:tracePt t="82144" x="6170613" y="5205413"/>
          <p14:tracePt t="82162" x="6161088" y="5205413"/>
          <p14:tracePt t="82186" x="6161088" y="5197475"/>
          <p14:tracePt t="82288" x="6153150" y="5197475"/>
          <p14:tracePt t="82301" x="6153150" y="5187950"/>
          <p14:tracePt t="82314" x="6134100" y="5170488"/>
          <p14:tracePt t="82329" x="6108700" y="5160963"/>
          <p14:tracePt t="82345" x="6054725" y="5126038"/>
          <p14:tracePt t="82362" x="5848350" y="4991100"/>
          <p14:tracePt t="82379" x="5768975" y="4956175"/>
          <p14:tracePt t="82395" x="5724525" y="4929188"/>
          <p14:tracePt t="82412" x="5688013" y="4911725"/>
          <p14:tracePt t="82429" x="5680075" y="4902200"/>
          <p14:tracePt t="82445" x="5661025" y="4884738"/>
          <p14:tracePt t="82722" x="5608638" y="4830763"/>
          <p14:tracePt t="82735" x="5384800" y="4633913"/>
          <p14:tracePt t="82748" x="5027613" y="4330700"/>
          <p14:tracePt t="82762" x="4652963" y="4062413"/>
          <p14:tracePt t="82778" x="4456113" y="3919538"/>
          <p14:tracePt t="82796" x="3795713" y="3527425"/>
          <p14:tracePt t="82813" x="3482975" y="3384550"/>
          <p14:tracePt t="82828" x="3009900" y="3232150"/>
          <p14:tracePt t="82845" x="2536825" y="3152775"/>
          <p14:tracePt t="82863" x="2411413" y="3133725"/>
          <p14:tracePt t="82879" x="2339975" y="3133725"/>
          <p14:tracePt t="82895" x="2303463" y="3133725"/>
          <p14:tracePt t="82912" x="2241550" y="3133725"/>
          <p14:tracePt t="82929" x="2232025" y="3133725"/>
          <p14:tracePt t="82947" x="2224088" y="3133725"/>
          <p14:tracePt t="82962" x="2214563" y="3133725"/>
          <p14:tracePt t="83003" x="2205038" y="3133725"/>
          <p14:tracePt t="83028" x="2205038" y="3125788"/>
          <p14:tracePt t="83079" x="2205038" y="3116263"/>
          <p14:tracePt t="83105" x="2205038" y="3108325"/>
          <p14:tracePt t="83130" x="2232025" y="3098800"/>
          <p14:tracePt t="83156" x="2295525" y="3098800"/>
          <p14:tracePt t="83168" x="2428875" y="3098800"/>
          <p14:tracePt t="83181" x="2544763" y="3133725"/>
          <p14:tracePt t="83195" x="2616200" y="3160713"/>
          <p14:tracePt t="83213" x="2660650" y="3179763"/>
          <p14:tracePt t="83229" x="2724150" y="3224213"/>
          <p14:tracePt t="83247" x="2768600" y="3251200"/>
          <p14:tracePt t="83262" x="2786063" y="3268663"/>
          <p14:tracePt t="83279" x="2813050" y="3295650"/>
          <p14:tracePt t="83279" x="2840038" y="3313113"/>
          <p14:tracePt t="83296" x="2901950" y="3340100"/>
          <p14:tracePt t="83314" x="2955925" y="3367088"/>
          <p14:tracePt t="83329" x="3009900" y="3384550"/>
          <p14:tracePt t="83345" x="3081338" y="3419475"/>
          <p14:tracePt t="83363" x="3116263" y="3429000"/>
          <p14:tracePt t="83379" x="3152775" y="3438525"/>
          <p14:tracePt t="83395" x="3205163" y="3446463"/>
          <p14:tracePt t="83413" x="3232150" y="3455988"/>
          <p14:tracePt t="83429" x="3259138" y="3465513"/>
          <p14:tracePt t="83445" x="3303588" y="3473450"/>
          <p14:tracePt t="83463" x="3348038" y="3490913"/>
          <p14:tracePt t="83479" x="3375025" y="3500438"/>
          <p14:tracePt t="83495" x="3402013" y="3509963"/>
          <p14:tracePt t="83513" x="3438525" y="3517900"/>
          <p14:tracePt t="83529" x="3446463" y="3517900"/>
          <p14:tracePt t="83552" x="3455988" y="3517900"/>
          <p14:tracePt t="83564" x="3455988" y="3527425"/>
          <p14:tracePt t="83578" x="3465513" y="3527425"/>
          <p14:tracePt t="83595" x="3473450" y="3527425"/>
          <p14:tracePt t="83614" x="3482975" y="3527425"/>
          <p14:tracePt t="83640" x="3482975" y="3536950"/>
          <p14:tracePt t="83665" x="3490913" y="3536950"/>
          <p14:tracePt t="83679" x="3482975" y="3536950"/>
          <p14:tracePt t="83780" x="3446463" y="3536950"/>
          <p14:tracePt t="83794" x="3375025" y="3527425"/>
          <p14:tracePt t="83805" x="3197225" y="3473450"/>
          <p14:tracePt t="83819" x="2901950" y="3402013"/>
          <p14:tracePt t="83831" x="2724150" y="3348038"/>
          <p14:tracePt t="83846" x="2652713" y="3340100"/>
          <p14:tracePt t="83863" x="2571750" y="3322638"/>
          <p14:tracePt t="83879" x="2438400" y="3313113"/>
          <p14:tracePt t="83897" x="2374900" y="3303588"/>
          <p14:tracePt t="83912" x="2322513" y="3303588"/>
          <p14:tracePt t="83928" x="2276475" y="3303588"/>
          <p14:tracePt t="83945" x="2179638" y="3303588"/>
          <p14:tracePt t="83962" x="2125663" y="3303588"/>
          <p14:tracePt t="83978" x="2098675" y="3303588"/>
          <p14:tracePt t="83995" x="2071688" y="3303588"/>
          <p14:tracePt t="84012" x="2062163" y="3303588"/>
          <p14:tracePt t="84028" x="2054225" y="3303588"/>
          <p14:tracePt t="84045" x="2054225" y="3295650"/>
          <p14:tracePt t="84099" x="2062163" y="3295650"/>
          <p14:tracePt t="84124" x="2081213" y="3295650"/>
          <p14:tracePt t="84137" x="2125663" y="3286125"/>
          <p14:tracePt t="84150" x="2205038" y="3286125"/>
          <p14:tracePt t="84163" x="2303463" y="3286125"/>
          <p14:tracePt t="84179" x="2455863" y="3286125"/>
          <p14:tracePt t="84195" x="2589213" y="3286125"/>
          <p14:tracePt t="84212" x="2776538" y="3286125"/>
          <p14:tracePt t="84230" x="2874963" y="3286125"/>
          <p14:tracePt t="84246" x="2965450" y="3286125"/>
          <p14:tracePt t="84262" x="3098800" y="3286125"/>
          <p14:tracePt t="84280" x="3187700" y="3295650"/>
          <p14:tracePt t="84296" x="3276600" y="3313113"/>
          <p14:tracePt t="84313" x="3438525" y="3357563"/>
          <p14:tracePt t="84330" x="3527425" y="3384550"/>
          <p14:tracePt t="84346" x="3616325" y="3419475"/>
          <p14:tracePt t="84363" x="3732213" y="3473450"/>
          <p14:tracePt t="84380" x="3768725" y="3500438"/>
          <p14:tracePt t="84396" x="3795713" y="3517900"/>
          <p14:tracePt t="84413" x="3822700" y="3544888"/>
          <p14:tracePt t="84431" x="3830638" y="3544888"/>
          <p14:tracePt t="84447" x="3840163" y="3554413"/>
          <p14:tracePt t="84462" x="3848100" y="3562350"/>
          <p14:tracePt t="84479" x="3857625" y="3562350"/>
          <p14:tracePt t="84519" x="3830638" y="3562350"/>
          <p14:tracePt t="84621" x="3786188" y="3554413"/>
          <p14:tracePt t="84634" x="3608388" y="3490913"/>
          <p14:tracePt t="84647" x="3394075" y="3402013"/>
          <p14:tracePt t="84659" x="3241675" y="3348038"/>
          <p14:tracePt t="84672" x="3133725" y="3313113"/>
          <p14:tracePt t="84685" x="3054350" y="3295650"/>
          <p14:tracePt t="84697" x="2982913" y="3276600"/>
          <p14:tracePt t="84712" x="2938463" y="3268663"/>
          <p14:tracePt t="84729" x="2884488" y="3251200"/>
          <p14:tracePt t="84745" x="2714625" y="3241675"/>
          <p14:tracePt t="84762" x="2652713" y="3241675"/>
          <p14:tracePt t="84779" x="2616200" y="3241675"/>
          <p14:tracePt t="84795" x="2536825" y="3241675"/>
          <p14:tracePt t="84814" x="2490788" y="3241675"/>
          <p14:tracePt t="84829" x="2438400" y="3232150"/>
          <p14:tracePt t="84845" x="2401888" y="3232150"/>
          <p14:tracePt t="84862" x="2322513" y="3232150"/>
          <p14:tracePt t="84879" x="2295525" y="3232150"/>
          <p14:tracePt t="84895" x="2276475" y="3232150"/>
          <p14:tracePt t="84912" x="2259013" y="3232150"/>
          <p14:tracePt t="84929" x="2251075" y="3232150"/>
          <p14:tracePt t="84945" x="2251075" y="3224213"/>
          <p14:tracePt t="85003" x="2251075" y="3214688"/>
          <p14:tracePt t="85028" x="2259013" y="3214688"/>
          <p14:tracePt t="85041" x="2276475" y="3214688"/>
          <p14:tracePt t="85054" x="2322513" y="3205163"/>
          <p14:tracePt t="85067" x="2401888" y="3205163"/>
          <p14:tracePt t="85080" x="2509838" y="3205163"/>
          <p14:tracePt t="85096" x="2625725" y="3205163"/>
          <p14:tracePt t="85113" x="2705100" y="3205163"/>
          <p14:tracePt t="85129" x="2894013" y="3205163"/>
          <p14:tracePt t="85147" x="2973388" y="3205163"/>
          <p14:tracePt t="85162" x="3062288" y="3205163"/>
          <p14:tracePt t="85179" x="3375025" y="3224213"/>
          <p14:tracePt t="85196" x="3490913" y="3241675"/>
          <p14:tracePt t="85213" x="3652838" y="3286125"/>
          <p14:tracePt t="85229" x="3840163" y="3348038"/>
          <p14:tracePt t="85247" x="3911600" y="3375025"/>
          <p14:tracePt t="85263" x="3983038" y="3411538"/>
          <p14:tracePt t="85279" x="4010025" y="3446463"/>
          <p14:tracePt t="85296" x="4089400" y="3554413"/>
          <p14:tracePt t="85313" x="4108450" y="3554413"/>
          <p14:tracePt t="85718" x="4125913" y="3554413"/>
          <p14:tracePt t="85730" x="4170363" y="3562350"/>
          <p14:tracePt t="85743" x="4348163" y="3608388"/>
          <p14:tracePt t="85755" x="4679950" y="3724275"/>
          <p14:tracePt t="85768" x="4946650" y="3867150"/>
          <p14:tracePt t="85781" x="5153025" y="3965575"/>
          <p14:tracePt t="85796" x="5322888" y="4037013"/>
          <p14:tracePt t="85812" x="5419725" y="4098925"/>
          <p14:tracePt t="85812" x="5589588" y="4197350"/>
          <p14:tracePt t="85832" x="5751513" y="4348163"/>
          <p14:tracePt t="85846" x="5867400" y="4446588"/>
          <p14:tracePt t="85863" x="5956300" y="4527550"/>
          <p14:tracePt t="85880" x="6153150" y="4724400"/>
          <p14:tracePt t="85897" x="6224588" y="4813300"/>
          <p14:tracePt t="85913" x="6276975" y="4867275"/>
          <p14:tracePt t="85929" x="6348413" y="4956175"/>
          <p14:tracePt t="85947" x="6384925" y="4983163"/>
          <p14:tracePt t="85962" x="6402388" y="5010150"/>
          <p14:tracePt t="85980" x="6419850" y="5027613"/>
          <p14:tracePt t="85996" x="6438900" y="5045075"/>
          <p14:tracePt t="86014" x="6456363" y="5054600"/>
          <p14:tracePt t="86029" x="6473825" y="5081588"/>
          <p14:tracePt t="86046" x="6527800" y="5116513"/>
          <p14:tracePt t="86063" x="6537325" y="5126038"/>
          <p14:tracePt t="86079" x="6545263" y="5133975"/>
          <p14:tracePt t="86095" x="6545263" y="5143500"/>
          <p14:tracePt t="86112" x="6554788" y="5143500"/>
          <p14:tracePt t="86444" x="6562725" y="5143500"/>
          <p14:tracePt t="86470" x="6572250" y="5143500"/>
          <p14:tracePt t="86482" x="6581775" y="5143500"/>
          <p14:tracePt t="86497" x="6599238" y="5143500"/>
          <p14:tracePt t="86508" x="6608763" y="5143500"/>
          <p14:tracePt t="86520" x="6634163" y="5143500"/>
          <p14:tracePt t="86533" x="6661150" y="5143500"/>
          <p14:tracePt t="86547" x="6705600" y="5133975"/>
          <p14:tracePt t="86563" x="6759575" y="5116513"/>
          <p14:tracePt t="86579" x="6875463" y="5089525"/>
          <p14:tracePt t="86597" x="6956425" y="5072063"/>
          <p14:tracePt t="86613" x="7037388" y="5062538"/>
          <p14:tracePt t="86629" x="7108825" y="5062538"/>
          <p14:tracePt t="86646" x="7242175" y="5045075"/>
          <p14:tracePt t="86663" x="7323138" y="5045075"/>
          <p14:tracePt t="86679" x="7394575" y="5045075"/>
          <p14:tracePt t="86697" x="7491413" y="5045075"/>
          <p14:tracePt t="86714" x="7527925" y="5045075"/>
          <p14:tracePt t="86730" x="7554913" y="5045075"/>
          <p14:tracePt t="86746" x="7643813" y="5045075"/>
          <p14:tracePt t="86765" x="7688263" y="5062538"/>
          <p14:tracePt t="86780" x="7724775" y="5072063"/>
          <p14:tracePt t="86796" x="7751763" y="5081588"/>
          <p14:tracePt t="86813" x="7777163" y="5089525"/>
          <p14:tracePt t="86830" x="7786688" y="5089525"/>
          <p14:tracePt t="86846" x="7796213" y="5089525"/>
          <p14:tracePt t="86878" x="7804150" y="5089525"/>
          <p14:tracePt t="87682" x="7823200" y="5089525"/>
          <p14:tracePt t="87707" x="7840663" y="5089525"/>
          <p14:tracePt t="87720" x="7875588" y="5089525"/>
          <p14:tracePt t="87733" x="7920038" y="5089525"/>
          <p14:tracePt t="87747" x="7966075" y="5089525"/>
          <p14:tracePt t="87763" x="7991475" y="5089525"/>
          <p14:tracePt t="87780" x="8089900" y="5099050"/>
          <p14:tracePt t="87797" x="8116888" y="5099050"/>
          <p14:tracePt t="87813" x="8143875" y="5108575"/>
          <p14:tracePt t="87830" x="8180388" y="5116513"/>
          <p14:tracePt t="87847" x="8215313" y="5126038"/>
          <p14:tracePt t="87866" x="8232775" y="5126038"/>
          <p14:tracePt t="87880" x="8259763" y="5126038"/>
          <p14:tracePt t="87897" x="8358188" y="5143500"/>
          <p14:tracePt t="87914" x="8402638" y="5143500"/>
          <p14:tracePt t="87930" x="8420100" y="5143500"/>
          <p14:tracePt t="87947" x="8429625" y="5143500"/>
          <p14:tracePt t="87965" x="8439150" y="5143500"/>
          <p14:tracePt t="87987" x="8447088" y="5143500"/>
          <p14:tracePt t="88140" x="8474075" y="5143500"/>
          <p14:tracePt t="88153" x="8518525" y="5143500"/>
          <p14:tracePt t="88166" x="8626475" y="5126038"/>
          <p14:tracePt t="88180" x="8715375" y="5116513"/>
          <p14:tracePt t="88197" x="8777288" y="5108575"/>
          <p14:tracePt t="88213" x="8840788" y="5108575"/>
          <p14:tracePt t="88231" x="8867775" y="5108575"/>
          <p14:tracePt t="88247" x="8902700" y="5108575"/>
          <p14:tracePt t="88264" x="8947150" y="5108575"/>
          <p14:tracePt t="88281" x="8956675" y="5108575"/>
          <p14:tracePt t="88587" x="8966200" y="5108575"/>
          <p14:tracePt t="88600" x="8991600" y="5108575"/>
          <p14:tracePt t="88613" x="9018588" y="5108575"/>
          <p14:tracePt t="88625" x="9055100" y="5108575"/>
          <p14:tracePt t="88638" x="9090025" y="5108575"/>
          <p14:tracePt t="88651" x="9126538" y="5108575"/>
          <p14:tracePt t="88664" x="9153525" y="5108575"/>
          <p14:tracePt t="88680" x="9188450" y="5108575"/>
          <p14:tracePt t="88697" x="9224963" y="5116513"/>
          <p14:tracePt t="88713" x="9304338" y="5126038"/>
          <p14:tracePt t="88730" x="9323388" y="5126038"/>
          <p14:tracePt t="88746" x="9348788" y="5133975"/>
          <p14:tracePt t="88763" x="9385300" y="5133975"/>
          <p14:tracePt t="88780" x="9412288" y="5143500"/>
          <p14:tracePt t="88796" x="9439275" y="5143500"/>
          <p14:tracePt t="88813" x="9510713" y="5143500"/>
          <p14:tracePt t="88830" x="9555163" y="5143500"/>
          <p14:tracePt t="88847" x="9582150" y="5143500"/>
          <p14:tracePt t="88863" x="9671050" y="5143500"/>
          <p14:tracePt t="88880" x="9732963" y="5143500"/>
          <p14:tracePt t="88896" x="9823450" y="5143500"/>
          <p14:tracePt t="88913" x="9894888" y="5133975"/>
          <p14:tracePt t="88930" x="9983788" y="5116513"/>
          <p14:tracePt t="88947" x="10010775" y="5116513"/>
          <p14:tracePt t="88963" x="10037763" y="5108575"/>
          <p14:tracePt t="88980" x="10063163" y="5108575"/>
          <p14:tracePt t="88997" x="10072688" y="5108575"/>
          <p14:tracePt t="89013" x="10082213" y="5108575"/>
          <p14:tracePt t="89314" x="10099675" y="5108575"/>
          <p14:tracePt t="89340" x="10126663" y="5108575"/>
          <p14:tracePt t="89352" x="10144125" y="5108575"/>
          <p14:tracePt t="89365" x="10180638" y="5108575"/>
          <p14:tracePt t="89378" x="10215563" y="5108575"/>
          <p14:tracePt t="89390" x="10252075" y="5108575"/>
          <p14:tracePt t="89403" x="10304463" y="5108575"/>
          <p14:tracePt t="89416" x="10358438" y="5108575"/>
          <p14:tracePt t="89430" x="10402888" y="5116513"/>
          <p14:tracePt t="89447" x="10456863" y="5126038"/>
          <p14:tracePt t="89464" x="10510838" y="5133975"/>
          <p14:tracePt t="89482" x="10545763" y="5143500"/>
          <p14:tracePt t="89498" x="10572750" y="5143500"/>
          <p14:tracePt t="89514" x="10634663" y="5160963"/>
          <p14:tracePt t="89531" x="10661650" y="5160963"/>
          <p14:tracePt t="89547" x="10680700" y="5170488"/>
          <p14:tracePt t="89564" x="10698163" y="5170488"/>
          <p14:tracePt t="89580" x="10706100" y="5180013"/>
          <p14:tracePt t="89597" x="10698163" y="5180013"/>
          <p14:tracePt t="90170" x="10680700" y="5180013"/>
          <p14:tracePt t="90195" x="10661650" y="5180013"/>
          <p14:tracePt t="90208" x="10626725" y="5187950"/>
          <p14:tracePt t="90221" x="10563225" y="5197475"/>
          <p14:tracePt t="90233" x="10412413" y="5197475"/>
          <p14:tracePt t="90247" x="10260013" y="5205413"/>
          <p14:tracePt t="90264" x="10161588" y="5205413"/>
          <p14:tracePt t="90281" x="10063163" y="5205413"/>
          <p14:tracePt t="90299" x="10010775" y="5205413"/>
          <p14:tracePt t="90314" x="9983788" y="5205413"/>
          <p14:tracePt t="90331" x="9966325" y="5205413"/>
          <p14:tracePt t="90331" x="9956800" y="5205413"/>
          <p14:tracePt t="90348" x="9947275" y="5205413"/>
          <p14:tracePt t="90374" x="9947275" y="5197475"/>
          <p14:tracePt t="90450" x="9956800" y="5197475"/>
          <p14:tracePt t="90464" x="9983788" y="5187950"/>
          <p14:tracePt t="90476" x="10055225" y="5187950"/>
          <p14:tracePt t="90489" x="10225088" y="5187950"/>
          <p14:tracePt t="90501" x="10394950" y="5187950"/>
          <p14:tracePt t="90515" x="10510838" y="5187950"/>
          <p14:tracePt t="90531" x="10590213" y="5187950"/>
          <p14:tracePt t="90547" x="10715625" y="5197475"/>
          <p14:tracePt t="90566" x="10752138" y="5197475"/>
          <p14:tracePt t="90580" x="10777538" y="5197475"/>
          <p14:tracePt t="90597" x="10787063" y="5197475"/>
          <p14:tracePt t="90631" x="10787063" y="5205413"/>
          <p14:tracePt t="90692" x="10777538" y="5214938"/>
          <p14:tracePt t="90743" x="10769600" y="5214938"/>
          <p14:tracePt t="90756" x="10752138" y="5214938"/>
          <p14:tracePt t="90769" x="10742613" y="5214938"/>
          <p14:tracePt t="90795" x="10733088" y="5214938"/>
          <p14:tracePt t="90807" x="10725150" y="5214938"/>
          <p14:tracePt t="90820" x="10715625" y="5214938"/>
          <p14:tracePt t="90846" x="10706100" y="5214938"/>
          <p14:tracePt t="91037" x="10698163" y="5224463"/>
          <p14:tracePt t="91113" x="10688638" y="5224463"/>
          <p14:tracePt t="91139" x="10680700" y="5224463"/>
          <p14:tracePt t="91152" x="10661650" y="5224463"/>
          <p14:tracePt t="91164" x="10626725" y="5232400"/>
          <p14:tracePt t="91178" x="10582275" y="5232400"/>
          <p14:tracePt t="91190" x="10518775" y="5241925"/>
          <p14:tracePt t="91203" x="10474325" y="5251450"/>
          <p14:tracePt t="91216" x="10429875" y="5251450"/>
          <p14:tracePt t="91231" x="10412413" y="5259388"/>
          <p14:tracePt t="91248" x="10402888" y="5259388"/>
          <p14:tracePt t="91264" x="10358438" y="5259388"/>
          <p14:tracePt t="91281" x="10331450" y="5259388"/>
          <p14:tracePt t="91298" x="10313988" y="5259388"/>
          <p14:tracePt t="91314" x="10287000" y="5259388"/>
          <p14:tracePt t="91332" x="10277475" y="5259388"/>
          <p14:tracePt t="91356" x="10277475" y="5251450"/>
          <p14:tracePt t="91484" x="10277475" y="5241925"/>
          <p14:tracePt t="93797" x="10277475" y="5232400"/>
          <p14:tracePt t="94691" x="10269538" y="5232400"/>
          <p14:tracePt t="94716" x="10269538" y="5224463"/>
          <p14:tracePt t="94729" x="10260013" y="5224463"/>
          <p14:tracePt t="94742" x="10242550" y="5214938"/>
          <p14:tracePt t="94754" x="10225088" y="5197475"/>
          <p14:tracePt t="94767" x="10198100" y="5187950"/>
          <p14:tracePt t="94782" x="10153650" y="5170488"/>
          <p14:tracePt t="94799" x="10090150" y="5116513"/>
          <p14:tracePt t="94815" x="9974263" y="5054600"/>
          <p14:tracePt t="94833" x="9939338" y="5037138"/>
          <p14:tracePt t="94848" x="9902825" y="5018088"/>
          <p14:tracePt t="94866" x="9885363" y="5000625"/>
          <p14:tracePt t="94881" x="9848850" y="5000625"/>
          <p14:tracePt t="94899" x="9840913" y="4991100"/>
          <p14:tracePt t="94914" x="9831388" y="4991100"/>
          <p14:tracePt t="94931" x="9831388" y="4983163"/>
          <p14:tracePt t="94948" x="9823450" y="4983163"/>
          <p14:tracePt t="95342" x="9777413" y="4983163"/>
          <p14:tracePt t="95354" x="9661525" y="4956175"/>
          <p14:tracePt t="95367" x="9385300" y="4902200"/>
          <p14:tracePt t="95382" x="8912225" y="4759325"/>
          <p14:tracePt t="95400" x="8643938" y="4633913"/>
          <p14:tracePt t="95416" x="8062913" y="4313238"/>
          <p14:tracePt t="95433" x="7823200" y="4160838"/>
          <p14:tracePt t="95449" x="7626350" y="4044950"/>
          <p14:tracePt t="95466" x="7385050" y="3840163"/>
          <p14:tracePt t="95483" x="7304088" y="3768725"/>
          <p14:tracePt t="95500" x="7269163" y="3732213"/>
          <p14:tracePt t="95516" x="7224713" y="3679825"/>
          <p14:tracePt t="96548" x="7215188" y="3679825"/>
          <p14:tracePt t="96989" x="7215188" y="3670300"/>
          <p14:tracePt t="97002" x="7197725" y="3660775"/>
          <p14:tracePt t="97014" x="7180263" y="3652838"/>
          <p14:tracePt t="97027" x="7134225" y="3616325"/>
          <p14:tracePt t="97040" x="7000875" y="3562350"/>
          <p14:tracePt t="97052" x="6670675" y="3429000"/>
          <p14:tracePt t="97067" x="6170613" y="3224213"/>
          <p14:tracePt t="97082" x="5768975" y="3071813"/>
          <p14:tracePt t="97099" x="4894263" y="2786063"/>
          <p14:tracePt t="97117" x="4456113" y="2697163"/>
          <p14:tracePt t="97132" x="4143375" y="2652713"/>
          <p14:tracePt t="97149" x="4010025" y="2643188"/>
          <p14:tracePt t="97166" x="3732213" y="2616200"/>
          <p14:tracePt t="97184" x="3679825" y="2616200"/>
          <p14:tracePt t="97200" x="3652838" y="2608263"/>
          <p14:tracePt t="97216" x="3616325" y="2598738"/>
          <p14:tracePt t="97233" x="3598863" y="2589213"/>
          <p14:tracePt t="98298" x="3589338" y="2589213"/>
          <p14:tracePt t="99019" x="3581400" y="2589213"/>
          <p14:tracePt t="99033" x="3554413" y="2589213"/>
          <p14:tracePt t="99044" x="3500438" y="2589213"/>
          <p14:tracePt t="99057" x="3330575" y="2616200"/>
          <p14:tracePt t="99070" x="3098800" y="2643188"/>
          <p14:tracePt t="99083" x="2911475" y="2670175"/>
          <p14:tracePt t="99099" x="2724150" y="2687638"/>
          <p14:tracePt t="99116" x="2633663" y="2714625"/>
          <p14:tracePt t="99133" x="2536825" y="2741613"/>
          <p14:tracePt t="99150" x="2509838" y="2759075"/>
          <p14:tracePt t="99166" x="2500313" y="2768600"/>
          <p14:tracePt t="99183" x="2455863" y="2803525"/>
          <p14:tracePt t="99200" x="2438400" y="2822575"/>
          <p14:tracePt t="99216" x="2419350" y="2840038"/>
          <p14:tracePt t="99232" x="2374900" y="2938463"/>
          <p14:tracePt t="99250" x="2347913" y="3027363"/>
          <p14:tracePt t="99266" x="2339975" y="3133725"/>
          <p14:tracePt t="99283" x="2330450" y="3232150"/>
          <p14:tracePt t="99283" x="2322513" y="3303588"/>
          <p14:tracePt t="99301" x="2322513" y="3357563"/>
          <p14:tracePt t="99316" x="2322513" y="3402013"/>
          <p14:tracePt t="99333" x="2322513" y="3455988"/>
          <p14:tracePt t="99349" x="2330450" y="3482975"/>
          <p14:tracePt t="99367" x="2339975" y="3490913"/>
          <p14:tracePt t="99383" x="2347913" y="3490913"/>
          <p14:tracePt t="99399" x="2357438" y="3500438"/>
          <p14:tracePt t="99416" x="2366963" y="3500438"/>
          <p14:tracePt t="99452" x="2366963" y="3509963"/>
          <p14:tracePt t="99708" x="2384425" y="3509963"/>
          <p14:tracePt t="99722" x="2393950" y="3527425"/>
          <p14:tracePt t="99733" x="2401888" y="3536950"/>
          <p14:tracePt t="99746" x="2411413" y="3554413"/>
          <p14:tracePt t="99759" x="2438400" y="3562350"/>
          <p14:tracePt t="99771" x="2465388" y="3571875"/>
          <p14:tracePt t="99785" x="2490788" y="3589338"/>
          <p14:tracePt t="99800" x="2589213" y="3608388"/>
          <p14:tracePt t="99817" x="2687638" y="3633788"/>
          <p14:tracePt t="99833" x="2911475" y="3687763"/>
          <p14:tracePt t="99852" x="3000375" y="3705225"/>
          <p14:tracePt t="99867" x="3054350" y="3714750"/>
          <p14:tracePt t="99884" x="3071813" y="3714750"/>
          <p14:tracePt t="99901" x="3081338" y="3714750"/>
          <p14:tracePt t="103048" x="3081338" y="3724275"/>
          <p14:tracePt t="103712" x="3071813" y="3724275"/>
          <p14:tracePt t="103765" x="3062288" y="3724275"/>
          <p14:tracePt t="103776" x="3054350" y="3724275"/>
          <p14:tracePt t="103789" x="3036888" y="3724275"/>
          <p14:tracePt t="103802" x="3027363" y="3724275"/>
          <p14:tracePt t="103818" x="3017838" y="3724275"/>
          <p14:tracePt t="103835" x="3009900" y="3724275"/>
          <p14:tracePt t="103851" x="2990850" y="3724275"/>
          <p14:tracePt t="103869" x="2973388" y="3724275"/>
          <p14:tracePt t="103885" x="2955925" y="3724275"/>
          <p14:tracePt t="103902" x="2911475" y="3724275"/>
          <p14:tracePt t="103919" x="2894013" y="3724275"/>
          <p14:tracePt t="103935" x="2884488" y="3724275"/>
          <p14:tracePt t="103954" x="2857500" y="3724275"/>
          <p14:tracePt t="103980" x="2581275" y="3714750"/>
          <p14:tracePt t="103993" x="2322513" y="3687763"/>
          <p14:tracePt t="104006" x="2224088" y="3679825"/>
          <p14:tracePt t="104019" x="2160588" y="3670300"/>
          <p14:tracePt t="104035" x="2125663" y="3643313"/>
          <p14:tracePt t="104052" x="2108200" y="3643313"/>
          <p14:tracePt t="104052" x="2098675" y="3633788"/>
          <p14:tracePt t="104069" x="2081213" y="3625850"/>
          <p14:tracePt t="104085" x="2071688" y="3616325"/>
          <p14:tracePt t="104102" x="2062163" y="3608388"/>
          <p14:tracePt t="104118" x="2044700" y="3589338"/>
          <p14:tracePt t="104135" x="2036763" y="3562350"/>
          <p14:tracePt t="104151" x="2017713" y="3536950"/>
          <p14:tracePt t="104168" x="2009775" y="3490913"/>
          <p14:tracePt t="104186" x="2009775" y="3455988"/>
          <p14:tracePt t="104202" x="2009775" y="3446463"/>
          <p14:tracePt t="104219" x="2009775" y="3411538"/>
          <p14:tracePt t="104236" x="2009775" y="3394075"/>
          <p14:tracePt t="104251" x="2009775" y="3384550"/>
          <p14:tracePt t="104268" x="2017713" y="3375025"/>
          <p14:tracePt t="104285" x="2017713" y="3367088"/>
          <p14:tracePt t="104303" x="2027238" y="3357563"/>
          <p14:tracePt t="104337" x="2036763" y="3357563"/>
          <p14:tracePt t="104490" x="2044700" y="3367088"/>
          <p14:tracePt t="104503" x="2062163" y="3375025"/>
          <p14:tracePt t="104517" x="2081213" y="3402013"/>
          <p14:tracePt t="104529" x="2133600" y="3455988"/>
          <p14:tracePt t="104541" x="2241550" y="3544888"/>
          <p14:tracePt t="104554" x="2357438" y="3643313"/>
          <p14:tracePt t="104568" x="2438400" y="3714750"/>
          <p14:tracePt t="104584" x="2482850" y="3768725"/>
          <p14:tracePt t="104602" x="2571750" y="3830638"/>
          <p14:tracePt t="104619" x="2643188" y="3857625"/>
          <p14:tracePt t="104635" x="2714625" y="3875088"/>
          <p14:tracePt t="104652" x="2768600" y="3902075"/>
          <p14:tracePt t="104652" x="2795588" y="3911600"/>
          <p14:tracePt t="104669" x="2822575" y="3929063"/>
          <p14:tracePt t="104685" x="2840038" y="3938588"/>
          <p14:tracePt t="104702" x="2847975" y="3938588"/>
          <p14:tracePt t="104719" x="2857500" y="3938588"/>
          <p14:tracePt t="104735" x="2884488" y="3919538"/>
          <p14:tracePt t="105077" x="2965450" y="3857625"/>
          <p14:tracePt t="105089" x="3205163" y="3724275"/>
          <p14:tracePt t="105103" x="3625850" y="3490913"/>
          <p14:tracePt t="105116" x="3857625" y="3384550"/>
          <p14:tracePt t="105128" x="4098925" y="3330575"/>
          <p14:tracePt t="105141" x="4268788" y="3295650"/>
          <p14:tracePt t="105154" x="4429125" y="3276600"/>
          <p14:tracePt t="105168" x="4652963" y="3276600"/>
          <p14:tracePt t="105184" x="4786313" y="3276600"/>
          <p14:tracePt t="105201" x="5108575" y="3276600"/>
          <p14:tracePt t="105218" x="5214938" y="3286125"/>
          <p14:tracePt t="105234" x="5276850" y="3295650"/>
          <p14:tracePt t="105251" x="5429250" y="3330575"/>
          <p14:tracePt t="105269" x="5518150" y="3340100"/>
          <p14:tracePt t="105284" x="5572125" y="3357563"/>
          <p14:tracePt t="105302" x="5608638" y="3375025"/>
          <p14:tracePt t="105318" x="5680075" y="3402013"/>
          <p14:tracePt t="105335" x="5705475" y="3411538"/>
          <p14:tracePt t="105351" x="5759450" y="3438525"/>
          <p14:tracePt t="105368" x="5902325" y="3490913"/>
          <p14:tracePt t="105385" x="5956300" y="3517900"/>
          <p14:tracePt t="105401" x="6010275" y="3536950"/>
          <p14:tracePt t="105418" x="6072188" y="3571875"/>
          <p14:tracePt t="105435" x="6089650" y="3581400"/>
          <p14:tracePt t="105451" x="6108700" y="3589338"/>
          <p14:tracePt t="105472" x="6126163" y="3598863"/>
          <p14:tracePt t="105485" x="6134100" y="3598863"/>
          <p14:tracePt t="105501" x="6143625" y="3608388"/>
          <p14:tracePt t="105518" x="6153150" y="3608388"/>
          <p14:tracePt t="105829" x="6161088" y="3608388"/>
          <p14:tracePt t="105842" x="6180138" y="3608388"/>
          <p14:tracePt t="105855" x="6197600" y="3608388"/>
          <p14:tracePt t="105868" x="6224588" y="3608388"/>
          <p14:tracePt t="105885" x="6269038" y="3589338"/>
          <p14:tracePt t="105901" x="6340475" y="3571875"/>
          <p14:tracePt t="105919" x="6367463" y="3562350"/>
          <p14:tracePt t="105934" x="6375400" y="3562350"/>
          <p14:tracePt t="105951" x="6394450" y="3562350"/>
          <p14:tracePt t="105968" x="6402388" y="3562350"/>
          <p14:tracePt t="105995" x="6402388" y="3554413"/>
          <p14:tracePt t="106124" x="6411913" y="3554413"/>
          <p14:tracePt t="106990" x="6411913" y="3562350"/>
          <p14:tracePt t="107015" x="6419850" y="3562350"/>
          <p14:tracePt t="107028" x="6419850" y="3571875"/>
          <p14:tracePt t="107040" x="6429375" y="3581400"/>
          <p14:tracePt t="107066" x="6429375" y="3589338"/>
          <p14:tracePt t="107117" x="6429375" y="3598863"/>
          <p14:tracePt t="107921" x="6438900" y="3598863"/>
          <p14:tracePt t="108139" x="6456363" y="3608388"/>
          <p14:tracePt t="108189" x="6483350" y="3625850"/>
          <p14:tracePt t="108203" x="6537325" y="3660775"/>
          <p14:tracePt t="108215" x="6626225" y="3732213"/>
          <p14:tracePt t="108228" x="6732588" y="3803650"/>
          <p14:tracePt t="108241" x="6831013" y="3857625"/>
          <p14:tracePt t="108254" x="6946900" y="3911600"/>
          <p14:tracePt t="108269" x="7108825" y="3956050"/>
          <p14:tracePt t="108286" x="7304088" y="3990975"/>
          <p14:tracePt t="108305" x="7402513" y="4010025"/>
          <p14:tracePt t="108320" x="7429500" y="4017963"/>
          <p14:tracePt t="108336" x="7446963" y="4037013"/>
          <p14:tracePt t="108353" x="7473950" y="4044950"/>
          <p14:tracePt t="108371" x="7483475" y="4054475"/>
          <p14:tracePt t="108386" x="7473950" y="4054475"/>
          <p14:tracePt t="108943" x="7446963" y="4062413"/>
          <p14:tracePt t="108955" x="7375525" y="4071938"/>
          <p14:tracePt t="108969" x="7126288" y="4108450"/>
          <p14:tracePt t="108981" x="6473825" y="4205288"/>
          <p14:tracePt t="108993" x="6116638" y="4232275"/>
          <p14:tracePt t="109006" x="5688013" y="4251325"/>
          <p14:tracePt t="109020" x="5367338" y="4251325"/>
          <p14:tracePt t="109037" x="4973638" y="4251325"/>
          <p14:tracePt t="109053" x="4795838" y="4251325"/>
          <p14:tracePt t="109069" x="4197350" y="4251325"/>
          <p14:tracePt t="109086" x="4000500" y="4251325"/>
          <p14:tracePt t="109102" x="3902075" y="4251325"/>
          <p14:tracePt t="109119" x="3751263" y="4241800"/>
          <p14:tracePt t="109136" x="3687763" y="4232275"/>
          <p14:tracePt t="109152" x="3652838" y="4224338"/>
          <p14:tracePt t="109170" x="3625850" y="4224338"/>
          <p14:tracePt t="109186" x="3608388" y="4224338"/>
          <p14:tracePt t="109210" x="3589338" y="4224338"/>
          <p14:tracePt t="109236" x="3581400" y="4224338"/>
          <p14:tracePt t="109274" x="3581400" y="4214813"/>
          <p14:tracePt t="109287" x="3571875" y="4214813"/>
          <p14:tracePt t="109632" x="3562350" y="4214813"/>
          <p14:tracePt t="109644" x="3536950" y="4214813"/>
          <p14:tracePt t="109657" x="3490913" y="4214813"/>
          <p14:tracePt t="109672" x="3411538" y="4214813"/>
          <p14:tracePt t="109687" x="3348038" y="4232275"/>
          <p14:tracePt t="109703" x="3295650" y="4241800"/>
          <p14:tracePt t="109720" x="3214688" y="4286250"/>
          <p14:tracePt t="109737" x="3160713" y="4322763"/>
          <p14:tracePt t="109753" x="3108325" y="4357688"/>
          <p14:tracePt t="109770" x="3017838" y="4429125"/>
          <p14:tracePt t="109787" x="2982913" y="4456113"/>
          <p14:tracePt t="109803" x="2965450" y="4465638"/>
          <p14:tracePt t="109820" x="2911475" y="4483100"/>
          <p14:tracePt t="109837" x="2894013" y="4500563"/>
          <p14:tracePt t="109853" x="2867025" y="4510088"/>
          <p14:tracePt t="109870" x="2830513" y="4518025"/>
          <p14:tracePt t="109887" x="2813050" y="4518025"/>
          <p14:tracePt t="109903" x="2803525" y="4518025"/>
          <p14:tracePt t="109920" x="2795588" y="4518025"/>
          <p14:tracePt t="109937" x="2795588" y="4500563"/>
          <p14:tracePt t="109954" x="2795588" y="4473575"/>
          <p14:tracePt t="109970" x="2795588" y="4429125"/>
          <p14:tracePt t="109986" x="2840038" y="4251325"/>
          <p14:tracePt t="110004" x="2884488" y="4133850"/>
          <p14:tracePt t="110020" x="2938463" y="4037013"/>
          <p14:tracePt t="110036" x="2990850" y="3894138"/>
          <p14:tracePt t="110054" x="3009900" y="3857625"/>
          <p14:tracePt t="110070" x="3036888" y="3822700"/>
          <p14:tracePt t="110087" x="3062288" y="3768725"/>
          <p14:tracePt t="110104" x="3081338" y="3741738"/>
          <p14:tracePt t="110120" x="3116263" y="3697288"/>
          <p14:tracePt t="110136" x="3197225" y="3562350"/>
          <p14:tracePt t="110154" x="3232150" y="3517900"/>
          <p14:tracePt t="110170" x="3268663" y="3473450"/>
          <p14:tracePt t="110187" x="3295650" y="3429000"/>
          <p14:tracePt t="110204" x="3322638" y="3394075"/>
          <p14:tracePt t="110220" x="3330575" y="3375025"/>
          <p14:tracePt t="110237" x="3340100" y="3357563"/>
          <p14:tracePt t="110253" x="3340100" y="3348038"/>
          <p14:tracePt t="110270" x="3340100" y="3340100"/>
          <p14:tracePt t="110294" x="3340100" y="3348038"/>
          <p14:tracePt t="110383" x="3313113" y="3367088"/>
          <p14:tracePt t="110396" x="3286125" y="3394075"/>
          <p14:tracePt t="110408" x="3241675" y="3429000"/>
          <p14:tracePt t="110422" x="3170238" y="3500438"/>
          <p14:tracePt t="110437" x="3116263" y="3554413"/>
          <p14:tracePt t="110454" x="3054350" y="3616325"/>
          <p14:tracePt t="110470" x="2973388" y="3705225"/>
          <p14:tracePt t="110487" x="2955925" y="3724275"/>
          <p14:tracePt t="110503" x="2938463" y="3741738"/>
          <p14:tracePt t="110520" x="2901950" y="3768725"/>
          <p14:tracePt t="110538" x="2894013" y="3768725"/>
          <p14:tracePt t="110553" x="2894013" y="3776663"/>
          <p14:tracePt t="110569" x="2884488" y="3776663"/>
          <p14:tracePt t="110586" x="2874963" y="3776663"/>
          <p14:tracePt t="110602" x="2884488" y="3759200"/>
          <p14:tracePt t="110650" x="2901950" y="3751263"/>
          <p14:tracePt t="110676" x="2919413" y="3714750"/>
          <p14:tracePt t="110689" x="2955925" y="3652838"/>
          <p14:tracePt t="110702" x="3017838" y="3581400"/>
          <p14:tracePt t="110714" x="3071813" y="3500438"/>
          <p14:tracePt t="110727" x="3125788" y="3438525"/>
          <p14:tracePt t="110740" x="3179763" y="3375025"/>
          <p14:tracePt t="110754" x="3232150" y="3313113"/>
          <p14:tracePt t="110770" x="3251200" y="3268663"/>
          <p14:tracePt t="110787" x="3313113" y="3205163"/>
          <p14:tracePt t="110804" x="3322638" y="3187700"/>
          <p14:tracePt t="110820" x="3330575" y="3179763"/>
          <p14:tracePt t="110837" x="3340100" y="3170238"/>
          <p14:tracePt t="110854" x="3348038" y="3170238"/>
          <p14:tracePt t="110870" x="3348038" y="3160713"/>
          <p14:tracePt t="110887" x="3348038" y="3179763"/>
          <p14:tracePt t="110994" x="3340100" y="3187700"/>
          <p14:tracePt t="111007" x="3303588" y="3224213"/>
          <p14:tracePt t="111020" x="3224213" y="3303588"/>
          <p14:tracePt t="111033" x="3133725" y="3394075"/>
          <p14:tracePt t="111046" x="3036888" y="3490913"/>
          <p14:tracePt t="111058" x="2973388" y="3554413"/>
          <p14:tracePt t="111071" x="2928938" y="3598863"/>
          <p14:tracePt t="111086" x="2894013" y="3643313"/>
          <p14:tracePt t="111103" x="2857500" y="3670300"/>
          <p14:tracePt t="111119" x="2840038" y="3687763"/>
          <p14:tracePt t="111136" x="2830513" y="3687763"/>
          <p14:tracePt t="111152" x="2830513" y="3670300"/>
          <p14:tracePt t="111224" x="2840038" y="3660775"/>
          <p14:tracePt t="111237" x="2857500" y="3633788"/>
          <p14:tracePt t="111249" x="2874963" y="3608388"/>
          <p14:tracePt t="111262" x="2911475" y="3562350"/>
          <p14:tracePt t="111275" x="2973388" y="3500438"/>
          <p14:tracePt t="111288" x="3062288" y="3384550"/>
          <p14:tracePt t="111304" x="3179763" y="3259138"/>
          <p14:tracePt t="111320" x="3241675" y="3179763"/>
          <p14:tracePt t="111337" x="3322638" y="3089275"/>
          <p14:tracePt t="111354" x="3340100" y="3071813"/>
          <p14:tracePt t="111370" x="3348038" y="3062288"/>
          <p14:tracePt t="111389" x="3357563" y="3054350"/>
          <p14:tracePt t="111415" x="3348038" y="3062288"/>
          <p14:tracePt t="111516" x="3340100" y="3062288"/>
          <p14:tracePt t="111529" x="3330575" y="3081338"/>
          <p14:tracePt t="111542" x="3286125" y="3116263"/>
          <p14:tracePt t="111555" x="3187700" y="3241675"/>
          <p14:tracePt t="111572" x="3081338" y="3375025"/>
          <p14:tracePt t="111587" x="3000375" y="3455988"/>
          <p14:tracePt t="111604" x="2911475" y="3554413"/>
          <p14:tracePt t="111622" x="2894013" y="3581400"/>
          <p14:tracePt t="111637" x="2884488" y="3589338"/>
          <p14:tracePt t="111653" x="2867025" y="3598863"/>
          <p14:tracePt t="111671" x="2867025" y="3608388"/>
          <p14:tracePt t="111708" x="2867025" y="3598863"/>
          <p14:tracePt t="111823" x="2867025" y="3589338"/>
          <p14:tracePt t="111861" x="2874963" y="3589338"/>
          <p14:tracePt t="112799" x="2874963" y="3581400"/>
          <p14:tracePt t="113444" x="2884488" y="3581400"/>
          <p14:tracePt t="113661" x="2894013" y="3581400"/>
          <p14:tracePt t="114363" x="2901950" y="3581400"/>
          <p14:tracePt t="114452" x="2911475" y="3581400"/>
          <p14:tracePt t="114490" x="2919413" y="3581400"/>
          <p14:tracePt t="114617" x="2928938" y="3581400"/>
          <p14:tracePt t="114694" x="2938463" y="35814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Female pattern hair loss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487" y="2663287"/>
            <a:ext cx="4760075" cy="3840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794" y="2927864"/>
            <a:ext cx="5834129" cy="34342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0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9"/>
    </mc:Choice>
    <mc:Fallback>
      <p:transition spd="slow" advTm="4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919413" y="3562350"/>
          <p14:tracePt t="664" x="2901950" y="3554413"/>
          <p14:tracePt t="676" x="2874963" y="3517900"/>
          <p14:tracePt t="689" x="2822575" y="3455988"/>
          <p14:tracePt t="702" x="2776538" y="3367088"/>
          <p14:tracePt t="715" x="2741613" y="3276600"/>
          <p14:tracePt t="732" x="2732088" y="3152775"/>
          <p14:tracePt t="748" x="2724150" y="3017838"/>
          <p14:tracePt t="764" x="2732088" y="2857500"/>
          <p14:tracePt t="782" x="2768600" y="2768600"/>
          <p14:tracePt t="798" x="2803525" y="2679700"/>
          <p14:tracePt t="814" x="2867025" y="2571750"/>
          <p14:tracePt t="832" x="2911475" y="2536825"/>
          <p14:tracePt t="848" x="2965450" y="2490788"/>
          <p14:tracePt t="864" x="3152775" y="2366963"/>
          <p14:tracePt t="884" x="3241675" y="2322513"/>
          <p14:tracePt t="898" x="3313113" y="2276475"/>
          <p14:tracePt t="914" x="3500438" y="2241550"/>
          <p14:tracePt t="932" x="3589338" y="2241550"/>
          <p14:tracePt t="948" x="3670300" y="2241550"/>
          <p14:tracePt t="965" x="3803650" y="2276475"/>
          <p14:tracePt t="981" x="4071938" y="2428875"/>
          <p14:tracePt t="998" x="4179888" y="2509838"/>
          <p14:tracePt t="1014" x="4313238" y="2652713"/>
          <p14:tracePt t="1031" x="4679950" y="3152775"/>
          <p14:tracePt t="1049" x="4795838" y="3500438"/>
          <p14:tracePt t="1064" x="4867275" y="3732213"/>
          <p14:tracePt t="1081" x="4956175" y="4286250"/>
          <p14:tracePt t="1099" x="4973638" y="4419600"/>
          <p14:tracePt t="1113" x="4991100" y="4545013"/>
          <p14:tracePt t="1130" x="5000625" y="4589463"/>
          <p14:tracePt t="1147" x="4973638" y="4589463"/>
          <p14:tracePt t="1913" x="4938713" y="4589463"/>
          <p14:tracePt t="1926" x="4840288" y="4589463"/>
          <p14:tracePt t="1939" x="4652963" y="4589463"/>
          <p14:tracePt t="1951" x="4384675" y="4589463"/>
          <p14:tracePt t="1965" x="4133850" y="4589463"/>
          <p14:tracePt t="1981" x="3786188" y="4589463"/>
          <p14:tracePt t="1997" x="3367088" y="4554538"/>
          <p14:tracePt t="2015" x="3224213" y="4518025"/>
          <p14:tracePt t="2032" x="3125788" y="4465638"/>
          <p14:tracePt t="2047" x="3000375" y="4375150"/>
          <p14:tracePt t="2063" x="2795588" y="4214813"/>
          <p14:tracePt t="2080" x="2732088" y="4125913"/>
          <p14:tracePt t="2096" x="2679700" y="4037013"/>
          <p14:tracePt t="2113" x="2616200" y="3830638"/>
          <p14:tracePt t="2130" x="2608263" y="3759200"/>
          <p14:tracePt t="2146" x="2598738" y="3652838"/>
          <p14:tracePt t="2163" x="2598738" y="3554413"/>
          <p14:tracePt t="2179" x="2608263" y="3411538"/>
          <p14:tracePt t="2197" x="2643188" y="3348038"/>
          <p14:tracePt t="2213" x="2679700" y="3286125"/>
          <p14:tracePt t="2230" x="2830513" y="3125788"/>
          <p14:tracePt t="2247" x="2919413" y="3054350"/>
          <p14:tracePt t="2265" x="3000375" y="2973388"/>
          <p14:tracePt t="2279" x="3241675" y="2822575"/>
          <p14:tracePt t="2297" x="3330575" y="2768600"/>
          <p14:tracePt t="2313" x="3411538" y="2724150"/>
          <p14:tracePt t="2329" x="3571875" y="2670175"/>
          <p14:tracePt t="2347" x="3652838" y="2643188"/>
          <p14:tracePt t="2363" x="3714750" y="2633663"/>
          <p14:tracePt t="2380" x="3776663" y="2625725"/>
          <p14:tracePt t="2396" x="3911600" y="2608263"/>
          <p14:tracePt t="2414" x="3983038" y="2608263"/>
          <p14:tracePt t="2429" x="4017963" y="2608263"/>
          <p14:tracePt t="2447" x="4089400" y="2608263"/>
          <p14:tracePt t="2464" x="4116388" y="2608263"/>
          <p14:tracePt t="2480" x="4133850" y="2608263"/>
          <p14:tracePt t="2496" x="4170363" y="2608263"/>
          <p14:tracePt t="2514" x="4205288" y="2625725"/>
          <p14:tracePt t="2530" x="4214813" y="2643188"/>
          <p14:tracePt t="2546" x="4251325" y="2687638"/>
          <p14:tracePt t="2564" x="4259263" y="2697163"/>
          <p14:tracePt t="2580" x="4259263" y="2705100"/>
          <p14:tracePt t="2596" x="4268788" y="2714625"/>
          <p14:tracePt t="2596" x="4268788" y="2724150"/>
          <p14:tracePt t="2614" x="4268788" y="2759075"/>
          <p14:tracePt t="2630" x="4259263" y="2822575"/>
          <p14:tracePt t="2646" x="4197350" y="3017838"/>
          <p14:tracePt t="2663" x="4027488" y="3616325"/>
          <p14:tracePt t="2680" x="3929063" y="3919538"/>
          <p14:tracePt t="2697" x="3867150" y="4071938"/>
          <p14:tracePt t="2713" x="3652838" y="4616450"/>
          <p14:tracePt t="2730" x="3589338" y="4795838"/>
          <p14:tracePt t="2748" x="3544888" y="4965700"/>
          <p14:tracePt t="2764" x="3500438" y="5116513"/>
          <p14:tracePt t="2782" x="3500438" y="5143500"/>
          <p14:tracePt t="2797" x="3500438" y="5187950"/>
          <p14:tracePt t="2814" x="3500438" y="5259388"/>
          <p14:tracePt t="2831" x="3500438" y="5322888"/>
          <p14:tracePt t="2847" x="3500438" y="5367338"/>
          <p14:tracePt t="2864" x="3500438" y="5402263"/>
          <p14:tracePt t="2881" x="3500438" y="5456238"/>
          <p14:tracePt t="2898" x="3500438" y="5465763"/>
          <p14:tracePt t="2920" x="3509963" y="5465763"/>
          <p14:tracePt t="3277" x="3571875" y="5465763"/>
          <p14:tracePt t="3289" x="3884613" y="5429250"/>
          <p14:tracePt t="3302" x="4732338" y="5367338"/>
          <p14:tracePt t="3315" x="5232400" y="5330825"/>
          <p14:tracePt t="3331" x="5438775" y="5330825"/>
          <p14:tracePt t="3347" x="5608638" y="5330825"/>
          <p14:tracePt t="3364" x="5732463" y="5330825"/>
          <p14:tracePt t="3382" x="5751513" y="5330825"/>
          <p14:tracePt t="3398" x="5759450" y="5330825"/>
          <p14:tracePt t="3415" x="5776913" y="5330825"/>
          <p14:tracePt t="3431" x="5803900" y="5322888"/>
          <p14:tracePt t="3447" x="5813425" y="5322888"/>
          <p14:tracePt t="3466" x="5822950" y="5313363"/>
          <p14:tracePt t="3481" x="5830888" y="5295900"/>
          <p14:tracePt t="3497" x="5840413" y="5276850"/>
          <p14:tracePt t="3515" x="5857875" y="5259388"/>
          <p14:tracePt t="3774" x="5902325" y="5232400"/>
          <p14:tracePt t="3787" x="6054725" y="5160963"/>
          <p14:tracePt t="3800" x="6527800" y="4973638"/>
          <p14:tracePt t="3814" x="6946900" y="4840288"/>
          <p14:tracePt t="3831" x="7251700" y="4759325"/>
          <p14:tracePt t="3848" x="7446963" y="4705350"/>
          <p14:tracePt t="3865" x="7545388" y="4697413"/>
          <p14:tracePt t="3881" x="7643813" y="4687888"/>
          <p14:tracePt t="3898" x="7751763" y="4687888"/>
          <p14:tracePt t="3915" x="7796213" y="4687888"/>
          <p14:tracePt t="3931" x="7875588" y="4687888"/>
          <p14:tracePt t="3948" x="8027988" y="4679950"/>
          <p14:tracePt t="3965" x="8054975" y="4679950"/>
          <p14:tracePt t="3981" x="8081963" y="4660900"/>
          <p14:tracePt t="3998" x="8089900" y="4660900"/>
          <p14:tracePt t="4015" x="8099425" y="4660900"/>
          <p14:tracePt t="4031" x="8108950" y="4660900"/>
          <p14:tracePt t="4054" x="8116888" y="4652963"/>
          <p14:tracePt t="4067" x="8126413" y="4652963"/>
          <p14:tracePt t="4081" x="8134350" y="4652963"/>
          <p14:tracePt t="4098" x="8161338" y="4643438"/>
          <p14:tracePt t="4114" x="8259763" y="4608513"/>
          <p14:tracePt t="4132" x="8296275" y="4598988"/>
          <p14:tracePt t="4148" x="8348663" y="4581525"/>
          <p14:tracePt t="4165" x="8439150" y="4562475"/>
          <p14:tracePt t="4182" x="8501063" y="4554538"/>
          <p14:tracePt t="4197" x="8555038" y="4545013"/>
          <p14:tracePt t="4215" x="8582025" y="4545013"/>
          <p14:tracePt t="4231" x="8609013" y="4545013"/>
          <p14:tracePt t="4249" x="8616950" y="4545013"/>
          <p14:tracePt t="4264" x="8634413" y="4545013"/>
          <p14:tracePt t="4282" x="8643938" y="4545013"/>
          <p14:tracePt t="4308" x="8653463" y="4545013"/>
          <p14:tracePt t="4334" x="8661400" y="4545013"/>
          <p14:tracePt t="4359" x="8670925" y="4545013"/>
          <p14:tracePt t="4372" x="8670925" y="4554538"/>
          <p14:tracePt t="4653" x="8670925" y="4562475"/>
          <p14:tracePt t="4679" x="8670925" y="4581525"/>
          <p14:tracePt t="4704" x="8661400" y="4589463"/>
          <p14:tracePt t="4729" x="8661400" y="4598988"/>
          <p14:tracePt t="4768" x="8653463" y="4598988"/>
          <p14:tracePt t="4844" x="8653463" y="4608513"/>
          <p14:tracePt t="4959" x="8653463" y="4616450"/>
          <p14:tracePt t="4997" x="8643938" y="4616450"/>
          <p14:tracePt t="5023" x="8634413" y="4625975"/>
          <p14:tracePt t="5061" x="8626475" y="4633913"/>
          <p14:tracePt t="5099" x="8626475" y="4643438"/>
          <p14:tracePt t="5112" x="8609013" y="4643438"/>
          <p14:tracePt t="5125" x="8599488" y="4652963"/>
          <p14:tracePt t="5151" x="8589963" y="4652963"/>
          <p14:tracePt t="5163" x="8582025" y="4660900"/>
          <p14:tracePt t="5176" x="8572500" y="4670425"/>
          <p14:tracePt t="5189" x="8562975" y="4670425"/>
          <p14:tracePt t="5201" x="8545513" y="4679950"/>
          <p14:tracePt t="5214" x="8537575" y="4687888"/>
          <p14:tracePt t="5231" x="8528050" y="4687888"/>
          <p14:tracePt t="5247" x="8528050" y="4697413"/>
          <p14:tracePt t="5264" x="8518525" y="4697413"/>
          <p14:tracePt t="5281" x="8501063" y="4705350"/>
          <p14:tracePt t="5297" x="8483600" y="4705350"/>
          <p14:tracePt t="5314" x="8439150" y="4724400"/>
          <p14:tracePt t="5331" x="8412163" y="4724400"/>
          <p14:tracePt t="5347" x="8385175" y="4724400"/>
          <p14:tracePt t="5364" x="8313738" y="4741863"/>
          <p14:tracePt t="5381" x="8296275" y="4741863"/>
          <p14:tracePt t="5397" x="8269288" y="4751388"/>
          <p14:tracePt t="5415" x="8197850" y="4759325"/>
          <p14:tracePt t="5431" x="8161338" y="4759325"/>
          <p14:tracePt t="5447" x="8116888" y="4759325"/>
          <p14:tracePt t="5464" x="8062913" y="4759325"/>
          <p14:tracePt t="5481" x="7991475" y="4759325"/>
          <p14:tracePt t="5498" x="7939088" y="4759325"/>
          <p14:tracePt t="5514" x="7867650" y="4759325"/>
          <p14:tracePt t="5531" x="7705725" y="4759325"/>
          <p14:tracePt t="5548" x="7634288" y="4759325"/>
          <p14:tracePt t="5564" x="7527925" y="4759325"/>
          <p14:tracePt t="5581" x="7205663" y="4768850"/>
          <p14:tracePt t="5599" x="6946900" y="4795838"/>
          <p14:tracePt t="5614" x="6823075" y="4813300"/>
          <p14:tracePt t="5631" x="6732588" y="4830763"/>
          <p14:tracePt t="5649" x="6715125" y="4840288"/>
          <p14:tracePt t="5664" x="6697663" y="4840288"/>
          <p14:tracePt t="5681" x="6688138" y="4848225"/>
          <p14:tracePt t="5698" x="6680200" y="4848225"/>
          <p14:tracePt t="5714" x="6670675" y="4848225"/>
          <p14:tracePt t="5737" x="6661150" y="4848225"/>
          <p14:tracePt t="6094" x="6616700" y="4848225"/>
          <p14:tracePt t="6107" x="6500813" y="4867275"/>
          <p14:tracePt t="6120" x="6188075" y="4894263"/>
          <p14:tracePt t="6133" x="5680075" y="4946650"/>
          <p14:tracePt t="6148" x="5205413" y="4983163"/>
          <p14:tracePt t="6165" x="4902200" y="5018088"/>
          <p14:tracePt t="6181" x="4286250" y="5062538"/>
          <p14:tracePt t="6198" x="3857625" y="5089525"/>
          <p14:tracePt t="6214" x="3429000" y="5143500"/>
          <p14:tracePt t="6231" x="2732088" y="5241925"/>
          <p14:tracePt t="6249" x="2616200" y="5276850"/>
          <p14:tracePt t="6265" x="2465388" y="5295900"/>
          <p14:tracePt t="6281" x="2374900" y="5313363"/>
          <p14:tracePt t="6298" x="2357438" y="5313363"/>
          <p14:tracePt t="6314" x="2347913" y="5313363"/>
          <p14:tracePt t="6331" x="2339975" y="5313363"/>
          <p14:tracePt t="7475" x="2330450" y="5313363"/>
          <p14:tracePt t="8330" x="2322513" y="5313363"/>
          <p14:tracePt t="8344" x="2295525" y="5322888"/>
          <p14:tracePt t="8355" x="2268538" y="5330825"/>
          <p14:tracePt t="8368" x="2205038" y="5367338"/>
          <p14:tracePt t="8383" x="2152650" y="5402263"/>
          <p14:tracePt t="8399" x="2125663" y="5429250"/>
          <p14:tracePt t="8416" x="2081213" y="5483225"/>
          <p14:tracePt t="8433" x="2071688" y="5500688"/>
          <p14:tracePt t="8449" x="2062163" y="5518150"/>
          <p14:tracePt t="8465" x="2054225" y="5545138"/>
          <p14:tracePt t="8484" x="2054225" y="5562600"/>
          <p14:tracePt t="8499" x="2054225" y="5581650"/>
          <p14:tracePt t="8517" x="2054225" y="5608638"/>
          <p14:tracePt t="8533" x="2062163" y="5697538"/>
          <p14:tracePt t="8549" x="2081213" y="5732463"/>
          <p14:tracePt t="8565" x="2116138" y="5776913"/>
          <p14:tracePt t="8581" x="2187575" y="5840413"/>
          <p14:tracePt t="8599" x="2214563" y="5848350"/>
          <p14:tracePt t="8615" x="2232025" y="5867400"/>
          <p14:tracePt t="8631" x="2268538" y="5875338"/>
          <p14:tracePt t="8649" x="2276475" y="5884863"/>
          <p14:tracePt t="8665" x="2286000" y="5884863"/>
          <p14:tracePt t="8681" x="2286000" y="5894388"/>
          <p14:tracePt t="8698" x="2295525" y="5894388"/>
          <p14:tracePt t="8715" x="2303463" y="5894388"/>
          <p14:tracePt t="8737" x="2312988" y="5902325"/>
          <p14:tracePt t="8915" x="2347913" y="5911850"/>
          <p14:tracePt t="8929" x="2393950" y="5929313"/>
          <p14:tracePt t="8943" x="2500313" y="5956300"/>
          <p14:tracePt t="8954" x="2581275" y="5973763"/>
          <p14:tracePt t="8967" x="2633663" y="5983288"/>
          <p14:tracePt t="8982" x="2660650" y="5991225"/>
          <p14:tracePt t="8999" x="2687638" y="6000750"/>
          <p14:tracePt t="9015" x="2724150" y="6000750"/>
          <p14:tracePt t="9032" x="2751138" y="6000750"/>
          <p14:tracePt t="9048" x="2803525" y="6000750"/>
          <p14:tracePt t="9065" x="2965450" y="6000750"/>
          <p14:tracePt t="9082" x="3054350" y="6000750"/>
          <p14:tracePt t="9098" x="3133725" y="6000750"/>
          <p14:tracePt t="9115" x="3197225" y="6000750"/>
          <p14:tracePt t="9132" x="3286125" y="6010275"/>
          <p14:tracePt t="9149" x="3303588" y="6018213"/>
          <p14:tracePt t="9165" x="3303588" y="6027738"/>
          <p14:tracePt t="9182" x="3322638" y="6045200"/>
          <p14:tracePt t="9199" x="3340100" y="6045200"/>
          <p14:tracePt t="9215" x="3340100" y="6062663"/>
          <p14:tracePt t="9231" x="3367088" y="6089650"/>
          <p14:tracePt t="9249" x="3357563" y="6089650"/>
          <p14:tracePt t="9463" x="3303588" y="6089650"/>
          <p14:tracePt t="9476" x="3251200" y="6089650"/>
          <p14:tracePt t="9489" x="3152775" y="6099175"/>
          <p14:tracePt t="9502" x="3071813" y="6108700"/>
          <p14:tracePt t="9521" x="3036888" y="6116638"/>
          <p14:tracePt t="9532" x="3009900" y="6126163"/>
          <p14:tracePt t="9548" x="2990850" y="6126163"/>
          <p14:tracePt t="9566" x="2982913" y="6126163"/>
          <p14:tracePt t="9603" x="3009900" y="6126163"/>
          <p14:tracePt t="9693" x="3071813" y="6126163"/>
          <p14:tracePt t="9705" x="3187700" y="6126163"/>
          <p14:tracePt t="9718" x="3295650" y="6116638"/>
          <p14:tracePt t="9733" x="3384550" y="6099175"/>
          <p14:tracePt t="9749" x="3446463" y="6089650"/>
          <p14:tracePt t="9766" x="3500438" y="6072188"/>
          <p14:tracePt t="9784" x="3509963" y="6072188"/>
          <p14:tracePt t="9808" x="3517900" y="6072188"/>
          <p14:tracePt t="9820" x="3527425" y="6072188"/>
          <p14:tracePt t="9846" x="3536950" y="6072188"/>
          <p14:tracePt t="9884" x="3536950" y="6062663"/>
          <p14:tracePt t="10037" x="3517900" y="6062663"/>
          <p14:tracePt t="10063" x="3509963" y="6062663"/>
          <p14:tracePt t="10088" x="3490913" y="6062663"/>
          <p14:tracePt t="10101" x="3482975" y="6062663"/>
          <p14:tracePt t="10126" x="3473450" y="6062663"/>
          <p14:tracePt t="10152" x="3465513" y="6062663"/>
          <p14:tracePt t="10165" x="3455988" y="6072188"/>
          <p14:tracePt t="10305" x="3446463" y="6072188"/>
          <p14:tracePt t="10331" x="3438525" y="6081713"/>
          <p14:tracePt t="10344" x="3429000" y="6081713"/>
          <p14:tracePt t="10356" x="3411538" y="6089650"/>
          <p14:tracePt t="10369" x="3394075" y="6108700"/>
          <p14:tracePt t="10383" x="3357563" y="6116638"/>
          <p14:tracePt t="10399" x="3322638" y="6126163"/>
          <p14:tracePt t="10416" x="3268663" y="6143625"/>
          <p14:tracePt t="10434" x="3251200" y="6143625"/>
          <p14:tracePt t="10450" x="3224213" y="6153150"/>
          <p14:tracePt t="10466" x="3214688" y="6153150"/>
          <p14:tracePt t="10466" x="3197225" y="6153150"/>
          <p14:tracePt t="10484" x="3187700" y="6153150"/>
          <p14:tracePt t="10500" x="3179763" y="6153150"/>
          <p14:tracePt t="10547" x="3170238" y="6153150"/>
          <p14:tracePt t="11173" x="3160713" y="6153150"/>
          <p14:tracePt t="11226" x="3152775" y="6153150"/>
          <p14:tracePt t="11250" x="3133725" y="6153150"/>
          <p14:tracePt t="11263" x="3116263" y="6153150"/>
          <p14:tracePt t="11275" x="3098800" y="6153150"/>
          <p14:tracePt t="11288" x="3081338" y="6153150"/>
          <p14:tracePt t="11301" x="3027363" y="6153150"/>
          <p14:tracePt t="11316" x="2982913" y="6153150"/>
          <p14:tracePt t="11332" x="2919413" y="6153150"/>
          <p14:tracePt t="11349" x="2822575" y="6153150"/>
          <p14:tracePt t="11366" x="2795588" y="6153150"/>
          <p14:tracePt t="11383" x="2776538" y="6153150"/>
          <p14:tracePt t="11399" x="2751138" y="6153150"/>
          <p14:tracePt t="11417" x="2741613" y="6153150"/>
          <p14:tracePt t="11433" x="2741613" y="6143625"/>
          <p14:tracePt t="11449" x="2741613" y="6134100"/>
          <p14:tracePt t="11531" x="2751138" y="6134100"/>
          <p14:tracePt t="11581" x="2768600" y="6134100"/>
          <p14:tracePt t="11594" x="2803525" y="6134100"/>
          <p14:tracePt t="11607" x="2901950" y="6134100"/>
          <p14:tracePt t="11620" x="3000375" y="6134100"/>
          <p14:tracePt t="11634" x="3089275" y="6134100"/>
          <p14:tracePt t="11650" x="3170238" y="6134100"/>
          <p14:tracePt t="11666" x="3295650" y="6143625"/>
          <p14:tracePt t="11684" x="3330575" y="6143625"/>
          <p14:tracePt t="11701" x="3357563" y="6143625"/>
          <p14:tracePt t="11716" x="3367088" y="6153150"/>
          <p14:tracePt t="11716" x="3375025" y="6153150"/>
          <p14:tracePt t="11734" x="3384550" y="6161088"/>
          <p14:tracePt t="11750" x="3394075" y="6161088"/>
          <p14:tracePt t="11785" x="3384550" y="6161088"/>
          <p14:tracePt t="12031" x="3375025" y="6161088"/>
          <p14:tracePt t="12092" x="3367088" y="6161088"/>
          <p14:tracePt t="12117" x="3357563" y="6161088"/>
          <p14:tracePt t="12130" x="3357563" y="6153150"/>
          <p14:tracePt t="12168" x="3348038" y="6153150"/>
          <p14:tracePt t="12207" x="3340100" y="6153150"/>
          <p14:tracePt t="12360" x="3340100" y="6143625"/>
          <p14:tracePt t="12386" x="3330575" y="6143625"/>
          <p14:tracePt t="12399" x="3322638" y="6143625"/>
          <p14:tracePt t="12463" x="3313113" y="6143625"/>
          <p14:tracePt t="12476" x="3295650" y="6143625"/>
          <p14:tracePt t="12488" x="3276600" y="6143625"/>
          <p14:tracePt t="12501" x="3241675" y="6143625"/>
          <p14:tracePt t="12517" x="3197225" y="6143625"/>
          <p14:tracePt t="12533" x="3160713" y="6143625"/>
          <p14:tracePt t="12550" x="3116263" y="6153150"/>
          <p14:tracePt t="12568" x="3108325" y="6153150"/>
          <p14:tracePt t="12584" x="3098800" y="6161088"/>
          <p14:tracePt t="12601" x="3054350" y="6161088"/>
          <p14:tracePt t="12619" x="3044825" y="6161088"/>
          <p14:tracePt t="12634" x="3017838" y="6161088"/>
          <p14:tracePt t="12651" x="2982913" y="6161088"/>
          <p14:tracePt t="12669" x="2955925" y="6161088"/>
          <p14:tracePt t="12685" x="2946400" y="6161088"/>
          <p14:tracePt t="12701" x="2938463" y="6161088"/>
          <p14:tracePt t="12701" x="2919413" y="6161088"/>
          <p14:tracePt t="12719" x="2911475" y="6161088"/>
          <p14:tracePt t="12743" x="2901950" y="6161088"/>
          <p14:tracePt t="12756" x="2894013" y="6161088"/>
          <p14:tracePt t="12769" x="2884488" y="6161088"/>
          <p14:tracePt t="12795" x="2874963" y="6161088"/>
          <p14:tracePt t="12807" x="2867025" y="6161088"/>
          <p14:tracePt t="12820" x="2857500" y="6161088"/>
          <p14:tracePt t="12845" x="2857500" y="6153150"/>
          <p14:tracePt t="12871" x="2857500" y="6143625"/>
          <p14:tracePt t="12897" x="2857500" y="6134100"/>
          <p14:tracePt t="12922" x="2857500" y="6126163"/>
          <p14:tracePt t="12960" x="2857500" y="6116638"/>
          <p14:tracePt t="13230" x="2847975" y="6116638"/>
          <p14:tracePt t="13829" x="2847975" y="6108700"/>
          <p14:tracePt t="15727" x="2857500" y="6108700"/>
          <p14:tracePt t="15974" x="2867025" y="6116638"/>
          <p14:tracePt t="15999" x="2874963" y="6116638"/>
          <p14:tracePt t="16013" x="2884488" y="6126163"/>
          <p14:tracePt t="16038" x="2894013" y="6126163"/>
          <p14:tracePt t="16051" x="2901950" y="6126163"/>
          <p14:tracePt t="16063" x="2911475" y="6134100"/>
          <p14:tracePt t="16089" x="2919413" y="6143625"/>
          <p14:tracePt t="16114" x="2928938" y="6143625"/>
          <p14:tracePt t="16139" x="2938463" y="6143625"/>
          <p14:tracePt t="16189" x="2946400" y="6143625"/>
          <p14:tracePt t="16241" x="2965450" y="6143625"/>
          <p14:tracePt t="16266" x="2982913" y="6143625"/>
          <p14:tracePt t="16279" x="3044825" y="6143625"/>
          <p14:tracePt t="16293" x="3143250" y="6143625"/>
          <p14:tracePt t="16305" x="3232150" y="6134100"/>
          <p14:tracePt t="16318" x="3295650" y="6126163"/>
          <p14:tracePt t="16335" x="3330575" y="6126163"/>
          <p14:tracePt t="16351" x="3446463" y="6108700"/>
          <p14:tracePt t="16369" x="3500438" y="6108700"/>
          <p14:tracePt t="16384" x="3536950" y="6108700"/>
          <p14:tracePt t="16401" x="3554413" y="6108700"/>
          <p14:tracePt t="16418" x="3598863" y="6108700"/>
          <p14:tracePt t="16436" x="3616325" y="6108700"/>
          <p14:tracePt t="16452" x="3660775" y="6108700"/>
          <p14:tracePt t="16468" x="3687763" y="6108700"/>
          <p14:tracePt t="16485" x="3697288" y="6108700"/>
          <p14:tracePt t="16501" x="3705225" y="6108700"/>
          <p14:tracePt t="16534" x="3687763" y="6108700"/>
          <p14:tracePt t="16585" x="3670300" y="6099175"/>
          <p14:tracePt t="16597" x="3633788" y="6089650"/>
          <p14:tracePt t="16610" x="3571875" y="6072188"/>
          <p14:tracePt t="16624" x="3490913" y="6062663"/>
          <p14:tracePt t="16637" x="3411538" y="6054725"/>
          <p14:tracePt t="16652" x="3313113" y="6045200"/>
          <p14:tracePt t="16668" x="3232150" y="6045200"/>
          <p14:tracePt t="16685" x="3098800" y="6045200"/>
          <p14:tracePt t="16702" x="3071813" y="6045200"/>
          <p14:tracePt t="16717" x="3036888" y="6045200"/>
          <p14:tracePt t="16734" x="2982913" y="6037263"/>
          <p14:tracePt t="16751" x="2965450" y="6037263"/>
          <p14:tracePt t="16767" x="2946400" y="6037263"/>
          <p14:tracePt t="16784" x="2946400" y="6027738"/>
          <p14:tracePt t="16801" x="2938463" y="6018213"/>
          <p14:tracePt t="16817" x="2928938" y="6018213"/>
          <p14:tracePt t="16834" x="2928938" y="6010275"/>
          <p14:tracePt t="17031" x="2938463" y="6010275"/>
          <p14:tracePt t="17236" x="2955925" y="6010275"/>
          <p14:tracePt t="17248" x="3009900" y="6010275"/>
          <p14:tracePt t="17262" x="3125788" y="6010275"/>
          <p14:tracePt t="17274" x="3367088" y="6010275"/>
          <p14:tracePt t="17287" x="3670300" y="6010275"/>
          <p14:tracePt t="17302" x="3803650" y="6010275"/>
          <p14:tracePt t="17318" x="3875088" y="6010275"/>
          <p14:tracePt t="17335" x="4000500" y="6018213"/>
          <p14:tracePt t="17352" x="4017963" y="6018213"/>
          <p14:tracePt t="17368" x="4037013" y="6027738"/>
          <p14:tracePt t="17385" x="4054475" y="6037263"/>
          <p14:tracePt t="17402" x="4062413" y="6037263"/>
          <p14:tracePt t="17452" x="4054475" y="6037263"/>
          <p14:tracePt t="17516" x="4027488" y="6037263"/>
          <p14:tracePt t="17529" x="4010025" y="6037263"/>
          <p14:tracePt t="17542" x="3983038" y="6037263"/>
          <p14:tracePt t="17554" x="3946525" y="6037263"/>
          <p14:tracePt t="17568" x="3875088" y="6027738"/>
          <p14:tracePt t="17585" x="3803650" y="6027738"/>
          <p14:tracePt t="17602" x="3643313" y="6027738"/>
          <p14:tracePt t="17620" x="3581400" y="6027738"/>
          <p14:tracePt t="17635" x="3509963" y="6027738"/>
          <p14:tracePt t="17651" x="3411538" y="6027738"/>
          <p14:tracePt t="17669" x="3384550" y="6027738"/>
          <p14:tracePt t="17685" x="3348038" y="6027738"/>
          <p14:tracePt t="17701" x="3313113" y="6027738"/>
          <p14:tracePt t="17719" x="3259138" y="6027738"/>
          <p14:tracePt t="17735" x="3241675" y="6027738"/>
          <p14:tracePt t="17752" x="3214688" y="6027738"/>
          <p14:tracePt t="17769" x="3187700" y="6027738"/>
          <p14:tracePt t="17786" x="3179763" y="6027738"/>
          <p14:tracePt t="17802" x="3170238" y="6027738"/>
          <p14:tracePt t="17819" x="3160713" y="6027738"/>
          <p14:tracePt t="17848" x="3160713" y="6018213"/>
          <p14:tracePt t="18014" x="3160713" y="6010275"/>
          <p14:tracePt t="18562" x="3152775" y="6010275"/>
          <p14:tracePt t="19022" x="3143250" y="6010275"/>
          <p14:tracePt t="19124" x="3143250" y="6000750"/>
          <p14:tracePt t="19214" x="3143250" y="5991225"/>
          <p14:tracePt t="19252" x="3143250" y="5965825"/>
          <p14:tracePt t="19265" x="3133725" y="5929313"/>
          <p14:tracePt t="19278" x="3133725" y="5857875"/>
          <p14:tracePt t="19291" x="3125788" y="5688013"/>
          <p14:tracePt t="19304" x="3125788" y="5537200"/>
          <p14:tracePt t="19319" x="3125788" y="5357813"/>
          <p14:tracePt t="19336" x="3197225" y="5214938"/>
          <p14:tracePt t="19352" x="3286125" y="4983163"/>
          <p14:tracePt t="19369" x="3375025" y="4776788"/>
          <p14:tracePt t="19385" x="3419475" y="4660900"/>
          <p14:tracePt t="19402" x="3527425" y="4545013"/>
          <p14:tracePt t="19420" x="3544888" y="4545013"/>
          <p14:tracePt t="19436" x="3562350" y="4537075"/>
          <p14:tracePt t="19452" x="3581400" y="4527550"/>
          <p14:tracePt t="19469" x="3581400" y="4518025"/>
          <p14:tracePt t="19775" x="3581400" y="4510088"/>
          <p14:tracePt t="19788" x="3571875" y="4483100"/>
          <p14:tracePt t="19801" x="3554413" y="4402138"/>
          <p14:tracePt t="19813" x="3509963" y="4205288"/>
          <p14:tracePt t="19826" x="3419475" y="3867150"/>
          <p14:tracePt t="19839" x="3367088" y="3616325"/>
          <p14:tracePt t="19852" x="3340100" y="3490913"/>
          <p14:tracePt t="19868" x="3322638" y="3357563"/>
          <p14:tracePt t="19885" x="3313113" y="3205163"/>
          <p14:tracePt t="19901" x="3313113" y="2965450"/>
          <p14:tracePt t="19919" x="3330575" y="2813050"/>
          <p14:tracePt t="19935" x="3348038" y="2705100"/>
          <p14:tracePt t="19952" x="3429000" y="2500313"/>
          <p14:tracePt t="19969" x="3455988" y="2411413"/>
          <p14:tracePt t="19985" x="3473450" y="2357438"/>
          <p14:tracePt t="20002" x="3490913" y="2322513"/>
          <p14:tracePt t="20021" x="3490913" y="2312988"/>
          <p14:tracePt t="20035" x="3490913" y="2303463"/>
          <p14:tracePt t="20068" x="3490913" y="2295525"/>
          <p14:tracePt t="20400" x="3490913" y="2276475"/>
          <p14:tracePt t="20413" x="3490913" y="2232025"/>
          <p14:tracePt t="20425" x="3490913" y="2133600"/>
          <p14:tracePt t="20438" x="3473450" y="2017713"/>
          <p14:tracePt t="20452" x="3455988" y="1893888"/>
          <p14:tracePt t="20468" x="3438525" y="1785938"/>
          <p14:tracePt t="20485" x="3429000" y="1670050"/>
          <p14:tracePt t="20502" x="3429000" y="1633538"/>
          <p14:tracePt t="20518" x="3429000" y="1571625"/>
          <p14:tracePt t="20535" x="3429000" y="1509713"/>
          <p14:tracePt t="20552" x="3429000" y="1465263"/>
          <p14:tracePt t="20568" x="3438525" y="1446213"/>
          <p14:tracePt t="20585" x="3438525" y="1438275"/>
          <p14:tracePt t="20601" x="3446463" y="1428750"/>
          <p14:tracePt t="20618" x="3455988" y="1419225"/>
          <p14:tracePt t="20642" x="3465513" y="1419225"/>
          <p14:tracePt t="20654" x="3473450" y="1419225"/>
          <p14:tracePt t="20669" x="3500438" y="1411288"/>
          <p14:tracePt t="20685" x="3536950" y="1411288"/>
          <p14:tracePt t="20701" x="3660775" y="1428750"/>
          <p14:tracePt t="20719" x="3724275" y="1465263"/>
          <p14:tracePt t="20735" x="3795713" y="1500188"/>
          <p14:tracePt t="20751" x="3822700" y="1536700"/>
          <p14:tracePt t="20768" x="3875088" y="1589088"/>
          <p14:tracePt t="20785" x="3894138" y="1608138"/>
          <p14:tracePt t="20802" x="3911600" y="1625600"/>
          <p14:tracePt t="20818" x="3929063" y="1643063"/>
          <p14:tracePt t="20835" x="3938588" y="1652588"/>
          <p14:tracePt t="20851" x="3946525" y="1652588"/>
          <p14:tracePt t="20868" x="3956050" y="1652588"/>
          <p14:tracePt t="20885" x="3965575" y="1660525"/>
          <p14:tracePt t="20902" x="3973513" y="1660525"/>
          <p14:tracePt t="20918" x="3990975" y="1670050"/>
          <p14:tracePt t="20936" x="4000500" y="1670050"/>
          <p14:tracePt t="20951" x="4010025" y="1679575"/>
          <p14:tracePt t="20968" x="4027488" y="1679575"/>
          <p14:tracePt t="20986" x="4027488" y="1687513"/>
          <p14:tracePt t="21011" x="4037013" y="1687513"/>
          <p14:tracePt t="21024" x="4044950" y="1697038"/>
          <p14:tracePt t="21049" x="4054475" y="1697038"/>
          <p14:tracePt t="21062" x="4054475" y="1704975"/>
          <p14:tracePt t="21074" x="4062413" y="1704975"/>
          <p14:tracePt t="21126" x="4062413" y="1714500"/>
          <p14:tracePt t="21139" x="4062413" y="1724025"/>
          <p14:tracePt t="22135" x="4062413" y="1731963"/>
          <p14:tracePt t="22173" x="4054475" y="1731963"/>
          <p14:tracePt t="22377" x="4054475" y="1741488"/>
          <p14:tracePt t="22403" x="4044950" y="1758950"/>
          <p14:tracePt t="22415" x="4017963" y="1822450"/>
          <p14:tracePt t="22428" x="3911600" y="2098675"/>
          <p14:tracePt t="22441" x="3776663" y="2428875"/>
          <p14:tracePt t="22455" x="3714750" y="2562225"/>
          <p14:tracePt t="22470" x="3697288" y="2643188"/>
          <p14:tracePt t="22486" x="3679825" y="2705100"/>
          <p14:tracePt t="22503" x="3670300" y="2751138"/>
          <p14:tracePt t="22521" x="3670300" y="2759075"/>
          <p14:tracePt t="22544" x="3660775" y="2759075"/>
          <p14:tracePt t="22657" x="3660775" y="2741613"/>
          <p14:tracePt t="22683" x="3633788" y="2732088"/>
          <p14:tracePt t="22696" x="3616325" y="2705100"/>
          <p14:tracePt t="22709" x="3562350" y="2652713"/>
          <p14:tracePt t="22721" x="3455988" y="2554288"/>
          <p14:tracePt t="22737" x="3295650" y="2428875"/>
          <p14:tracePt t="22753" x="3179763" y="2322513"/>
          <p14:tracePt t="22769" x="2822575" y="2143125"/>
          <p14:tracePt t="22787" x="2714625" y="2089150"/>
          <p14:tracePt t="22803" x="2598738" y="2044700"/>
          <p14:tracePt t="22820" x="2419350" y="1990725"/>
          <p14:tracePt t="22838" x="2393950" y="1973263"/>
          <p14:tracePt t="22853" x="2366963" y="1965325"/>
          <p14:tracePt t="22870" x="2330450" y="1946275"/>
          <p14:tracePt t="22870" x="2303463" y="1928813"/>
          <p14:tracePt t="22887" x="2268538" y="1901825"/>
          <p14:tracePt t="22903" x="2241550" y="1874838"/>
          <p14:tracePt t="22920" x="2205038" y="1866900"/>
          <p14:tracePt t="22936" x="2160588" y="1822450"/>
          <p14:tracePt t="22954" x="2152650" y="1803400"/>
          <p14:tracePt t="22970" x="2133600" y="1776413"/>
          <p14:tracePt t="22986" x="2125663" y="1741488"/>
          <p14:tracePt t="23004" x="2116138" y="1731963"/>
          <p14:tracePt t="23020" x="2116138" y="1724025"/>
          <p14:tracePt t="23036" x="2116138" y="1714500"/>
          <p14:tracePt t="23053" x="2116138" y="1704975"/>
          <p14:tracePt t="23092" x="2125663" y="1697038"/>
          <p14:tracePt t="23180" x="2160588" y="1697038"/>
          <p14:tracePt t="23193" x="2205038" y="1687513"/>
          <p14:tracePt t="23206" x="2312988" y="1660525"/>
          <p14:tracePt t="23220" x="2446338" y="1633538"/>
          <p14:tracePt t="23237" x="2608263" y="1616075"/>
          <p14:tracePt t="23253" x="2874963" y="1581150"/>
          <p14:tracePt t="23270" x="3027363" y="1562100"/>
          <p14:tracePt t="23287" x="3133725" y="1562100"/>
          <p14:tracePt t="23303" x="3384550" y="1562100"/>
          <p14:tracePt t="23321" x="3536950" y="1562100"/>
          <p14:tracePt t="23337" x="3652838" y="1562100"/>
          <p14:tracePt t="23353" x="3786188" y="1562100"/>
          <p14:tracePt t="23370" x="4017963" y="1562100"/>
          <p14:tracePt t="23388" x="4125913" y="1562100"/>
          <p14:tracePt t="23403" x="4224338" y="1562100"/>
          <p14:tracePt t="23420" x="4330700" y="1562100"/>
          <p14:tracePt t="23438" x="4367213" y="1562100"/>
          <p14:tracePt t="23453" x="4402138" y="1562100"/>
          <p14:tracePt t="23470" x="4446588" y="1562100"/>
          <p14:tracePt t="23488" x="4491038" y="1562100"/>
          <p14:tracePt t="23503" x="4545013" y="1562100"/>
          <p14:tracePt t="23521" x="4598988" y="1562100"/>
          <p14:tracePt t="23538" x="4616450" y="1562100"/>
          <p14:tracePt t="23553" x="4633913" y="1562100"/>
          <p14:tracePt t="23569" x="4652963" y="1571625"/>
          <p14:tracePt t="23586" x="4697413" y="1581150"/>
          <p14:tracePt t="23603" x="4705350" y="1581150"/>
          <p14:tracePt t="23619" x="4724400" y="1581150"/>
          <p14:tracePt t="23636" x="4732338" y="1581150"/>
          <p14:tracePt t="23677" x="4741863" y="1581150"/>
          <p14:tracePt t="23920" x="4768850" y="1581150"/>
          <p14:tracePt t="23933" x="4813300" y="1581150"/>
          <p14:tracePt t="23945" x="4919663" y="1581150"/>
          <p14:tracePt t="23958" x="5072063" y="1598613"/>
          <p14:tracePt t="23971" x="5276850" y="1598613"/>
          <p14:tracePt t="23987" x="5456238" y="1608138"/>
          <p14:tracePt t="24003" x="5589588" y="1616075"/>
          <p14:tracePt t="24020" x="5884863" y="1652588"/>
          <p14:tracePt t="24038" x="6018213" y="1660525"/>
          <p14:tracePt t="24052" x="6126163" y="1679575"/>
          <p14:tracePt t="24071" x="6357938" y="1724025"/>
          <p14:tracePt t="24086" x="6438900" y="1731963"/>
          <p14:tracePt t="24102" x="6483350" y="1741488"/>
          <p14:tracePt t="24119" x="6537325" y="1751013"/>
          <p14:tracePt t="24136" x="6554788" y="1758950"/>
          <p14:tracePt t="24153" x="6572250" y="1768475"/>
          <p14:tracePt t="24170" x="6589713" y="1776413"/>
          <p14:tracePt t="24186" x="6626225" y="1795463"/>
          <p14:tracePt t="24203" x="6643688" y="1822450"/>
          <p14:tracePt t="24219" x="6653213" y="1847850"/>
          <p14:tracePt t="24236" x="6670675" y="1928813"/>
          <p14:tracePt t="24254" x="6670675" y="2009775"/>
          <p14:tracePt t="24269" x="6643688" y="2224088"/>
          <p14:tracePt t="24286" x="6527800" y="2517775"/>
          <p14:tracePt t="24303" x="6491288" y="2608263"/>
          <p14:tracePt t="24319" x="6465888" y="2670175"/>
          <p14:tracePt t="24336" x="6429375" y="2714625"/>
          <p14:tracePt t="24353" x="6429375" y="2724150"/>
          <p14:tracePt t="24369" x="6419850" y="2732088"/>
          <p14:tracePt t="24825" x="6411913" y="2741613"/>
          <p14:tracePt t="24838" x="6384925" y="2768600"/>
          <p14:tracePt t="24851" x="6330950" y="2822575"/>
          <p14:tracePt t="24863" x="6251575" y="2928938"/>
          <p14:tracePt t="24876" x="6072188" y="3224213"/>
          <p14:tracePt t="24889" x="5875338" y="3500438"/>
          <p14:tracePt t="24904" x="5626100" y="3776663"/>
          <p14:tracePt t="24920" x="5286375" y="4232275"/>
          <p14:tracePt t="24937" x="4956175" y="4741863"/>
          <p14:tracePt t="24954" x="4776788" y="4956175"/>
          <p14:tracePt t="24971" x="4660900" y="5108575"/>
          <p14:tracePt t="24987" x="4545013" y="5303838"/>
          <p14:tracePt t="25005" x="4500563" y="5357813"/>
          <p14:tracePt t="25021" x="4456113" y="5394325"/>
          <p14:tracePt t="25037" x="4402138" y="5438775"/>
          <p14:tracePt t="25053" x="4313238" y="5518150"/>
          <p14:tracePt t="25070" x="4259263" y="5554663"/>
          <p14:tracePt t="25087" x="4214813" y="5572125"/>
          <p14:tracePt t="25103" x="4062413" y="5589588"/>
          <p14:tracePt t="25120" x="3983038" y="5599113"/>
          <p14:tracePt t="25136" x="3902075" y="5608638"/>
          <p14:tracePt t="25153" x="3751263" y="5616575"/>
          <p14:tracePt t="25170" x="3652838" y="5616575"/>
          <p14:tracePt t="25186" x="3589338" y="5616575"/>
          <p14:tracePt t="25202" x="3554413" y="5616575"/>
          <p14:tracePt t="25219" x="3482975" y="5616575"/>
          <p14:tracePt t="25237" x="3455988" y="5608638"/>
          <p14:tracePt t="25253" x="3438525" y="5608638"/>
          <p14:tracePt t="25270" x="3394075" y="5589588"/>
          <p14:tracePt t="25287" x="3384550" y="5572125"/>
          <p14:tracePt t="25303" x="3367088" y="5572125"/>
          <p14:tracePt t="25320" x="3330575" y="5537200"/>
          <p14:tracePt t="25337" x="3286125" y="5500688"/>
          <p14:tracePt t="25354" x="3214688" y="5456238"/>
          <p14:tracePt t="25371" x="3125788" y="5367338"/>
          <p14:tracePt t="25386" x="3089275" y="5322888"/>
          <p14:tracePt t="25403" x="3062288" y="5268913"/>
          <p14:tracePt t="25420" x="3054350" y="5232400"/>
          <p14:tracePt t="25420" x="3036888" y="5187950"/>
          <p14:tracePt t="25437" x="3036888" y="5143500"/>
          <p14:tracePt t="25453" x="3027363" y="5045075"/>
          <p14:tracePt t="25470" x="3027363" y="4956175"/>
          <p14:tracePt t="25486" x="3089275" y="4822825"/>
          <p14:tracePt t="25504" x="3152775" y="4759325"/>
          <p14:tracePt t="25520" x="3295650" y="4652963"/>
          <p14:tracePt t="25536" x="3429000" y="4537075"/>
          <p14:tracePt t="25553" x="3473450" y="4527550"/>
          <p14:tracePt t="25570" x="3536950" y="4510088"/>
          <p14:tracePt t="25586" x="3741738" y="4527550"/>
          <p14:tracePt t="25604" x="3848100" y="4545013"/>
          <p14:tracePt t="25619" x="3929063" y="4581525"/>
          <p14:tracePt t="25636" x="4010025" y="4608513"/>
          <p14:tracePt t="25653" x="4143375" y="4724400"/>
          <p14:tracePt t="25670" x="4179888" y="4759325"/>
          <p14:tracePt t="25686" x="4205288" y="4795838"/>
          <p14:tracePt t="25703" x="4224338" y="4840288"/>
          <p14:tracePt t="25720" x="4224338" y="4848225"/>
          <p14:tracePt t="25736" x="4224338" y="4857750"/>
          <p14:tracePt t="25753" x="4224338" y="4867275"/>
          <p14:tracePt t="25770" x="4205288" y="4867275"/>
          <p14:tracePt t="25807" x="4187825" y="4867275"/>
          <p14:tracePt t="25820" x="4160838" y="4867275"/>
          <p14:tracePt t="25832" x="4116388" y="4875213"/>
          <p14:tracePt t="25845" x="4054475" y="4875213"/>
          <p14:tracePt t="25858" x="4010025" y="4875213"/>
          <p14:tracePt t="25871" x="3983038" y="4875213"/>
          <p14:tracePt t="25887" x="3965575" y="4875213"/>
          <p14:tracePt t="25903" x="3946525" y="4867275"/>
          <p14:tracePt t="25920" x="3929063" y="4840288"/>
          <p14:tracePt t="25938" x="3911600" y="4830763"/>
          <p14:tracePt t="25953" x="3902075" y="4822825"/>
          <p14:tracePt t="25970" x="3884613" y="4803775"/>
          <p14:tracePt t="25987" x="3884613" y="4795838"/>
          <p14:tracePt t="26003" x="3875088" y="4786313"/>
          <p14:tracePt t="26024" x="3875088" y="4776788"/>
          <p14:tracePt t="26062" x="3875088" y="4768850"/>
          <p14:tracePt t="26355" x="3894138" y="4768850"/>
          <p14:tracePt t="27135" x="3919538" y="4768850"/>
          <p14:tracePt t="27148" x="3946525" y="4786313"/>
          <p14:tracePt t="27160" x="3990975" y="4822825"/>
          <p14:tracePt t="27173" x="4044950" y="4875213"/>
          <p14:tracePt t="27188" x="4089400" y="4929188"/>
          <p14:tracePt t="27204" x="4116388" y="4965700"/>
          <p14:tracePt t="27221" x="4152900" y="5081588"/>
          <p14:tracePt t="27239" x="4152900" y="5116513"/>
          <p14:tracePt t="27254" x="4152900" y="5126038"/>
          <p14:tracePt t="27271" x="4125913" y="5153025"/>
          <p14:tracePt t="27288" x="4071938" y="5170488"/>
          <p14:tracePt t="27304" x="3956050" y="5180013"/>
          <p14:tracePt t="27321" x="3759200" y="5197475"/>
          <p14:tracePt t="27337" x="3348038" y="5180013"/>
          <p14:tracePt t="27355" x="3205163" y="5143500"/>
          <p14:tracePt t="27371" x="3116263" y="5108575"/>
          <p14:tracePt t="27387" x="2938463" y="4991100"/>
          <p14:tracePt t="27405" x="2813050" y="4875213"/>
          <p14:tracePt t="27421" x="2751138" y="4803775"/>
          <p14:tracePt t="27438" x="2643188" y="4697413"/>
          <p14:tracePt t="27455" x="2616200" y="4625975"/>
          <p14:tracePt t="27471" x="2598738" y="4562475"/>
          <p14:tracePt t="27487" x="2589213" y="4402138"/>
          <p14:tracePt t="27505" x="2589213" y="4340225"/>
          <p14:tracePt t="27521" x="2589213" y="4259263"/>
          <p14:tracePt t="27538" x="2608263" y="4143375"/>
          <p14:tracePt t="27554" x="2679700" y="4000500"/>
          <p14:tracePt t="27572" x="2714625" y="3946525"/>
          <p14:tracePt t="27588" x="2741613" y="3902075"/>
          <p14:tracePt t="27604" x="2840038" y="3786188"/>
          <p14:tracePt t="27624" x="2901950" y="3732213"/>
          <p14:tracePt t="27637" x="2938463" y="3714750"/>
          <p14:tracePt t="27654" x="3062288" y="3705225"/>
          <p14:tracePt t="27672" x="3152775" y="3705225"/>
          <p14:tracePt t="27688" x="3214688" y="3732213"/>
          <p14:tracePt t="27704" x="3330575" y="3830638"/>
          <p14:tracePt t="27722" x="3375025" y="3894138"/>
          <p14:tracePt t="27738" x="3517900" y="3983038"/>
          <p14:tracePt t="27754" x="3581400" y="4054475"/>
          <p14:tracePt t="27771" x="3670300" y="4232275"/>
          <p14:tracePt t="27788" x="3705225" y="4322763"/>
          <p14:tracePt t="27804" x="3724275" y="4429125"/>
          <p14:tracePt t="27821" x="3724275" y="4581525"/>
          <p14:tracePt t="27839" x="3724275" y="4625975"/>
          <p14:tracePt t="27854" x="3724275" y="4652963"/>
          <p14:tracePt t="27871" x="3724275" y="4697413"/>
          <p14:tracePt t="27888" x="3705225" y="4714875"/>
          <p14:tracePt t="27904" x="3660775" y="4768850"/>
          <p14:tracePt t="27921" x="3500438" y="4911725"/>
          <p14:tracePt t="27939" x="3419475" y="4973638"/>
          <p14:tracePt t="27955" x="3340100" y="5018088"/>
          <p14:tracePt t="27971" x="3197225" y="5062538"/>
          <p14:tracePt t="27989" x="3044825" y="5108575"/>
          <p14:tracePt t="28005" x="3009900" y="5108575"/>
          <p14:tracePt t="28024" x="2965450" y="5116513"/>
          <p14:tracePt t="28037" x="2884488" y="5116513"/>
          <p14:tracePt t="28055" x="2867025" y="5099050"/>
          <p14:tracePt t="28070" x="2830513" y="5045075"/>
          <p14:tracePt t="28087" x="2776538" y="4894263"/>
          <p14:tracePt t="28104" x="2768600" y="4840288"/>
          <p14:tracePt t="28120" x="2768600" y="4795838"/>
          <p14:tracePt t="28137" x="2759075" y="4751388"/>
          <p14:tracePt t="28153" x="2759075" y="4598988"/>
          <p14:tracePt t="28170" x="2759075" y="4518025"/>
          <p14:tracePt t="28187" x="2786063" y="4446588"/>
          <p14:tracePt t="28203" x="2884488" y="4268788"/>
          <p14:tracePt t="28221" x="2928938" y="4187825"/>
          <p14:tracePt t="28237" x="2965450" y="4133850"/>
          <p14:tracePt t="28254" x="3017838" y="4071938"/>
          <p14:tracePt t="28271" x="3036888" y="4054475"/>
          <p14:tracePt t="28287" x="3125788" y="4027488"/>
          <p14:tracePt t="28304" x="3251200" y="4010025"/>
          <p14:tracePt t="28321" x="3303588" y="4000500"/>
          <p14:tracePt t="28337" x="3357563" y="4000500"/>
          <p14:tracePt t="28353" x="3490913" y="4000500"/>
          <p14:tracePt t="28370" x="3687763" y="4010025"/>
          <p14:tracePt t="28387" x="3759200" y="4027488"/>
          <p14:tracePt t="28403" x="3840163" y="4062413"/>
          <p14:tracePt t="28420" x="3973513" y="4170363"/>
          <p14:tracePt t="28437" x="4027488" y="4224338"/>
          <p14:tracePt t="28454" x="4081463" y="4313238"/>
          <p14:tracePt t="28470" x="4125913" y="4473575"/>
          <p14:tracePt t="28488" x="4133850" y="4527550"/>
          <p14:tracePt t="28503" x="4133850" y="4554538"/>
          <p14:tracePt t="28520" x="4133850" y="4625975"/>
          <p14:tracePt t="28538" x="4133850" y="4643438"/>
          <p14:tracePt t="28554" x="4108450" y="4670425"/>
          <p14:tracePt t="28570" x="4062413" y="4714875"/>
          <p14:tracePt t="28587" x="3894138" y="4822825"/>
          <p14:tracePt t="28604" x="3803650" y="4875213"/>
          <p14:tracePt t="28620" x="3633788" y="4973638"/>
          <p14:tracePt t="28637" x="3375025" y="5089525"/>
          <p14:tracePt t="28654" x="3286125" y="5116513"/>
          <p14:tracePt t="28670" x="3187700" y="5133975"/>
          <p14:tracePt t="28687" x="3044825" y="5153025"/>
          <p14:tracePt t="28704" x="3009900" y="5153025"/>
          <p14:tracePt t="28720" x="2965450" y="5153025"/>
          <p14:tracePt t="28737" x="2874963" y="5081588"/>
          <p14:tracePt t="28754" x="2830513" y="4991100"/>
          <p14:tracePt t="28771" x="2786063" y="4911725"/>
          <p14:tracePt t="28787" x="2751138" y="4724400"/>
          <p14:tracePt t="28804" x="2741613" y="4598988"/>
          <p14:tracePt t="28820" x="2741613" y="4518025"/>
          <p14:tracePt t="28837" x="2741613" y="4446588"/>
          <p14:tracePt t="28854" x="2751138" y="4330700"/>
          <p14:tracePt t="28871" x="2786063" y="4251325"/>
          <p14:tracePt t="28887" x="2803525" y="4197350"/>
          <p14:tracePt t="28904" x="2830513" y="4143375"/>
          <p14:tracePt t="28921" x="2840038" y="4116388"/>
          <p14:tracePt t="28937" x="2857500" y="4098925"/>
          <p14:tracePt t="28954" x="2894013" y="4054475"/>
          <p14:tracePt t="28971" x="2911475" y="4037013"/>
          <p14:tracePt t="28987" x="2965450" y="4027488"/>
          <p14:tracePt t="29004" x="3098800" y="4010025"/>
          <p14:tracePt t="29021" x="3152775" y="4000500"/>
          <p14:tracePt t="29037" x="3214688" y="4000500"/>
          <p14:tracePt t="29054" x="3286125" y="4000500"/>
          <p14:tracePt t="29071" x="3500438" y="4054475"/>
          <p14:tracePt t="29087" x="3571875" y="4081463"/>
          <p14:tracePt t="29104" x="3643313" y="4125913"/>
          <p14:tracePt t="29120" x="3732213" y="4205288"/>
          <p14:tracePt t="29138" x="3751263" y="4241800"/>
          <p14:tracePt t="29154" x="3786188" y="4330700"/>
          <p14:tracePt t="29171" x="3840163" y="4446588"/>
          <p14:tracePt t="29187" x="3848100" y="4518025"/>
          <p14:tracePt t="29204" x="3848100" y="4562475"/>
          <p14:tracePt t="29220" x="3848100" y="4633913"/>
          <p14:tracePt t="29238" x="3830638" y="4679950"/>
          <p14:tracePt t="29254" x="3795713" y="4697413"/>
          <p14:tracePt t="29271" x="3759200" y="4724400"/>
          <p14:tracePt t="29287" x="3625850" y="4776788"/>
          <p14:tracePt t="29304" x="3500438" y="4822825"/>
          <p14:tracePt t="29320" x="3330575" y="4857750"/>
          <p14:tracePt t="29337" x="3152775" y="4902200"/>
          <p14:tracePt t="29354" x="3081338" y="4902200"/>
          <p14:tracePt t="29371" x="2990850" y="4902200"/>
          <p14:tracePt t="29387" x="2919413" y="4902200"/>
          <p14:tracePt t="29405" x="2901950" y="4894263"/>
          <p14:tracePt t="29421" x="2874963" y="4884738"/>
          <p14:tracePt t="29437" x="2857500" y="4840288"/>
          <p14:tracePt t="29454" x="2847975" y="4822825"/>
          <p14:tracePt t="29470" x="2840038" y="4776788"/>
          <p14:tracePt t="29487" x="2830513" y="4697413"/>
          <p14:tracePt t="29504" x="2822575" y="4581525"/>
          <p14:tracePt t="29521" x="2822575" y="4518025"/>
          <p14:tracePt t="29537" x="2830513" y="4394200"/>
          <p14:tracePt t="29554" x="2894013" y="4224338"/>
          <p14:tracePt t="29571" x="2919413" y="4170363"/>
          <p14:tracePt t="29587" x="3000375" y="4108450"/>
          <p14:tracePt t="29604" x="3133725" y="3990975"/>
          <p14:tracePt t="29621" x="3179763" y="3956050"/>
          <p14:tracePt t="29637" x="3197225" y="3938588"/>
          <p14:tracePt t="29654" x="3241675" y="3919538"/>
          <p14:tracePt t="29671" x="3295650" y="3919538"/>
          <p14:tracePt t="29687" x="3384550" y="3965575"/>
          <p14:tracePt t="29704" x="3438525" y="3990975"/>
          <p14:tracePt t="29720" x="3536950" y="4037013"/>
          <p14:tracePt t="29738" x="3581400" y="4062413"/>
          <p14:tracePt t="29754" x="3660775" y="4108450"/>
          <p14:tracePt t="29771" x="3840163" y="4205288"/>
          <p14:tracePt t="29788" x="3938588" y="4259263"/>
          <p14:tracePt t="29804" x="4071938" y="4313238"/>
          <p14:tracePt t="29821" x="4303713" y="4394200"/>
          <p14:tracePt t="29838" x="4473575" y="4429125"/>
          <p14:tracePt t="29854" x="4554538" y="4438650"/>
          <p14:tracePt t="29871" x="4822825" y="4446588"/>
          <p14:tracePt t="29888" x="4956175" y="4446588"/>
          <p14:tracePt t="29904" x="5054600" y="4446588"/>
          <p14:tracePt t="29921" x="5205413" y="4446588"/>
          <p14:tracePt t="29938" x="5456238" y="4438650"/>
          <p14:tracePt t="29954" x="5537200" y="4419600"/>
          <p14:tracePt t="29971" x="5599113" y="4411663"/>
          <p14:tracePt t="29988" x="5697538" y="4394200"/>
          <p14:tracePt t="30004" x="5715000" y="4384675"/>
          <p14:tracePt t="30021" x="5741988" y="4384675"/>
          <p14:tracePt t="30037" x="5751513" y="4384675"/>
          <p14:tracePt t="30054" x="5751513" y="4375150"/>
          <p14:tracePt t="30071" x="5751513" y="4367213"/>
          <p14:tracePt t="30087" x="5759450" y="4367213"/>
          <p14:tracePt t="30295" x="5776913" y="4367213"/>
          <p14:tracePt t="30308" x="5840413" y="4367213"/>
          <p14:tracePt t="30321" x="6027738" y="4367213"/>
          <p14:tracePt t="30334" x="6348413" y="4367213"/>
          <p14:tracePt t="30347" x="6572250" y="4367213"/>
          <p14:tracePt t="30359" x="6796088" y="4367213"/>
          <p14:tracePt t="30373" x="6911975" y="4367213"/>
          <p14:tracePt t="30389" x="7010400" y="4375150"/>
          <p14:tracePt t="30405" x="7126288" y="4384675"/>
          <p14:tracePt t="30422" x="7402513" y="4456113"/>
          <p14:tracePt t="30440" x="7510463" y="4473575"/>
          <p14:tracePt t="30455" x="7653338" y="4510088"/>
          <p14:tracePt t="30471" x="7777163" y="4545013"/>
          <p14:tracePt t="30489" x="7804150" y="4554538"/>
          <p14:tracePt t="30505" x="7823200" y="4562475"/>
          <p14:tracePt t="30522" x="7831138" y="4562475"/>
          <p14:tracePt t="30539" x="7840663" y="4562475"/>
          <p14:tracePt t="30576" x="7848600" y="4562475"/>
          <p14:tracePt t="30921" x="7858125" y="4562475"/>
          <p14:tracePt t="30934" x="7885113" y="4562475"/>
          <p14:tracePt t="30946" x="7912100" y="4554538"/>
          <p14:tracePt t="30959" x="7947025" y="4545013"/>
          <p14:tracePt t="30973" x="7974013" y="4537075"/>
          <p14:tracePt t="30989" x="8027988" y="4518025"/>
          <p14:tracePt t="31005" x="8081963" y="4483100"/>
          <p14:tracePt t="31022" x="8242300" y="4384675"/>
          <p14:tracePt t="31040" x="8323263" y="4330700"/>
          <p14:tracePt t="31055" x="8394700" y="4276725"/>
          <p14:tracePt t="31071" x="8582025" y="4133850"/>
          <p14:tracePt t="31088" x="8670925" y="4071938"/>
          <p14:tracePt t="31104" x="8751888" y="4017963"/>
          <p14:tracePt t="31121" x="8929688" y="3919538"/>
          <p14:tracePt t="31139" x="9072563" y="3894138"/>
          <p14:tracePt t="31154" x="9197975" y="3848100"/>
          <p14:tracePt t="31172" x="9286875" y="3822700"/>
          <p14:tracePt t="31172" x="9402763" y="3803650"/>
          <p14:tracePt t="31188" x="9483725" y="3795713"/>
          <p14:tracePt t="31204" x="9563100" y="3776663"/>
          <p14:tracePt t="31221" x="9599613" y="3776663"/>
          <p14:tracePt t="31238" x="9698038" y="3759200"/>
          <p14:tracePt t="31255" x="9752013" y="3751263"/>
          <p14:tracePt t="31271" x="9813925" y="3751263"/>
          <p14:tracePt t="31288" x="9875838" y="3751263"/>
          <p14:tracePt t="31305" x="9894888" y="3751263"/>
          <p14:tracePt t="31321" x="9912350" y="3751263"/>
          <p14:tracePt t="31338" x="9920288" y="3751263"/>
          <p14:tracePt t="31355" x="9920288" y="3759200"/>
          <p14:tracePt t="31418" x="9920288" y="3768725"/>
          <p14:tracePt t="31430" x="9858375" y="3803650"/>
          <p14:tracePt t="31444" x="9725025" y="3894138"/>
          <p14:tracePt t="31456" x="9447213" y="4071938"/>
          <p14:tracePt t="31471" x="9063038" y="4268788"/>
          <p14:tracePt t="31488" x="8831263" y="4348163"/>
          <p14:tracePt t="31505" x="8331200" y="4500563"/>
          <p14:tracePt t="31522" x="8224838" y="4518025"/>
          <p14:tracePt t="31538" x="8045450" y="4562475"/>
          <p14:tracePt t="31554" x="7742238" y="4643438"/>
          <p14:tracePt t="31572" x="7653338" y="4679950"/>
          <p14:tracePt t="31588" x="7518400" y="4705350"/>
          <p14:tracePt t="31605" x="7402513" y="4732338"/>
          <p14:tracePt t="31621" x="7215188" y="4768850"/>
          <p14:tracePt t="31638" x="7116763" y="4795838"/>
          <p14:tracePt t="31655" x="7045325" y="4813300"/>
          <p14:tracePt t="31655" x="7000875" y="4822825"/>
          <p14:tracePt t="31673" x="6965950" y="4830763"/>
          <p14:tracePt t="31688" x="6938963" y="4830763"/>
          <p14:tracePt t="31704" x="6911975" y="4840288"/>
          <p14:tracePt t="31721" x="6884988" y="4840288"/>
          <p14:tracePt t="31739" x="6875463" y="4840288"/>
          <p14:tracePt t="31754" x="6867525" y="4840288"/>
          <p14:tracePt t="31771" x="6867525" y="4830763"/>
          <p14:tracePt t="32656" x="6867525" y="4803775"/>
          <p14:tracePt t="32668" x="6867525" y="4768850"/>
          <p14:tracePt t="32683" x="6867525" y="4705350"/>
          <p14:tracePt t="32694" x="6867525" y="4643438"/>
          <p14:tracePt t="32707" x="6867525" y="4589463"/>
          <p14:tracePt t="32722" x="6867525" y="4545013"/>
          <p14:tracePt t="32739" x="6884988" y="4500563"/>
          <p14:tracePt t="32756" x="6911975" y="4456113"/>
          <p14:tracePt t="32773" x="6929438" y="4429125"/>
          <p14:tracePt t="32789" x="6946900" y="4419600"/>
          <p14:tracePt t="32806" x="7000875" y="4394200"/>
          <p14:tracePt t="32823" x="7037388" y="4384675"/>
          <p14:tracePt t="32839" x="7081838" y="4375150"/>
          <p14:tracePt t="32856" x="7188200" y="4375150"/>
          <p14:tracePt t="32874" x="7259638" y="4375150"/>
          <p14:tracePt t="32889" x="7313613" y="4394200"/>
          <p14:tracePt t="32906" x="7367588" y="4411663"/>
          <p14:tracePt t="32906" x="7402513" y="4419600"/>
          <p14:tracePt t="32923" x="7429500" y="4446588"/>
          <p14:tracePt t="32939" x="7456488" y="4465638"/>
          <p14:tracePt t="32956" x="7466013" y="4473575"/>
          <p14:tracePt t="32972" x="7491413" y="4510088"/>
          <p14:tracePt t="32989" x="7510463" y="4537075"/>
          <p14:tracePt t="33006" x="7510463" y="4562475"/>
          <p14:tracePt t="33021" x="7518400" y="4633913"/>
          <p14:tracePt t="33039" x="7518400" y="4670425"/>
          <p14:tracePt t="33055" x="7518400" y="4697413"/>
          <p14:tracePt t="33072" x="7456488" y="4759325"/>
          <p14:tracePt t="33089" x="7412038" y="4786313"/>
          <p14:tracePt t="33105" x="7323138" y="4830763"/>
          <p14:tracePt t="33121" x="7242175" y="4857750"/>
          <p14:tracePt t="33138" x="7072313" y="4902200"/>
          <p14:tracePt t="33155" x="6973888" y="4911725"/>
          <p14:tracePt t="33172" x="6867525" y="4911725"/>
          <p14:tracePt t="33188" x="6634163" y="4875213"/>
          <p14:tracePt t="33207" x="6465888" y="4786313"/>
          <p14:tracePt t="33222" x="6348413" y="4679950"/>
          <p14:tracePt t="33239" x="6205538" y="4473575"/>
          <p14:tracePt t="33256" x="6161088" y="4357688"/>
          <p14:tracePt t="33271" x="6143625" y="4205288"/>
          <p14:tracePt t="33288" x="6143625" y="4108450"/>
          <p14:tracePt t="33288" x="6143625" y="4027488"/>
          <p14:tracePt t="33305" x="6143625" y="3938588"/>
          <p14:tracePt t="33322" x="6161088" y="3857625"/>
          <p14:tracePt t="33338" x="6188075" y="3795713"/>
          <p14:tracePt t="33355" x="6269038" y="3705225"/>
          <p14:tracePt t="33372" x="6340475" y="3670300"/>
          <p14:tracePt t="33388" x="6446838" y="3616325"/>
          <p14:tracePt t="33405" x="6831013" y="3554413"/>
          <p14:tracePt t="33422" x="6946900" y="3544888"/>
          <p14:tracePt t="33438" x="7027863" y="3544888"/>
          <p14:tracePt t="33455" x="7259638" y="3598863"/>
          <p14:tracePt t="33472" x="7358063" y="3660775"/>
          <p14:tracePt t="33488" x="7419975" y="3724275"/>
          <p14:tracePt t="33505" x="7545388" y="3875088"/>
          <p14:tracePt t="33522" x="7581900" y="3929063"/>
          <p14:tracePt t="33538" x="7581900" y="3990975"/>
          <p14:tracePt t="33555" x="7581900" y="4089400"/>
          <p14:tracePt t="33572" x="7581900" y="4268788"/>
          <p14:tracePt t="33589" x="7581900" y="4340225"/>
          <p14:tracePt t="33605" x="7581900" y="4394200"/>
          <p14:tracePt t="33621" x="7500938" y="4589463"/>
          <p14:tracePt t="33639" x="7429500" y="4687888"/>
          <p14:tracePt t="33655" x="7358063" y="4776788"/>
          <p14:tracePt t="33672" x="7205663" y="4884738"/>
          <p14:tracePt t="33689" x="7134225" y="4911725"/>
          <p14:tracePt t="33705" x="7018338" y="4938713"/>
          <p14:tracePt t="33721" x="6858000" y="4956175"/>
          <p14:tracePt t="33739" x="6759575" y="4956175"/>
          <p14:tracePt t="33755" x="6626225" y="4938713"/>
          <p14:tracePt t="33772" x="6510338" y="4911725"/>
          <p14:tracePt t="33788" x="6276975" y="4830763"/>
          <p14:tracePt t="33805" x="6143625" y="4776788"/>
          <p14:tracePt t="33822" x="6089650" y="4724400"/>
          <p14:tracePt t="33839" x="6010275" y="4625975"/>
          <p14:tracePt t="33856" x="5965825" y="4562475"/>
          <p14:tracePt t="33873" x="5956300" y="4500563"/>
          <p14:tracePt t="33888" x="5946775" y="4384675"/>
          <p14:tracePt t="33906" x="5965825" y="4313238"/>
          <p14:tracePt t="33922" x="5991225" y="4224338"/>
          <p14:tracePt t="33938" x="6054725" y="4143375"/>
          <p14:tracePt t="33938" x="6108700" y="4089400"/>
          <p14:tracePt t="33956" x="6161088" y="4027488"/>
          <p14:tracePt t="33972" x="6242050" y="3973513"/>
          <p14:tracePt t="33988" x="6545263" y="3857625"/>
          <p14:tracePt t="34006" x="6724650" y="3803650"/>
          <p14:tracePt t="34022" x="6875463" y="3795713"/>
          <p14:tracePt t="34039" x="7027863" y="3795713"/>
          <p14:tracePt t="34055" x="7224713" y="3803650"/>
          <p14:tracePt t="34072" x="7277100" y="3822700"/>
          <p14:tracePt t="34089" x="7331075" y="3848100"/>
          <p14:tracePt t="34105" x="7419975" y="3919538"/>
          <p14:tracePt t="34122" x="7456488" y="3965575"/>
          <p14:tracePt t="34138" x="7491413" y="4017963"/>
          <p14:tracePt t="34155" x="7554913" y="4152900"/>
          <p14:tracePt t="34172" x="7562850" y="4197350"/>
          <p14:tracePt t="34188" x="7562850" y="4241800"/>
          <p14:tracePt t="34205" x="7572375" y="4268788"/>
          <p14:tracePt t="34205" x="7572375" y="4303713"/>
          <p14:tracePt t="34224" x="7572375" y="4357688"/>
          <p14:tracePt t="34239" x="7545388" y="4446588"/>
          <p14:tracePt t="34255" x="7491413" y="4537075"/>
          <p14:tracePt t="34272" x="7367588" y="4679950"/>
          <p14:tracePt t="34289" x="7259638" y="4741863"/>
          <p14:tracePt t="34305" x="7170738" y="4786313"/>
          <p14:tracePt t="34321" x="6973888" y="4830763"/>
          <p14:tracePt t="34339" x="6884988" y="4840288"/>
          <p14:tracePt t="34355" x="6804025" y="4840288"/>
          <p14:tracePt t="34372" x="6599238" y="4840288"/>
          <p14:tracePt t="34389" x="6537325" y="4840288"/>
          <p14:tracePt t="34405" x="6456363" y="4813300"/>
          <p14:tracePt t="34422" x="6375400" y="4776788"/>
          <p14:tracePt t="34438" x="6259513" y="4670425"/>
          <p14:tracePt t="34456" x="6205538" y="4581525"/>
          <p14:tracePt t="34472" x="6170613" y="4491038"/>
          <p14:tracePt t="34488" x="6143625" y="4295775"/>
          <p14:tracePt t="34506" x="6134100" y="4187825"/>
          <p14:tracePt t="34525" x="6143625" y="4071938"/>
          <p14:tracePt t="34538" x="6197600" y="3946525"/>
          <p14:tracePt t="34555" x="6232525" y="3902075"/>
          <p14:tracePt t="34572" x="6251575" y="3857625"/>
          <p14:tracePt t="34588" x="6384925" y="3741738"/>
          <p14:tracePt t="34606" x="6510338" y="3679825"/>
          <p14:tracePt t="34622" x="6626225" y="3633788"/>
          <p14:tracePt t="34639" x="6724650" y="3616325"/>
          <p14:tracePt t="34655" x="6965950" y="3598863"/>
          <p14:tracePt t="34672" x="7062788" y="3598863"/>
          <p14:tracePt t="34688" x="7180263" y="3598863"/>
          <p14:tracePt t="34705" x="7304088" y="3670300"/>
          <p14:tracePt t="34723" x="7358063" y="3714750"/>
          <p14:tracePt t="34738" x="7402513" y="3768725"/>
          <p14:tracePt t="34755" x="7439025" y="3857625"/>
          <p14:tracePt t="34772" x="7446963" y="3911600"/>
          <p14:tracePt t="34788" x="7446963" y="4017963"/>
          <p14:tracePt t="34805" x="7446963" y="4224338"/>
          <p14:tracePt t="34822" x="7429500" y="4322763"/>
          <p14:tracePt t="34838" x="7394575" y="4411663"/>
          <p14:tracePt t="34855" x="7348538" y="4500563"/>
          <p14:tracePt t="34855" x="7313613" y="4581525"/>
          <p14:tracePt t="34873" x="7242175" y="4643438"/>
          <p14:tracePt t="34888" x="7188200" y="4697413"/>
          <p14:tracePt t="34905" x="7143750" y="4732338"/>
          <p14:tracePt t="34922" x="7010400" y="4786313"/>
          <p14:tracePt t="34939" x="6973888" y="4795838"/>
          <p14:tracePt t="34955" x="6911975" y="4813300"/>
          <p14:tracePt t="34972" x="6796088" y="4830763"/>
          <p14:tracePt t="34989" x="6724650" y="4830763"/>
          <p14:tracePt t="35005" x="6688138" y="4830763"/>
          <p14:tracePt t="35022" x="6599238" y="4813300"/>
          <p14:tracePt t="35039" x="6562725" y="4795838"/>
          <p14:tracePt t="35055" x="6537325" y="4776788"/>
          <p14:tracePt t="35072" x="6537325" y="4759325"/>
          <p14:tracePt t="35072" x="6527800" y="4759325"/>
          <p14:tracePt t="35089" x="6527800" y="4751388"/>
          <p14:tracePt t="35105" x="6518275" y="4751388"/>
          <p14:tracePt t="35122" x="6518275" y="4741863"/>
          <p14:tracePt t="35139" x="6510338" y="4741863"/>
          <p14:tracePt t="36097" x="6510338" y="4732338"/>
          <p14:tracePt t="36186" x="6510338" y="4724400"/>
          <p14:tracePt t="36199" x="6500813" y="4697413"/>
          <p14:tracePt t="36212" x="6491288" y="4652963"/>
          <p14:tracePt t="36225" x="6483350" y="4589463"/>
          <p14:tracePt t="36242" x="6465888" y="4456113"/>
          <p14:tracePt t="36256" x="6465888" y="4322763"/>
          <p14:tracePt t="36273" x="6465888" y="4000500"/>
          <p14:tracePt t="36291" x="6483350" y="3902075"/>
          <p14:tracePt t="36307" x="6527800" y="3803650"/>
          <p14:tracePt t="36323" x="6599238" y="3660775"/>
          <p14:tracePt t="36341" x="6661150" y="3616325"/>
          <p14:tracePt t="36356" x="6715125" y="3581400"/>
          <p14:tracePt t="36373" x="6769100" y="3554413"/>
          <p14:tracePt t="36373" x="6831013" y="3544888"/>
          <p14:tracePt t="36391" x="6875463" y="3544888"/>
          <p14:tracePt t="36406" x="6965950" y="3544888"/>
          <p14:tracePt t="36423" x="7108825" y="3562350"/>
          <p14:tracePt t="36440" x="7259638" y="3652838"/>
          <p14:tracePt t="36457" x="7340600" y="3697288"/>
          <p14:tracePt t="36474" x="7394575" y="3759200"/>
          <p14:tracePt t="36490" x="7466013" y="3857625"/>
          <p14:tracePt t="36507" x="7491413" y="3911600"/>
          <p14:tracePt t="36523" x="7537450" y="4037013"/>
          <p14:tracePt t="36540" x="7572375" y="4232275"/>
          <p14:tracePt t="36557" x="7572375" y="4303713"/>
          <p14:tracePt t="36574" x="7572375" y="4402138"/>
          <p14:tracePt t="36590" x="7554913" y="4581525"/>
          <p14:tracePt t="36608" x="7527925" y="4633913"/>
          <p14:tracePt t="36623" x="7510463" y="4679950"/>
          <p14:tracePt t="36640" x="7439025" y="4714875"/>
          <p14:tracePt t="36658" x="7419975" y="4714875"/>
          <p14:tracePt t="36673" x="7402513" y="4714875"/>
          <p14:tracePt t="36690" x="7385050" y="4724400"/>
          <p14:tracePt t="36707" x="7304088" y="4732338"/>
          <p14:tracePt t="36724" x="7277100" y="4741863"/>
          <p14:tracePt t="36740" x="7259638" y="4741863"/>
          <p14:tracePt t="36757" x="7224713" y="4741863"/>
          <p14:tracePt t="36774" x="7205663" y="4741863"/>
          <p14:tracePt t="36790" x="7197725" y="4741863"/>
          <p14:tracePt t="36807" x="7180263" y="4741863"/>
          <p14:tracePt t="36824" x="7170738" y="4741863"/>
          <p14:tracePt t="36874" x="7161213" y="4741863"/>
          <p14:tracePt t="37194" x="7153275" y="4741863"/>
          <p14:tracePt t="37232" x="7143750" y="4741863"/>
          <p14:tracePt t="37247" x="7134225" y="4741863"/>
          <p14:tracePt t="37258" x="7108825" y="4732338"/>
          <p14:tracePt t="37271" x="7089775" y="4724400"/>
          <p14:tracePt t="37283" x="7072313" y="4687888"/>
          <p14:tracePt t="37295" x="7054850" y="4660900"/>
          <p14:tracePt t="37309" x="7037388" y="4616450"/>
          <p14:tracePt t="37324" x="7027863" y="4581525"/>
          <p14:tracePt t="37340" x="7027863" y="4554538"/>
          <p14:tracePt t="37357" x="7027863" y="4500563"/>
          <p14:tracePt t="37374" x="7037388" y="4483100"/>
          <p14:tracePt t="37390" x="7045325" y="4473575"/>
          <p14:tracePt t="37407" x="7081838" y="4446588"/>
          <p14:tracePt t="37425" x="7099300" y="4429125"/>
          <p14:tracePt t="37440" x="7134225" y="4411663"/>
          <p14:tracePt t="37457" x="7161213" y="4384675"/>
          <p14:tracePt t="37474" x="7277100" y="4340225"/>
          <p14:tracePt t="37492" x="7358063" y="4313238"/>
          <p14:tracePt t="37507" x="7412038" y="4295775"/>
          <p14:tracePt t="37522" x="7473950" y="4259263"/>
          <p14:tracePt t="37540" x="7491413" y="4251325"/>
          <p14:tracePt t="37556" x="7510463" y="4241800"/>
          <p14:tracePt t="37572" x="7562850" y="4214813"/>
          <p14:tracePt t="37590" x="7581900" y="4205288"/>
          <p14:tracePt t="37606" x="7599363" y="4197350"/>
          <p14:tracePt t="37622" x="7616825" y="4179888"/>
          <p14:tracePt t="37640" x="7616825" y="4170363"/>
          <p14:tracePt t="37665" x="7626350" y="4170363"/>
          <p14:tracePt t="37678" x="7626350" y="4160838"/>
          <p14:tracePt t="37691" x="7634288" y="4152900"/>
          <p14:tracePt t="37706" x="7634288" y="4143375"/>
          <p14:tracePt t="37742" x="7634288" y="4125913"/>
          <p14:tracePt t="37933" x="7616825" y="4098925"/>
          <p14:tracePt t="37946" x="7589838" y="4044950"/>
          <p14:tracePt t="37959" x="7554913" y="3965575"/>
          <p14:tracePt t="37974" x="7518400" y="3894138"/>
          <p14:tracePt t="37990" x="7510463" y="3848100"/>
          <p14:tracePt t="38007" x="7500938" y="3822700"/>
          <p14:tracePt t="38025" x="7500938" y="3813175"/>
          <p14:tracePt t="38048" x="7500938" y="3803650"/>
          <p14:tracePt t="38060" x="7491413" y="3803650"/>
          <p14:tracePt t="38086" x="7491413" y="3795713"/>
          <p14:tracePt t="38124" x="7491413" y="3768725"/>
          <p14:tracePt t="38136" x="7483475" y="3751263"/>
          <p14:tracePt t="38149" x="7473950" y="3732213"/>
          <p14:tracePt t="38162" x="7466013" y="3705225"/>
          <p14:tracePt t="38175" x="7466013" y="3679825"/>
          <p14:tracePt t="38191" x="7456488" y="3652838"/>
          <p14:tracePt t="38207" x="7456488" y="3643313"/>
          <p14:tracePt t="38224" x="7446963" y="3633788"/>
          <p14:tracePt t="38241" x="7446963" y="3625850"/>
          <p14:tracePt t="38257" x="7439025" y="3625850"/>
          <p14:tracePt t="38289" x="7439025" y="3633788"/>
          <p14:tracePt t="38378" x="7439025" y="3670300"/>
          <p14:tracePt t="38391" x="7439025" y="3751263"/>
          <p14:tracePt t="38404" x="7439025" y="3884613"/>
          <p14:tracePt t="38417" x="7439025" y="4010025"/>
          <p14:tracePt t="38429" x="7439025" y="4116388"/>
          <p14:tracePt t="38442" x="7439025" y="4214813"/>
          <p14:tracePt t="38458" x="7439025" y="4295775"/>
          <p14:tracePt t="38474" x="7439025" y="4384675"/>
          <p14:tracePt t="38490" x="7439025" y="4545013"/>
          <p14:tracePt t="38508" x="7439025" y="4608513"/>
          <p14:tracePt t="38525" x="7439025" y="4679950"/>
          <p14:tracePt t="38540" x="7439025" y="4803775"/>
          <p14:tracePt t="38557" x="7439025" y="4875213"/>
          <p14:tracePt t="38573" x="7439025" y="4919663"/>
          <p14:tracePt t="38590" x="7439025" y="4973638"/>
          <p14:tracePt t="38606" x="7439025" y="5010150"/>
          <p14:tracePt t="38623" x="7439025" y="5018088"/>
          <p14:tracePt t="38646" x="7439025" y="5010150"/>
          <p14:tracePt t="38888" x="7439025" y="5000625"/>
          <p14:tracePt t="39015" x="7439025" y="4991100"/>
          <p14:tracePt t="39054" x="7439025" y="4983163"/>
          <p14:tracePt t="39922" x="7439025" y="4973638"/>
          <p14:tracePt t="39985" x="7439025" y="4956175"/>
          <p14:tracePt t="40011" x="7439025" y="4938713"/>
          <p14:tracePt t="40024" x="7439025" y="4919663"/>
          <p14:tracePt t="40036" x="7439025" y="4902200"/>
          <p14:tracePt t="40049" x="7439025" y="4867275"/>
          <p14:tracePt t="40062" x="7439025" y="4803775"/>
          <p14:tracePt t="40075" x="7439025" y="4751388"/>
          <p14:tracePt t="40091" x="7439025" y="4705350"/>
          <p14:tracePt t="40107" x="7439025" y="4660900"/>
          <p14:tracePt t="40125" x="7439025" y="4589463"/>
          <p14:tracePt t="40142" x="7439025" y="4554538"/>
          <p14:tracePt t="40157" x="7439025" y="4537075"/>
          <p14:tracePt t="40174" x="7439025" y="4510088"/>
          <p14:tracePt t="40192" x="7439025" y="4500563"/>
          <p14:tracePt t="40214" x="7429500" y="4500563"/>
          <p14:tracePt t="40610" x="7429500" y="4510088"/>
          <p14:tracePt t="40623" x="7429500" y="4518025"/>
          <p14:tracePt t="40635" x="7419975" y="4518025"/>
          <p14:tracePt t="40648" x="7412038" y="4527550"/>
          <p14:tracePt t="40660" x="7394575" y="4537075"/>
          <p14:tracePt t="40674" x="7375525" y="4537075"/>
          <p14:tracePt t="40690" x="7358063" y="4545013"/>
          <p14:tracePt t="40707" x="7304088" y="4562475"/>
          <p14:tracePt t="40724" x="7269163" y="4581525"/>
          <p14:tracePt t="40741" x="7188200" y="4598988"/>
          <p14:tracePt t="40757" x="7116763" y="4608513"/>
          <p14:tracePt t="40774" x="6991350" y="4625975"/>
          <p14:tracePt t="40791" x="6938963" y="4625975"/>
          <p14:tracePt t="40807" x="6902450" y="4625975"/>
          <p14:tracePt t="40824" x="6813550" y="4625975"/>
          <p14:tracePt t="40841" x="6751638" y="4625975"/>
          <p14:tracePt t="40858" x="6705600" y="4625975"/>
          <p14:tracePt t="40874" x="6643688" y="4625975"/>
          <p14:tracePt t="40891" x="6616700" y="4625975"/>
          <p14:tracePt t="40907" x="6599238" y="4625975"/>
          <p14:tracePt t="40924" x="6581775" y="4625975"/>
          <p14:tracePt t="40941" x="6572250" y="4625975"/>
          <p14:tracePt t="40957" x="6562725" y="4625975"/>
          <p14:tracePt t="40974" x="6554788" y="4625975"/>
          <p14:tracePt t="40990" x="6554788" y="4616450"/>
          <p14:tracePt t="41184" x="6554788" y="4608513"/>
          <p14:tracePt t="41783" x="6554788" y="4598988"/>
          <p14:tracePt t="41796" x="6554788" y="4589463"/>
          <p14:tracePt t="41821" x="6562725" y="4581525"/>
          <p14:tracePt t="41847" x="6589713" y="4581525"/>
          <p14:tracePt t="41860" x="6626225" y="4572000"/>
          <p14:tracePt t="41874" x="6705600" y="4562475"/>
          <p14:tracePt t="41885" x="6786563" y="4562475"/>
          <p14:tracePt t="41898" x="6867525" y="4562475"/>
          <p14:tracePt t="41911" x="6902450" y="4572000"/>
          <p14:tracePt t="41925" x="6938963" y="4589463"/>
          <p14:tracePt t="41942" x="6965950" y="4598988"/>
          <p14:tracePt t="41959" x="7010400" y="4608513"/>
          <p14:tracePt t="41976" x="7027863" y="4608513"/>
          <p14:tracePt t="41991" x="7054850" y="4616450"/>
          <p14:tracePt t="42008" x="7099300" y="4625975"/>
          <p14:tracePt t="42025" x="7197725" y="4625975"/>
          <p14:tracePt t="42042" x="7269163" y="4625975"/>
          <p14:tracePt t="42058" x="7304088" y="4625975"/>
          <p14:tracePt t="42075" x="7348538" y="4625975"/>
          <p14:tracePt t="42092" x="7358063" y="4625975"/>
          <p14:tracePt t="42108" x="7367588" y="4625975"/>
          <p14:tracePt t="43228" x="7367588" y="4608513"/>
          <p14:tracePt t="43365" x="7367588" y="4581525"/>
          <p14:tracePt t="43377" x="7367588" y="4545013"/>
          <p14:tracePt t="43391" x="7367588" y="4473575"/>
          <p14:tracePt t="43403" x="7375525" y="4367213"/>
          <p14:tracePt t="43416" x="7385050" y="4214813"/>
          <p14:tracePt t="43429" x="7429500" y="4098925"/>
          <p14:tracePt t="43443" x="7446963" y="4037013"/>
          <p14:tracePt t="43459" x="7446963" y="3990975"/>
          <p14:tracePt t="43475" x="7456488" y="3965575"/>
          <p14:tracePt t="43493" x="7456488" y="3956050"/>
          <p14:tracePt t="43518" x="7456488" y="39465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 Structure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337" y="1996225"/>
            <a:ext cx="6413100" cy="486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803" y="2202287"/>
            <a:ext cx="5190186" cy="44818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9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11"/>
    </mc:Choice>
    <mc:Fallback>
      <p:transition spd="slow" advTm="7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" x="10572750" y="4705350"/>
          <p14:tracePt t="524" x="10518775" y="4705350"/>
          <p14:tracePt t="537" x="10367963" y="4705350"/>
          <p14:tracePt t="550" x="10126663" y="4751388"/>
          <p14:tracePt t="562" x="9885363" y="4795838"/>
          <p14:tracePt t="576" x="9777413" y="4803775"/>
          <p14:tracePt t="592" x="9688513" y="4813300"/>
          <p14:tracePt t="609" x="9609138" y="4813300"/>
          <p14:tracePt t="609" x="9456738" y="4822825"/>
          <p14:tracePt t="626" x="9205913" y="4822825"/>
          <p14:tracePt t="642" x="8929688" y="4822825"/>
          <p14:tracePt t="659" x="8705850" y="4822825"/>
          <p14:tracePt t="659" x="8528050" y="4822825"/>
          <p14:tracePt t="677" x="8323263" y="4803775"/>
          <p14:tracePt t="692" x="8134350" y="4776788"/>
          <p14:tracePt t="709" x="7947025" y="4751388"/>
          <p14:tracePt t="726" x="7589838" y="4652963"/>
          <p14:tracePt t="743" x="7518400" y="4633913"/>
          <p14:tracePt t="759" x="7466013" y="4608513"/>
          <p14:tracePt t="776" x="7402513" y="4572000"/>
          <p14:tracePt t="793" x="7385050" y="4554538"/>
          <p14:tracePt t="809" x="7375525" y="4527550"/>
          <p14:tracePt t="826" x="7358063" y="4500563"/>
          <p14:tracePt t="844" x="7348538" y="4500563"/>
          <p14:tracePt t="1597" x="7340600" y="4500563"/>
          <p14:tracePt t="1610" x="7313613" y="4500563"/>
          <p14:tracePt t="1623" x="7277100" y="4500563"/>
          <p14:tracePt t="1635" x="7197725" y="4491038"/>
          <p14:tracePt t="1648" x="7045325" y="4483100"/>
          <p14:tracePt t="1661" x="6894513" y="4473575"/>
          <p14:tracePt t="1676" x="6724650" y="4446588"/>
          <p14:tracePt t="1692" x="6608763" y="4446588"/>
          <p14:tracePt t="1709" x="6170613" y="4402138"/>
          <p14:tracePt t="1727" x="5884863" y="4348163"/>
          <p14:tracePt t="1742" x="5599113" y="4322763"/>
          <p14:tracePt t="1758" x="5160963" y="4224338"/>
          <p14:tracePt t="1776" x="4919663" y="4170363"/>
          <p14:tracePt t="1792" x="4795838" y="4133850"/>
          <p14:tracePt t="1809" x="4598988" y="4081463"/>
          <p14:tracePt t="1826" x="4545013" y="4054475"/>
          <p14:tracePt t="1842" x="4510088" y="4037013"/>
          <p14:tracePt t="1859" x="4491038" y="4017963"/>
          <p14:tracePt t="1875" x="4456113" y="4000500"/>
          <p14:tracePt t="1893" x="4446588" y="3990975"/>
          <p14:tracePt t="1909" x="4438650" y="3983038"/>
          <p14:tracePt t="1925" x="4429125" y="3983038"/>
          <p14:tracePt t="2952" x="4419600" y="3983038"/>
          <p14:tracePt t="3130" x="4411663" y="3983038"/>
          <p14:tracePt t="3155" x="4384675" y="3973513"/>
          <p14:tracePt t="3168" x="4357688" y="3965575"/>
          <p14:tracePt t="3181" x="4322763" y="3946525"/>
          <p14:tracePt t="3193" x="4251325" y="3919538"/>
          <p14:tracePt t="3209" x="4152900" y="3902075"/>
          <p14:tracePt t="3226" x="4062413" y="3875088"/>
          <p14:tracePt t="3242" x="3946525" y="3840163"/>
          <p14:tracePt t="3260" x="3894138" y="3822700"/>
          <p14:tracePt t="3275" x="3867150" y="3803650"/>
          <p14:tracePt t="3292" x="3795713" y="3759200"/>
          <p14:tracePt t="3310" x="3759200" y="3741738"/>
          <p14:tracePt t="3325" x="3741738" y="3714750"/>
          <p14:tracePt t="3342" x="3705225" y="3660775"/>
          <p14:tracePt t="3359" x="3697288" y="3625850"/>
          <p14:tracePt t="3376" x="3687763" y="3598863"/>
          <p14:tracePt t="3392" x="3679825" y="3571875"/>
          <p14:tracePt t="3409" x="3670300" y="3536950"/>
          <p14:tracePt t="3428" x="3670300" y="3527425"/>
          <p14:tracePt t="3442" x="3670300" y="3517900"/>
          <p14:tracePt t="3460" x="3660775" y="3509963"/>
          <p14:tracePt t="3476" x="3652838" y="3509963"/>
          <p14:tracePt t="3563" x="3643313" y="3509963"/>
          <p14:tracePt t="3589" x="3643313" y="3544888"/>
          <p14:tracePt t="3614" x="3633788" y="3571875"/>
          <p14:tracePt t="3627" x="3616325" y="3633788"/>
          <p14:tracePt t="3640" x="3598863" y="3705225"/>
          <p14:tracePt t="3652" x="3562350" y="3813175"/>
          <p14:tracePt t="3665" x="3536950" y="3884613"/>
          <p14:tracePt t="3678" x="3490913" y="4010025"/>
          <p14:tracePt t="3693" x="3429000" y="4197350"/>
          <p14:tracePt t="3709" x="3367088" y="4348163"/>
          <p14:tracePt t="3726" x="3232150" y="4759325"/>
          <p14:tracePt t="3743" x="3179763" y="4894263"/>
          <p14:tracePt t="3759" x="3125788" y="5062538"/>
          <p14:tracePt t="3776" x="3017838" y="5419725"/>
          <p14:tracePt t="3794" x="2982913" y="5572125"/>
          <p14:tracePt t="3809" x="2928938" y="5741988"/>
          <p14:tracePt t="3826" x="2911475" y="5840413"/>
          <p14:tracePt t="3842" x="2884488" y="5983288"/>
          <p14:tracePt t="3860" x="2874963" y="6045200"/>
          <p14:tracePt t="3876" x="2867025" y="6054725"/>
          <p14:tracePt t="3892" x="2867025" y="6062663"/>
          <p14:tracePt t="3910" x="2867025" y="6072188"/>
          <p14:tracePt t="3927" x="2857500" y="6081713"/>
          <p14:tracePt t="3943" x="2847975" y="6089650"/>
          <p14:tracePt t="3971" x="2857500" y="6072188"/>
          <p14:tracePt t="4098" x="2884488" y="6027738"/>
          <p14:tracePt t="4112" x="2946400" y="5929313"/>
          <p14:tracePt t="4124" x="3017838" y="5776913"/>
          <p14:tracePt t="4137" x="3089275" y="5616575"/>
          <p14:tracePt t="4150" x="3133725" y="5500688"/>
          <p14:tracePt t="4162" x="3152775" y="5348288"/>
          <p14:tracePt t="4176" x="3187700" y="5224463"/>
          <p14:tracePt t="4192" x="3214688" y="5081588"/>
          <p14:tracePt t="4209" x="3330575" y="4589463"/>
          <p14:tracePt t="4227" x="3402013" y="4411663"/>
          <p14:tracePt t="4242" x="3455988" y="4187825"/>
          <p14:tracePt t="4260" x="3490913" y="4044950"/>
          <p14:tracePt t="4276" x="3544888" y="3857625"/>
          <p14:tracePt t="4293" x="3589338" y="3697288"/>
          <p14:tracePt t="4309" x="3633788" y="3616325"/>
          <p14:tracePt t="4326" x="3670300" y="3544888"/>
          <p14:tracePt t="4343" x="3687763" y="3527425"/>
          <p14:tracePt t="4359" x="3697288" y="3500438"/>
          <p14:tracePt t="4377" x="3741738" y="3473450"/>
          <p14:tracePt t="4394" x="3759200" y="3455988"/>
          <p14:tracePt t="4408" x="3776663" y="3438525"/>
          <p14:tracePt t="4425" x="3803650" y="3394075"/>
          <p14:tracePt t="4442" x="3867150" y="3330575"/>
          <p14:tracePt t="4459" x="3911600" y="3295650"/>
          <p14:tracePt t="4475" x="3965575" y="3251200"/>
          <p14:tracePt t="4491" x="4089400" y="3160713"/>
          <p14:tracePt t="4510" x="4116388" y="3133725"/>
          <p14:tracePt t="4525" x="4143375" y="3116263"/>
          <p14:tracePt t="4541" x="4170363" y="3098800"/>
          <p14:tracePt t="4559" x="4170363" y="3089275"/>
          <p14:tracePt t="4575" x="4179888" y="3089275"/>
          <p14:tracePt t="4592" x="4170363" y="3089275"/>
          <p14:tracePt t="4980" x="4152900" y="3108325"/>
          <p14:tracePt t="4993" x="4143375" y="3125788"/>
          <p14:tracePt t="5005" x="4125913" y="3143250"/>
          <p14:tracePt t="5018" x="4089400" y="3187700"/>
          <p14:tracePt t="5035" x="4062413" y="3224213"/>
          <p14:tracePt t="5043" x="4037013" y="3251200"/>
          <p14:tracePt t="5059" x="4010025" y="3322638"/>
          <p14:tracePt t="5075" x="3990975" y="3357563"/>
          <p14:tracePt t="5092" x="3965575" y="3438525"/>
          <p14:tracePt t="5109" x="3956050" y="3482975"/>
          <p14:tracePt t="5125" x="3938588" y="3509963"/>
          <p14:tracePt t="5142" x="3929063" y="3536950"/>
          <p14:tracePt t="5159" x="3929063" y="3544888"/>
          <p14:tracePt t="5175" x="3929063" y="3554413"/>
          <p14:tracePt t="5193" x="3929063" y="3562350"/>
          <p14:tracePt t="5236" x="3919538" y="3562350"/>
          <p14:tracePt t="5298" x="3919538" y="3571875"/>
          <p14:tracePt t="5414" x="3911600" y="3581400"/>
          <p14:tracePt t="5427" x="3902075" y="3598863"/>
          <p14:tracePt t="5439" x="3894138" y="3625850"/>
          <p14:tracePt t="5451" x="3875088" y="3697288"/>
          <p14:tracePt t="5465" x="3848100" y="3776663"/>
          <p14:tracePt t="5478" x="3830638" y="3867150"/>
          <p14:tracePt t="5493" x="3795713" y="3983038"/>
          <p14:tracePt t="5509" x="3776663" y="4081463"/>
          <p14:tracePt t="5526" x="3732213" y="4241800"/>
          <p14:tracePt t="5544" x="3714750" y="4303713"/>
          <p14:tracePt t="5559" x="3687763" y="4419600"/>
          <p14:tracePt t="5577" x="3652838" y="4616450"/>
          <p14:tracePt t="5594" x="3633788" y="4687888"/>
          <p14:tracePt t="5609" x="3616325" y="4759325"/>
          <p14:tracePt t="5626" x="3571875" y="4991100"/>
          <p14:tracePt t="5644" x="3571875" y="5062538"/>
          <p14:tracePt t="5659" x="3554413" y="5116513"/>
          <p14:tracePt t="5676" x="3554413" y="5143500"/>
          <p14:tracePt t="5693" x="3554413" y="5187950"/>
          <p14:tracePt t="5710" x="3554413" y="5205413"/>
          <p14:tracePt t="5726" x="3554413" y="5224463"/>
          <p14:tracePt t="5744" x="3554413" y="5241925"/>
          <p14:tracePt t="5761" x="3554413" y="5259388"/>
          <p14:tracePt t="5777" x="3554413" y="5268913"/>
          <p14:tracePt t="5794" x="3562350" y="5276850"/>
          <p14:tracePt t="5811" x="3562350" y="5295900"/>
          <p14:tracePt t="6129" x="3544888" y="5313363"/>
          <p14:tracePt t="6142" x="3536950" y="5340350"/>
          <p14:tracePt t="6154" x="3490913" y="5411788"/>
          <p14:tracePt t="6167" x="3455988" y="5510213"/>
          <p14:tracePt t="6180" x="3402013" y="5653088"/>
          <p14:tracePt t="6194" x="3348038" y="5768975"/>
          <p14:tracePt t="6210" x="3313113" y="5830888"/>
          <p14:tracePt t="6227" x="3259138" y="5919788"/>
          <p14:tracePt t="6244" x="3232150" y="5956300"/>
          <p14:tracePt t="6260" x="3224213" y="5973763"/>
          <p14:tracePt t="6277" x="3214688" y="5983288"/>
          <p14:tracePt t="6293" x="3205163" y="5991225"/>
          <p14:tracePt t="6310" x="3197225" y="6000750"/>
          <p14:tracePt t="6326" x="3187700" y="6000750"/>
          <p14:tracePt t="6371" x="3179763" y="5991225"/>
          <p14:tracePt t="6384" x="3179763" y="5965825"/>
          <p14:tracePt t="6396" x="3160713" y="5919788"/>
          <p14:tracePt t="6411" x="3152775" y="5857875"/>
          <p14:tracePt t="6427" x="3133725" y="5786438"/>
          <p14:tracePt t="6444" x="3133725" y="5634038"/>
          <p14:tracePt t="6461" x="3133725" y="5572125"/>
          <p14:tracePt t="6477" x="3152775" y="5527675"/>
          <p14:tracePt t="6493" x="3179763" y="5438775"/>
          <p14:tracePt t="6510" x="3241675" y="5295900"/>
          <p14:tracePt t="6528" x="3286125" y="5232400"/>
          <p14:tracePt t="6544" x="3295650" y="5197475"/>
          <p14:tracePt t="6560" x="3322638" y="5153025"/>
          <p14:tracePt t="6577" x="3330575" y="5153025"/>
          <p14:tracePt t="6594" x="3330575" y="5143500"/>
          <p14:tracePt t="6610" x="3340100" y="5133975"/>
          <p14:tracePt t="6628" x="3340100" y="5143500"/>
          <p14:tracePt t="6766" x="3340100" y="5153025"/>
          <p14:tracePt t="6804" x="3340100" y="5160963"/>
          <p14:tracePt t="6843" x="3340100" y="5170488"/>
          <p14:tracePt t="6856" x="3330575" y="5187950"/>
          <p14:tracePt t="6869" x="3313113" y="5232400"/>
          <p14:tracePt t="6881" x="3286125" y="5286375"/>
          <p14:tracePt t="6895" x="3259138" y="5340350"/>
          <p14:tracePt t="6911" x="3232150" y="5402263"/>
          <p14:tracePt t="6928" x="3205163" y="5456238"/>
          <p14:tracePt t="6944" x="3187700" y="5537200"/>
          <p14:tracePt t="6961" x="3170238" y="5572125"/>
          <p14:tracePt t="6978" x="3160713" y="5589588"/>
          <p14:tracePt t="6994" x="3152775" y="5599113"/>
          <p14:tracePt t="7012" x="3143250" y="5599113"/>
          <p14:tracePt t="7028" x="3143250" y="5608638"/>
          <p14:tracePt t="7043" x="3133725" y="5608638"/>
          <p14:tracePt t="7060" x="3125788" y="5608638"/>
          <p14:tracePt t="7098" x="3116263" y="5599113"/>
          <p14:tracePt t="7111" x="3116263" y="5589588"/>
          <p14:tracePt t="7123" x="3108325" y="5562600"/>
          <p14:tracePt t="7136" x="3089275" y="5537200"/>
          <p14:tracePt t="7149" x="3081338" y="5510213"/>
          <p14:tracePt t="7162" x="3081338" y="5483225"/>
          <p14:tracePt t="7178" x="3081338" y="5465763"/>
          <p14:tracePt t="7195" x="3081338" y="5438775"/>
          <p14:tracePt t="7211" x="3081338" y="5367338"/>
          <p14:tracePt t="7228" x="3089275" y="5348288"/>
          <p14:tracePt t="7244" x="3089275" y="5340350"/>
          <p14:tracePt t="7261" x="3098800" y="5330825"/>
          <p14:tracePt t="7278" x="3098800" y="5322888"/>
          <p14:tracePt t="7507" x="3098800" y="5313363"/>
          <p14:tracePt t="7519" x="3098800" y="5303838"/>
          <p14:tracePt t="7532" x="3116263" y="5276850"/>
          <p14:tracePt t="7548" x="3125788" y="5241925"/>
          <p14:tracePt t="7560" x="3170238" y="5180013"/>
          <p14:tracePt t="7577" x="3214688" y="5089525"/>
          <p14:tracePt t="7593" x="3330575" y="4894263"/>
          <p14:tracePt t="7611" x="3367088" y="4795838"/>
          <p14:tracePt t="7627" x="3429000" y="4697413"/>
          <p14:tracePt t="7644" x="3527425" y="4527550"/>
          <p14:tracePt t="7661" x="3598863" y="4456113"/>
          <p14:tracePt t="7677" x="3652838" y="4402138"/>
          <p14:tracePt t="7693" x="3687763" y="4357688"/>
          <p14:tracePt t="7710" x="3705225" y="4357688"/>
          <p14:tracePt t="7727" x="3714750" y="4357688"/>
          <p14:tracePt t="7749" x="3714750" y="4348163"/>
          <p14:tracePt t="8234" x="3705225" y="4330700"/>
          <p14:tracePt t="8260" x="3697288" y="4313238"/>
          <p14:tracePt t="8273" x="3687763" y="4268788"/>
          <p14:tracePt t="8285" x="3687763" y="4179888"/>
          <p14:tracePt t="8298" x="3679825" y="4071938"/>
          <p14:tracePt t="8311" x="3679825" y="3973513"/>
          <p14:tracePt t="8327" x="3679825" y="3894138"/>
          <p14:tracePt t="8343" x="3679825" y="3803650"/>
          <p14:tracePt t="8360" x="3697288" y="3679825"/>
          <p14:tracePt t="8378" x="3705225" y="3633788"/>
          <p14:tracePt t="8394" x="3705225" y="3608388"/>
          <p14:tracePt t="8410" x="3714750" y="3571875"/>
          <p14:tracePt t="8427" x="3714750" y="3562350"/>
          <p14:tracePt t="8444" x="3714750" y="3554413"/>
          <p14:tracePt t="8460" x="3714750" y="3536950"/>
          <p14:tracePt t="8477" x="3714750" y="3527425"/>
          <p14:tracePt t="8494" x="3724275" y="3517900"/>
          <p14:tracePt t="8510" x="3724275" y="3527425"/>
          <p14:tracePt t="8795" x="3714750" y="3536950"/>
          <p14:tracePt t="8846" x="3714750" y="3544888"/>
          <p14:tracePt t="8859" x="3687763" y="3571875"/>
          <p14:tracePt t="8872" x="3670300" y="3608388"/>
          <p14:tracePt t="8885" x="3616325" y="3724275"/>
          <p14:tracePt t="8898" x="3554413" y="3884613"/>
          <p14:tracePt t="8912" x="3490913" y="4071938"/>
          <p14:tracePt t="8928" x="3465513" y="4179888"/>
          <p14:tracePt t="8945" x="3384550" y="4456113"/>
          <p14:tracePt t="8963" x="3367088" y="4554538"/>
          <p14:tracePt t="8978" x="3348038" y="4625975"/>
          <p14:tracePt t="8995" x="3313113" y="4741863"/>
          <p14:tracePt t="9012" x="3276600" y="4867275"/>
          <p14:tracePt t="9030" x="3268663" y="4919663"/>
          <p14:tracePt t="9045" x="3259138" y="4946650"/>
          <p14:tracePt t="9062" x="3241675" y="4991100"/>
          <p14:tracePt t="9079" x="3232150" y="5000625"/>
          <p14:tracePt t="9095" x="3232150" y="5010150"/>
          <p14:tracePt t="9111" x="3232150" y="5018088"/>
          <p14:tracePt t="9140" x="3232150" y="5027613"/>
          <p14:tracePt t="9152" x="3232150" y="5037138"/>
          <p14:tracePt t="9191" x="3224213" y="5037138"/>
          <p14:tracePt t="9229" x="3224213" y="5054600"/>
          <p14:tracePt t="9244" x="3224213" y="5062538"/>
          <p14:tracePt t="9267" x="3224213" y="5072063"/>
          <p14:tracePt t="9280" x="3224213" y="5081588"/>
          <p14:tracePt t="9293" x="3224213" y="5072063"/>
          <p14:tracePt t="10200" x="3224213" y="5062538"/>
          <p14:tracePt t="10212" x="3224213" y="5045075"/>
          <p14:tracePt t="10225" x="3224213" y="5027613"/>
          <p14:tracePt t="10238" x="3214688" y="4991100"/>
          <p14:tracePt t="10252" x="3214688" y="4919663"/>
          <p14:tracePt t="10263" x="3205163" y="4840288"/>
          <p14:tracePt t="10278" x="3205163" y="4795838"/>
          <p14:tracePt t="10295" x="3205163" y="4697413"/>
          <p14:tracePt t="10312" x="3205163" y="4581525"/>
          <p14:tracePt t="10328" x="3205163" y="4562475"/>
          <p14:tracePt t="10344" x="3205163" y="4537075"/>
          <p14:tracePt t="10361" x="3205163" y="4500563"/>
          <p14:tracePt t="10378" x="3205163" y="4473575"/>
          <p14:tracePt t="10394" x="3205163" y="4446588"/>
          <p14:tracePt t="10411" x="3224213" y="4411663"/>
          <p14:tracePt t="10428" x="3251200" y="4313238"/>
          <p14:tracePt t="10445" x="3259138" y="4286250"/>
          <p14:tracePt t="10461" x="3276600" y="4268788"/>
          <p14:tracePt t="10477" x="3303588" y="4214813"/>
          <p14:tracePt t="10496" x="3322638" y="4187825"/>
          <p14:tracePt t="10511" x="3348038" y="4133850"/>
          <p14:tracePt t="10511" x="3394075" y="4081463"/>
          <p14:tracePt t="10530" x="3411538" y="4044950"/>
          <p14:tracePt t="10545" x="3438525" y="4017963"/>
          <p14:tracePt t="10560" x="3455988" y="3990975"/>
          <p14:tracePt t="10577" x="3490913" y="3965575"/>
          <p14:tracePt t="10594" x="3509963" y="3946525"/>
          <p14:tracePt t="10610" x="3517900" y="3938588"/>
          <p14:tracePt t="10627" x="3527425" y="3919538"/>
          <p14:tracePt t="10643" x="3544888" y="3894138"/>
          <p14:tracePt t="10660" x="3544888" y="3884613"/>
          <p14:tracePt t="10683" x="3544888" y="3902075"/>
          <p14:tracePt t="10759" x="3527425" y="3938588"/>
          <p14:tracePt t="10772" x="3490913" y="4054475"/>
          <p14:tracePt t="10785" x="3429000" y="4197350"/>
          <p14:tracePt t="10798" x="3384550" y="4330700"/>
          <p14:tracePt t="10811" x="3357563" y="4438650"/>
          <p14:tracePt t="10828" x="3322638" y="4581525"/>
          <p14:tracePt t="10844" x="3303588" y="4670425"/>
          <p14:tracePt t="10844" x="3286125" y="4768850"/>
          <p14:tracePt t="10862" x="3259138" y="4875213"/>
          <p14:tracePt t="10877" x="3205163" y="5054600"/>
          <p14:tracePt t="10894" x="3187700" y="5153025"/>
          <p14:tracePt t="10911" x="3125788" y="5348288"/>
          <p14:tracePt t="10928" x="3108325" y="5411788"/>
          <p14:tracePt t="10944" x="3089275" y="5518150"/>
          <p14:tracePt t="10961" x="3054350" y="5705475"/>
          <p14:tracePt t="10978" x="3036888" y="5768975"/>
          <p14:tracePt t="10995" x="3009900" y="5894388"/>
          <p14:tracePt t="11011" x="2946400" y="6161088"/>
          <p14:tracePt t="11030" x="2938463" y="6251575"/>
          <p14:tracePt t="11044" x="2919413" y="6303963"/>
          <p14:tracePt t="11061" x="2901950" y="6357938"/>
          <p14:tracePt t="11078" x="2894013" y="6411913"/>
          <p14:tracePt t="11095" x="2894013" y="6419850"/>
          <p14:tracePt t="11111" x="2894013" y="6429375"/>
          <p14:tracePt t="11128" x="2894013" y="6438900"/>
          <p14:tracePt t="11144" x="2894013" y="6446838"/>
          <p14:tracePt t="11161" x="2894013" y="6456363"/>
          <p14:tracePt t="11180" x="2911475" y="6456363"/>
          <p14:tracePt t="11195" x="2938463" y="6465888"/>
          <p14:tracePt t="11211" x="2982913" y="6465888"/>
          <p14:tracePt t="11228" x="3108325" y="6473825"/>
          <p14:tracePt t="11245" x="3133725" y="6473825"/>
          <p14:tracePt t="11261" x="3160713" y="6473825"/>
          <p14:tracePt t="11278" x="3179763" y="6473825"/>
          <p14:tracePt t="11295" x="3187700" y="6473825"/>
          <p14:tracePt t="11311" x="3197225" y="6465888"/>
          <p14:tracePt t="11328" x="3205163" y="6456363"/>
          <p14:tracePt t="11344" x="3251200" y="6367463"/>
          <p14:tracePt t="11361" x="3276600" y="6286500"/>
          <p14:tracePt t="11378" x="3295650" y="6224588"/>
          <p14:tracePt t="11394" x="3313113" y="6072188"/>
          <p14:tracePt t="11412" x="3322638" y="6000750"/>
          <p14:tracePt t="11428" x="3322638" y="5946775"/>
          <p14:tracePt t="11444" x="3340100" y="5822950"/>
          <p14:tracePt t="11462" x="3348038" y="5741988"/>
          <p14:tracePt t="11478" x="3357563" y="5616575"/>
          <p14:tracePt t="11494" x="3394075" y="5384800"/>
          <p14:tracePt t="11513" x="3402013" y="5276850"/>
          <p14:tracePt t="11528" x="3419475" y="5116513"/>
          <p14:tracePt t="11543" x="3429000" y="5037138"/>
          <p14:tracePt t="11560" x="3473450" y="4732338"/>
          <p14:tracePt t="11577" x="3500438" y="4643438"/>
          <p14:tracePt t="11593" x="3536950" y="4545013"/>
          <p14:tracePt t="11610" x="3581400" y="4402138"/>
          <p14:tracePt t="11628" x="3598863" y="4375150"/>
          <p14:tracePt t="11644" x="3616325" y="4348163"/>
          <p14:tracePt t="11660" x="3633788" y="4322763"/>
          <p14:tracePt t="11677" x="3633788" y="4313238"/>
          <p14:tracePt t="11694" x="3633788" y="4303713"/>
          <p14:tracePt t="11710" x="3633788" y="4295775"/>
          <p14:tracePt t="12392" x="3633788" y="4268788"/>
          <p14:tracePt t="12405" x="3633788" y="4232275"/>
          <p14:tracePt t="12418" x="3633788" y="4170363"/>
          <p14:tracePt t="12430" x="3633788" y="4089400"/>
          <p14:tracePt t="12445" x="3643313" y="3990975"/>
          <p14:tracePt t="12461" x="3670300" y="3894138"/>
          <p14:tracePt t="12478" x="3714750" y="3741738"/>
          <p14:tracePt t="12496" x="3732213" y="3697288"/>
          <p14:tracePt t="12512" x="3751263" y="3670300"/>
          <p14:tracePt t="12529" x="3768725" y="3643313"/>
          <p14:tracePt t="12544" x="3795713" y="3598863"/>
          <p14:tracePt t="12561" x="3803650" y="3589338"/>
          <p14:tracePt t="12577" x="3803650" y="3581400"/>
          <p14:tracePt t="12594" x="3813175" y="3571875"/>
          <p14:tracePt t="12621" x="3830638" y="3554413"/>
          <p14:tracePt t="12647" x="3848100" y="3554413"/>
          <p14:tracePt t="12660" x="3867150" y="3536950"/>
          <p14:tracePt t="12673" x="3884613" y="3527425"/>
          <p14:tracePt t="12685" x="3894138" y="3517900"/>
          <p14:tracePt t="12698" x="3902075" y="3509963"/>
          <p14:tracePt t="12711" x="3911600" y="3509963"/>
          <p14:tracePt t="12727" x="3919538" y="3500438"/>
          <p14:tracePt t="12744" x="3929063" y="3500438"/>
          <p14:tracePt t="12762" x="3929063" y="3490913"/>
          <p14:tracePt t="12777" x="3938588" y="3490913"/>
          <p14:tracePt t="12794" x="3946525" y="3490913"/>
          <p14:tracePt t="12812" x="3956050" y="3490913"/>
          <p14:tracePt t="12851" x="3956050" y="3500438"/>
          <p14:tracePt t="12966" x="3938588" y="3500438"/>
          <p14:tracePt t="12992" x="3929063" y="3500438"/>
          <p14:tracePt t="13004" x="3911600" y="3509963"/>
          <p14:tracePt t="13017" x="3875088" y="3527425"/>
          <p14:tracePt t="13030" x="3848100" y="3536950"/>
          <p14:tracePt t="13045" x="3830638" y="3544888"/>
          <p14:tracePt t="13062" x="3813175" y="3554413"/>
          <p14:tracePt t="13078" x="3795713" y="3562350"/>
          <p14:tracePt t="13095" x="3786188" y="3571875"/>
          <p14:tracePt t="13119" x="3776663" y="3581400"/>
          <p14:tracePt t="13131" x="3768725" y="3589338"/>
          <p14:tracePt t="13145" x="3751263" y="3598863"/>
          <p14:tracePt t="13162" x="3741738" y="3616325"/>
          <p14:tracePt t="13178" x="3724275" y="3633788"/>
          <p14:tracePt t="13196" x="3714750" y="3633788"/>
          <p14:tracePt t="13211" x="3705225" y="3633788"/>
          <p14:tracePt t="13228" x="3705225" y="3643313"/>
          <p14:tracePt t="13245" x="3697288" y="3652838"/>
          <p14:tracePt t="13262" x="3687763" y="3660775"/>
          <p14:tracePt t="13278" x="3679825" y="3670300"/>
          <p14:tracePt t="13295" x="3652838" y="3705225"/>
          <p14:tracePt t="13312" x="3643313" y="3714750"/>
          <p14:tracePt t="13328" x="3633788" y="3732213"/>
          <p14:tracePt t="13345" x="3625850" y="3741738"/>
          <p14:tracePt t="13362" x="3616325" y="3741738"/>
          <p14:tracePt t="13379" x="3616325" y="3751263"/>
          <p14:tracePt t="13412" x="3616325" y="3741738"/>
          <p14:tracePt t="13630" x="3616325" y="3732213"/>
          <p14:tracePt t="13642" x="3616325" y="3724275"/>
          <p14:tracePt t="13654" x="3616325" y="3705225"/>
          <p14:tracePt t="13667" x="3616325" y="3697288"/>
          <p14:tracePt t="13680" x="3625850" y="3679825"/>
          <p14:tracePt t="13696" x="3625850" y="3670300"/>
          <p14:tracePt t="13718" x="3625850" y="3652838"/>
          <p14:tracePt t="13731" x="3625850" y="3643313"/>
          <p14:tracePt t="13745" x="3625850" y="3633788"/>
          <p14:tracePt t="13761" x="3625850" y="3625850"/>
          <p14:tracePt t="13782" x="3625850" y="3616325"/>
          <p14:tracePt t="13796" x="3625850" y="3608388"/>
          <p14:tracePt t="13812" x="3625850" y="3598863"/>
          <p14:tracePt t="13828" x="3625850" y="3581400"/>
          <p14:tracePt t="13846" x="3625850" y="3571875"/>
          <p14:tracePt t="13884" x="3608388" y="3571875"/>
          <p14:tracePt t="13910" x="3598863" y="3562350"/>
          <p14:tracePt t="13922" x="3589338" y="3562350"/>
          <p14:tracePt t="13935" x="3571875" y="3554413"/>
          <p14:tracePt t="13948" x="3554413" y="3554413"/>
          <p14:tracePt t="13962" x="3536950" y="3544888"/>
          <p14:tracePt t="13978" x="3517900" y="3544888"/>
          <p14:tracePt t="13995" x="3500438" y="3544888"/>
          <p14:tracePt t="14013" x="3482975" y="3544888"/>
          <p14:tracePt t="14029" x="3473450" y="3544888"/>
          <p14:tracePt t="14045" x="3473450" y="3536950"/>
          <p14:tracePt t="14061" x="3455988" y="3536950"/>
          <p14:tracePt t="14080" x="3465513" y="3536950"/>
          <p14:tracePt t="14254" x="3473450" y="3536950"/>
          <p14:tracePt t="14267" x="3482975" y="3536950"/>
          <p14:tracePt t="14281" x="3500438" y="3536950"/>
          <p14:tracePt t="14293" x="3509963" y="3544888"/>
          <p14:tracePt t="14305" x="3517900" y="3544888"/>
          <p14:tracePt t="14318" x="3527425" y="3554413"/>
          <p14:tracePt t="14331" x="3536950" y="3562350"/>
          <p14:tracePt t="14345" x="3544888" y="3562350"/>
          <p14:tracePt t="14362" x="3554413" y="3571875"/>
          <p14:tracePt t="14379" x="3571875" y="3589338"/>
          <p14:tracePt t="14397" x="3581400" y="3598863"/>
          <p14:tracePt t="14412" x="3581400" y="3608388"/>
          <p14:tracePt t="14429" x="3598863" y="3625850"/>
          <p14:tracePt t="14447" x="3608388" y="3633788"/>
          <p14:tracePt t="14471" x="3608388" y="3643313"/>
          <p14:tracePt t="14496" x="3616325" y="3643313"/>
          <p14:tracePt t="14509" x="3616325" y="3652838"/>
          <p14:tracePt t="14535" x="3625850" y="3652838"/>
          <p14:tracePt t="14547" x="3633788" y="3660775"/>
          <p14:tracePt t="14561" x="3643313" y="3660775"/>
          <p14:tracePt t="14573" x="3660775" y="3660775"/>
          <p14:tracePt t="14599" x="3679825" y="3670300"/>
          <p14:tracePt t="14611" x="3687763" y="3670300"/>
          <p14:tracePt t="14624" x="3705225" y="3670300"/>
          <p14:tracePt t="14637" x="3714750" y="3670300"/>
          <p14:tracePt t="14649" x="3724275" y="3670300"/>
          <p14:tracePt t="14663" x="3732213" y="3679825"/>
          <p14:tracePt t="14679" x="3741738" y="3679825"/>
          <p14:tracePt t="14695" x="3751263" y="3679825"/>
          <p14:tracePt t="14712" x="3759200" y="3679825"/>
          <p14:tracePt t="14738" x="3768725" y="3679825"/>
          <p14:tracePt t="14815" x="3751263" y="3679825"/>
          <p14:tracePt t="14981" x="3741738" y="3679825"/>
          <p14:tracePt t="14995" x="3724275" y="3679825"/>
          <p14:tracePt t="15019" x="3705225" y="3679825"/>
          <p14:tracePt t="15044" x="3697288" y="3679825"/>
          <p14:tracePt t="15070" x="3697288" y="3687763"/>
          <p14:tracePt t="15326" x="3687763" y="3687763"/>
          <p14:tracePt t="15466" x="3687763" y="3679825"/>
          <p14:tracePt t="15569" x="3687763" y="3670300"/>
          <p14:tracePt t="15581" x="3687763" y="3652838"/>
          <p14:tracePt t="15606" x="3687763" y="3643313"/>
          <p14:tracePt t="15645" x="3687763" y="3633788"/>
          <p14:tracePt t="15671" x="3687763" y="3643313"/>
          <p14:tracePt t="15939" x="3687763" y="3652838"/>
          <p14:tracePt t="15977" x="3687763" y="3660775"/>
          <p14:tracePt t="15989" x="3687763" y="3670300"/>
          <p14:tracePt t="16066" x="3687763" y="3687763"/>
          <p14:tracePt t="16091" x="3679825" y="3687763"/>
          <p14:tracePt t="16117" x="3679825" y="3697288"/>
          <p14:tracePt t="16130" x="3679825" y="3705225"/>
          <p14:tracePt t="16168" x="3679825" y="3697288"/>
          <p14:tracePt t="16245" x="3679825" y="3679825"/>
          <p14:tracePt t="16270" x="3679825" y="3670300"/>
          <p14:tracePt t="16283" x="3679825" y="3660775"/>
          <p14:tracePt t="16296" x="3687763" y="3643313"/>
          <p14:tracePt t="16308" x="3687763" y="3633788"/>
          <p14:tracePt t="16321" x="3687763" y="3625850"/>
          <p14:tracePt t="16334" x="3687763" y="3616325"/>
          <p14:tracePt t="16347" x="3697288" y="3608388"/>
          <p14:tracePt t="16362" x="3697288" y="3589338"/>
          <p14:tracePt t="16379" x="3697288" y="3581400"/>
          <p14:tracePt t="16396" x="3697288" y="3554413"/>
          <p14:tracePt t="16413" x="3705225" y="3544888"/>
          <p14:tracePt t="16436" x="3705225" y="3527425"/>
          <p14:tracePt t="16448" x="3714750" y="3517900"/>
          <p14:tracePt t="16462" x="3714750" y="3509963"/>
          <p14:tracePt t="16478" x="3714750" y="3500438"/>
          <p14:tracePt t="16495" x="3732213" y="3473450"/>
          <p14:tracePt t="16512" x="3732213" y="3465513"/>
          <p14:tracePt t="16529" x="3741738" y="3446463"/>
          <p14:tracePt t="16545" x="3751263" y="3429000"/>
          <p14:tracePt t="16562" x="3776663" y="3394075"/>
          <p14:tracePt t="16579" x="3786188" y="3375025"/>
          <p14:tracePt t="16595" x="3803650" y="3348038"/>
          <p14:tracePt t="16612" x="3830638" y="3303588"/>
          <p14:tracePt t="16629" x="3840163" y="3295650"/>
          <p14:tracePt t="16645" x="3848100" y="3276600"/>
          <p14:tracePt t="16662" x="3867150" y="3251200"/>
          <p14:tracePt t="16679" x="3867150" y="3241675"/>
          <p14:tracePt t="16695" x="3867150" y="3232150"/>
          <p14:tracePt t="16729" x="3857625" y="3251200"/>
          <p14:tracePt t="16895" x="3840163" y="3259138"/>
          <p14:tracePt t="16907" x="3830638" y="3268663"/>
          <p14:tracePt t="16920" x="3813175" y="3295650"/>
          <p14:tracePt t="16933" x="3803650" y="3303588"/>
          <p14:tracePt t="16947" x="3786188" y="3322638"/>
          <p14:tracePt t="16962" x="3776663" y="3348038"/>
          <p14:tracePt t="16979" x="3759200" y="3367088"/>
          <p14:tracePt t="16996" x="3741738" y="3411538"/>
          <p14:tracePt t="17013" x="3732213" y="3429000"/>
          <p14:tracePt t="17028" x="3724275" y="3446463"/>
          <p14:tracePt t="17045" x="3714750" y="3482975"/>
          <p14:tracePt t="17062" x="3705225" y="3500438"/>
          <p14:tracePt t="17078" x="3705225" y="3509963"/>
          <p14:tracePt t="17095" x="3697288" y="3554413"/>
          <p14:tracePt t="17114" x="3697288" y="3562350"/>
          <p14:tracePt t="17129" x="3697288" y="3581400"/>
          <p14:tracePt t="17145" x="3687763" y="3581400"/>
          <p14:tracePt t="17162" x="3679825" y="3608388"/>
          <p14:tracePt t="17179" x="3679825" y="3616325"/>
          <p14:tracePt t="17195" x="3679825" y="3625850"/>
          <p14:tracePt t="17211" x="3679825" y="3652838"/>
          <p14:tracePt t="17229" x="3679825" y="3660775"/>
          <p14:tracePt t="17245" x="3679825" y="3679825"/>
          <p14:tracePt t="17262" x="3679825" y="3697288"/>
          <p14:tracePt t="17280" x="3679825" y="3714750"/>
          <p14:tracePt t="17295" x="3679825" y="3724275"/>
          <p14:tracePt t="17312" x="3679825" y="3732213"/>
          <p14:tracePt t="17329" x="3679825" y="3741738"/>
          <p14:tracePt t="17345" x="3679825" y="3751263"/>
          <p14:tracePt t="17366" x="3679825" y="3732213"/>
          <p14:tracePt t="17558" x="3679825" y="3724275"/>
          <p14:tracePt t="17571" x="3679825" y="3714750"/>
          <p14:tracePt t="17583" x="3679825" y="3687763"/>
          <p14:tracePt t="17597" x="3679825" y="3660775"/>
          <p14:tracePt t="17613" x="3687763" y="3643313"/>
          <p14:tracePt t="17631" x="3697288" y="3616325"/>
          <p14:tracePt t="17647" x="3705225" y="3571875"/>
          <p14:tracePt t="17663" x="3714750" y="3544888"/>
          <p14:tracePt t="17679" x="3732213" y="3527425"/>
          <p14:tracePt t="17696" x="3741738" y="3482975"/>
          <p14:tracePt t="17713" x="3751263" y="3482975"/>
          <p14:tracePt t="17730" x="3751263" y="3473450"/>
          <p14:tracePt t="17746" x="3751263" y="3465513"/>
          <p14:tracePt t="17762" x="3751263" y="3473450"/>
          <p14:tracePt t="18400" x="3751263" y="3482975"/>
          <p14:tracePt t="18642" x="3751263" y="3490913"/>
          <p14:tracePt t="18898" x="3741738" y="3490913"/>
          <p14:tracePt t="18962" x="3741738" y="3500438"/>
          <p14:tracePt t="19039" x="3732213" y="3500438"/>
          <p14:tracePt t="19051" x="3732213" y="3509963"/>
          <p14:tracePt t="19078" x="3732213" y="3517900"/>
          <p14:tracePt t="19089" x="3724275" y="3527425"/>
          <p14:tracePt t="19102" x="3724275" y="3536950"/>
          <p14:tracePt t="19128" x="3724275" y="3544888"/>
          <p14:tracePt t="19166" x="3724275" y="3554413"/>
          <p14:tracePt t="19230" x="3714750" y="3571875"/>
          <p14:tracePt t="19255" x="3714750" y="3598863"/>
          <p14:tracePt t="19268" x="3705225" y="3625850"/>
          <p14:tracePt t="19280" x="3705225" y="3652838"/>
          <p14:tracePt t="19293" x="3697288" y="3679825"/>
          <p14:tracePt t="19306" x="3697288" y="3697288"/>
          <p14:tracePt t="19319" x="3697288" y="3714750"/>
          <p14:tracePt t="19331" x="3697288" y="3732213"/>
          <p14:tracePt t="19345" x="3697288" y="3741738"/>
          <p14:tracePt t="19362" x="3697288" y="3751263"/>
          <p14:tracePt t="19379" x="3697288" y="3786188"/>
          <p14:tracePt t="19397" x="3697288" y="3803650"/>
          <p14:tracePt t="19412" x="3697288" y="3822700"/>
          <p14:tracePt t="19429" x="3697288" y="3840163"/>
          <p14:tracePt t="19445" x="3697288" y="3867150"/>
          <p14:tracePt t="19462" x="3697288" y="3875088"/>
          <p14:tracePt t="19479" x="3697288" y="3884613"/>
          <p14:tracePt t="19600" x="3697288" y="3894138"/>
          <p14:tracePt t="19625" x="3697288" y="3902075"/>
          <p14:tracePt t="19651" x="3687763" y="3911600"/>
          <p14:tracePt t="19663" x="3687763" y="3919538"/>
          <p14:tracePt t="19676" x="3679825" y="3919538"/>
          <p14:tracePt t="19688" x="3679825" y="3929063"/>
          <p14:tracePt t="19701" x="3679825" y="3938588"/>
          <p14:tracePt t="19714" x="3679825" y="3946525"/>
          <p14:tracePt t="19730" x="3670300" y="3956050"/>
          <p14:tracePt t="19746" x="3670300" y="3965575"/>
          <p14:tracePt t="19778" x="3670300" y="3973513"/>
          <p14:tracePt t="19790" x="3660775" y="3973513"/>
          <p14:tracePt t="19803" x="3660775" y="3983038"/>
          <p14:tracePt t="19816" x="3660775" y="3990975"/>
          <p14:tracePt t="19854" x="3660775" y="3983038"/>
          <p14:tracePt t="20276" x="3660775" y="3973513"/>
          <p14:tracePt t="20352" x="3660775" y="3965575"/>
          <p14:tracePt t="20391" x="3660775" y="3956050"/>
          <p14:tracePt t="20442" x="3660775" y="3946525"/>
          <p14:tracePt t="20518" x="3660775" y="3938588"/>
          <p14:tracePt t="20544" x="3660775" y="3929063"/>
          <p14:tracePt t="20582" x="3652838" y="3929063"/>
          <p14:tracePt t="20620" x="3643313" y="3919538"/>
          <p14:tracePt t="20633" x="3633788" y="3919538"/>
          <p14:tracePt t="20671" x="3625850" y="3919538"/>
          <p14:tracePt t="20697" x="3616325" y="3919538"/>
          <p14:tracePt t="20710" x="3608388" y="3919538"/>
          <p14:tracePt t="20735" x="3598863" y="3919538"/>
          <p14:tracePt t="20799" x="3608388" y="3919538"/>
          <p14:tracePt t="21017" x="3616325" y="3919538"/>
          <p14:tracePt t="21131" x="3625850" y="3919538"/>
          <p14:tracePt t="21170" x="3633788" y="3919538"/>
          <p14:tracePt t="21208" x="3643313" y="3919538"/>
          <p14:tracePt t="21233" x="3660775" y="3919538"/>
          <p14:tracePt t="21259" x="3679825" y="3919538"/>
          <p14:tracePt t="21284" x="3687763" y="3919538"/>
          <p14:tracePt t="21323" x="3697288" y="3919538"/>
          <p14:tracePt t="21348" x="3705225" y="3919538"/>
          <p14:tracePt t="21375" x="3714750" y="3919538"/>
          <p14:tracePt t="21412" x="3724275" y="3929063"/>
          <p14:tracePt t="21437" x="3732213" y="3929063"/>
          <p14:tracePt t="21476" x="3741738" y="3938588"/>
          <p14:tracePt t="21514" x="3732213" y="3938588"/>
          <p14:tracePt t="21692" x="3724275" y="3938588"/>
          <p14:tracePt t="21718" x="3714750" y="3938588"/>
          <p14:tracePt t="21744" x="3705225" y="3938588"/>
          <p14:tracePt t="21769" x="3697288" y="3938588"/>
          <p14:tracePt t="21782" x="3679825" y="3938588"/>
          <p14:tracePt t="21808" x="3670300" y="3938588"/>
          <p14:tracePt t="21820" x="3660775" y="3938588"/>
          <p14:tracePt t="21833" x="3652838" y="3938588"/>
          <p14:tracePt t="21847" x="3643313" y="3938588"/>
          <p14:tracePt t="21864" x="3633788" y="3938588"/>
          <p14:tracePt t="21881" x="3625850" y="3938588"/>
          <p14:tracePt t="21910" x="3633788" y="3938588"/>
          <p14:tracePt t="22127" x="3643313" y="3938588"/>
          <p14:tracePt t="22140" x="3652838" y="3938588"/>
          <p14:tracePt t="22217" x="3643313" y="3938588"/>
          <p14:tracePt t="22766" x="3633788" y="3938588"/>
          <p14:tracePt t="22895" x="3633788" y="3929063"/>
          <p14:tracePt t="22920" x="3625850" y="3919538"/>
          <p14:tracePt t="22996" x="3625850" y="3911600"/>
          <p14:tracePt t="23034" x="3625850" y="3902075"/>
          <p14:tracePt t="23072" x="3625850" y="3894138"/>
          <p14:tracePt t="23149" x="3633788" y="3894138"/>
          <p14:tracePt t="23866" x="3643313" y="3894138"/>
          <p14:tracePt t="23968" x="3643313" y="3902075"/>
          <p14:tracePt t="24312" x="3643313" y="3919538"/>
          <p14:tracePt t="24325" x="3643313" y="3946525"/>
          <p14:tracePt t="24338" x="3643313" y="4000500"/>
          <p14:tracePt t="24351" x="3643313" y="4081463"/>
          <p14:tracePt t="24365" x="3643313" y="4232275"/>
          <p14:tracePt t="24382" x="3643313" y="4367213"/>
          <p14:tracePt t="24398" x="3643313" y="4608513"/>
          <p14:tracePt t="24415" x="3643313" y="4786313"/>
          <p14:tracePt t="24432" x="3643313" y="4894263"/>
          <p14:tracePt t="24448" x="3643313" y="5010150"/>
          <p14:tracePt t="24466" x="3643313" y="5037138"/>
          <p14:tracePt t="24481" x="3652838" y="5045075"/>
          <p14:tracePt t="24498" x="3652838" y="5062538"/>
          <p14:tracePt t="24515" x="3643313" y="5062538"/>
          <p14:tracePt t="24900" x="3633788" y="5072063"/>
          <p14:tracePt t="24912" x="3608388" y="5089525"/>
          <p14:tracePt t="24925" x="3581400" y="5108575"/>
          <p14:tracePt t="24938" x="3536950" y="5143500"/>
          <p14:tracePt t="24950" x="3490913" y="5170488"/>
          <p14:tracePt t="24965" x="3465513" y="5197475"/>
          <p14:tracePt t="24982" x="3429000" y="5214938"/>
          <p14:tracePt t="24998" x="3384550" y="5251450"/>
          <p14:tracePt t="25015" x="3367088" y="5276850"/>
          <p14:tracePt t="25032" x="3357563" y="5286375"/>
          <p14:tracePt t="25053" x="3348038" y="5295900"/>
          <p14:tracePt t="25065" x="3348038" y="5303838"/>
          <p14:tracePt t="25091" x="3340100" y="5313363"/>
          <p14:tracePt t="25117" x="3348038" y="5313363"/>
          <p14:tracePt t="25359" x="3357563" y="5313363"/>
          <p14:tracePt t="25398" x="3367088" y="5303838"/>
          <p14:tracePt t="25411" x="3367088" y="5295900"/>
          <p14:tracePt t="25436" x="3375025" y="5295900"/>
          <p14:tracePt t="25462" x="3384550" y="5295900"/>
          <p14:tracePt t="25525" x="3384550" y="5286375"/>
          <p14:tracePt t="26344" x="3384550" y="5276850"/>
          <p14:tracePt t="26395" x="3394075" y="5251450"/>
          <p14:tracePt t="26407" x="3402013" y="5187950"/>
          <p14:tracePt t="26420" x="3429000" y="5081588"/>
          <p14:tracePt t="26434" x="3500438" y="4911725"/>
          <p14:tracePt t="26449" x="3571875" y="4687888"/>
          <p14:tracePt t="26466" x="3643313" y="4527550"/>
          <p14:tracePt t="26482" x="3714750" y="4357688"/>
          <p14:tracePt t="26499" x="3732213" y="4286250"/>
          <p14:tracePt t="26516" x="3751263" y="4214813"/>
          <p14:tracePt t="26532" x="3768725" y="4152900"/>
          <p14:tracePt t="26548" x="3776663" y="4125913"/>
          <p14:tracePt t="26564" x="3786188" y="4108450"/>
          <p14:tracePt t="26581" x="3786188" y="4089400"/>
          <p14:tracePt t="26597" x="3795713" y="4062413"/>
          <p14:tracePt t="26615" x="3803650" y="4054475"/>
          <p14:tracePt t="26631" x="3803650" y="4037013"/>
          <p14:tracePt t="26648" x="3813175" y="4027488"/>
          <p14:tracePt t="26665" x="3822700" y="4027488"/>
          <p14:tracePt t="26702" x="3813175" y="4037013"/>
          <p14:tracePt t="26816" x="3795713" y="4062413"/>
          <p14:tracePt t="26828" x="3776663" y="4108450"/>
          <p14:tracePt t="26841" x="3741738" y="4187825"/>
          <p14:tracePt t="26854" x="3697288" y="4330700"/>
          <p14:tracePt t="26866" x="3670300" y="4429125"/>
          <p14:tracePt t="26881" x="3643313" y="4518025"/>
          <p14:tracePt t="26898" x="3625850" y="4608513"/>
          <p14:tracePt t="26915" x="3581400" y="4768850"/>
          <p14:tracePt t="26932" x="3571875" y="4822825"/>
          <p14:tracePt t="26948" x="3571875" y="4848225"/>
          <p14:tracePt t="26964" x="3544888" y="4919663"/>
          <p14:tracePt t="26982" x="3536950" y="4946650"/>
          <p14:tracePt t="26998" x="3527425" y="4965700"/>
          <p14:tracePt t="27015" x="3517900" y="5010150"/>
          <p14:tracePt t="27031" x="3500438" y="5062538"/>
          <p14:tracePt t="27048" x="3490913" y="5081588"/>
          <p14:tracePt t="27065" x="3490913" y="5099050"/>
          <p14:tracePt t="27081" x="3473450" y="5126038"/>
          <p14:tracePt t="27098" x="3473450" y="5143500"/>
          <p14:tracePt t="27115" x="3473450" y="5153025"/>
          <p14:tracePt t="27131" x="3455988" y="5180013"/>
          <p14:tracePt t="27149" x="3455988" y="5187950"/>
          <p14:tracePt t="27165" x="3455988" y="5197475"/>
          <p14:tracePt t="27185" x="3455988" y="5205413"/>
          <p14:tracePt t="27198" x="3455988" y="5197475"/>
          <p14:tracePt t="27249" x="3455988" y="5187950"/>
          <p14:tracePt t="27262" x="3455988" y="5180013"/>
          <p14:tracePt t="27275" x="3455988" y="5153025"/>
          <p14:tracePt t="27287" x="3455988" y="5099050"/>
          <p14:tracePt t="27300" x="3490913" y="5010150"/>
          <p14:tracePt t="27314" x="3517900" y="4867275"/>
          <p14:tracePt t="27331" x="3562350" y="4768850"/>
          <p14:tracePt t="27348" x="3652838" y="4562475"/>
          <p14:tracePt t="27365" x="3687763" y="4473575"/>
          <p14:tracePt t="27381" x="3714750" y="4411663"/>
          <p14:tracePt t="27398" x="3741738" y="4330700"/>
          <p14:tracePt t="27415" x="3751263" y="4303713"/>
          <p14:tracePt t="27431" x="3768725" y="4251325"/>
          <p14:tracePt t="27448" x="3776663" y="4224338"/>
          <p14:tracePt t="27464" x="3786188" y="4187825"/>
          <p14:tracePt t="27482" x="3786188" y="4179888"/>
          <p14:tracePt t="27505" x="3795713" y="4170363"/>
          <p14:tracePt t="27543" x="3795713" y="4179888"/>
          <p14:tracePt t="27747" x="3795713" y="4187825"/>
          <p14:tracePt t="27799" x="3795713" y="4197350"/>
          <p14:tracePt t="27875" x="3795713" y="4205288"/>
          <p14:tracePt t="28246" x="3795713" y="4214813"/>
          <p14:tracePt t="28374" x="3786188" y="4224338"/>
          <p14:tracePt t="28386" x="3786188" y="4241800"/>
          <p14:tracePt t="28399" x="3768725" y="4286250"/>
          <p14:tracePt t="28412" x="3759200" y="4357688"/>
          <p14:tracePt t="28425" x="3741738" y="4491038"/>
          <p14:tracePt t="28438" x="3714750" y="4608513"/>
          <p14:tracePt t="28451" x="3697288" y="4714875"/>
          <p14:tracePt t="28466" x="3687763" y="4786313"/>
          <p14:tracePt t="28482" x="3679825" y="4840288"/>
          <p14:tracePt t="28500" x="3679825" y="4973638"/>
          <p14:tracePt t="28517" x="3679825" y="5018088"/>
          <p14:tracePt t="28533" x="3679825" y="5054600"/>
          <p14:tracePt t="28548" x="3670300" y="5108575"/>
          <p14:tracePt t="28566" x="3670300" y="5116513"/>
          <p14:tracePt t="28582" x="3670300" y="5143500"/>
          <p14:tracePt t="28598" x="3660775" y="5197475"/>
          <p14:tracePt t="28615" x="3643313" y="5251450"/>
          <p14:tracePt t="28632" x="3633788" y="5303838"/>
          <p14:tracePt t="28648" x="3633788" y="5330825"/>
          <p14:tracePt t="28665" x="3616325" y="5394325"/>
          <p14:tracePt t="28682" x="3608388" y="5419725"/>
          <p14:tracePt t="28698" x="3589338" y="5473700"/>
          <p14:tracePt t="28715" x="3581400" y="5518150"/>
          <p14:tracePt t="28732" x="3562350" y="5537200"/>
          <p14:tracePt t="28748" x="3554413" y="5545138"/>
          <p14:tracePt t="28765" x="3554413" y="5554663"/>
          <p14:tracePt t="28784" x="3544888" y="5554663"/>
          <p14:tracePt t="28798" x="3544888" y="5562600"/>
          <p14:tracePt t="28815" x="3536950" y="5562600"/>
          <p14:tracePt t="28871" x="3527425" y="5562600"/>
          <p14:tracePt t="28896" x="3517900" y="5562600"/>
          <p14:tracePt t="28909" x="3509963" y="5562600"/>
          <p14:tracePt t="28934" x="3500438" y="5562600"/>
          <p14:tracePt t="28973" x="3500438" y="5554663"/>
          <p14:tracePt t="29062" x="3500438" y="5545138"/>
          <p14:tracePt t="29101" x="3500438" y="5537200"/>
          <p14:tracePt t="29139" x="3490913" y="5527675"/>
          <p14:tracePt t="29177" x="3490913" y="5518150"/>
          <p14:tracePt t="29202" x="3482975" y="5510213"/>
          <p14:tracePt t="29228" x="3473450" y="5500688"/>
          <p14:tracePt t="29241" x="3465513" y="5500688"/>
          <p14:tracePt t="29254" x="3465513" y="5491163"/>
          <p14:tracePt t="29267" x="3455988" y="5491163"/>
          <p14:tracePt t="29283" x="3446463" y="5491163"/>
          <p14:tracePt t="29299" x="3446463" y="5483225"/>
          <p14:tracePt t="29316" x="3438525" y="5473700"/>
          <p14:tracePt t="29333" x="3438525" y="5465763"/>
          <p14:tracePt t="29394" x="3446463" y="5465763"/>
          <p14:tracePt t="29484" x="3455988" y="5465763"/>
          <p14:tracePt t="29535" x="3465513" y="5465763"/>
          <p14:tracePt t="29560" x="3473450" y="5465763"/>
          <p14:tracePt t="29573" x="3482975" y="5465763"/>
          <p14:tracePt t="29585" x="3490913" y="5465763"/>
          <p14:tracePt t="29611" x="3500438" y="5465763"/>
          <p14:tracePt t="29636" x="3509963" y="5465763"/>
          <p14:tracePt t="29674" x="3517900" y="5465763"/>
          <p14:tracePt t="29764" x="3527425" y="5465763"/>
          <p14:tracePt t="29802" x="3536950" y="5465763"/>
          <p14:tracePt t="29816" x="3544888" y="5465763"/>
          <p14:tracePt t="29841" x="3527425" y="5465763"/>
          <p14:tracePt t="30058" x="3527425" y="5456238"/>
          <p14:tracePt t="30070" x="3517900" y="5456238"/>
          <p14:tracePt t="30083" x="3509963" y="5456238"/>
          <p14:tracePt t="30096" x="3500438" y="5446713"/>
          <p14:tracePt t="30109" x="3490913" y="5429250"/>
          <p14:tracePt t="30121" x="3482975" y="5429250"/>
          <p14:tracePt t="30134" x="3482975" y="5419725"/>
          <p14:tracePt t="30149" x="3473450" y="5419725"/>
          <p14:tracePt t="30166" x="3473450" y="5411788"/>
          <p14:tracePt t="30182" x="3473450" y="5402263"/>
          <p14:tracePt t="30685" x="3465513" y="5402263"/>
          <p14:tracePt t="30940" x="3455988" y="5402263"/>
          <p14:tracePt t="30966" x="3446463" y="5402263"/>
          <p14:tracePt t="30992" x="3438525" y="5402263"/>
          <p14:tracePt t="31004" x="3419475" y="5402263"/>
          <p14:tracePt t="31017" x="3411538" y="5402263"/>
          <p14:tracePt t="31032" x="3384550" y="5402263"/>
          <p14:tracePt t="31042" x="3375025" y="5402263"/>
          <p14:tracePt t="31055" x="3367088" y="5402263"/>
          <p14:tracePt t="31068" x="3357563" y="5402263"/>
          <p14:tracePt t="31083" x="3348038" y="5402263"/>
          <p14:tracePt t="31106" x="3348038" y="5394325"/>
          <p14:tracePt t="31285" x="3357563" y="5394325"/>
          <p14:tracePt t="31298" x="3367088" y="5394325"/>
          <p14:tracePt t="31374" x="3367088" y="5384800"/>
          <p14:tracePt t="31541" x="3375025" y="5384800"/>
          <p14:tracePt t="31553" x="3384550" y="5384800"/>
          <p14:tracePt t="31694" x="3394075" y="5375275"/>
          <p14:tracePt t="31912" x="3394075" y="5367338"/>
          <p14:tracePt t="31924" x="3402013" y="5367338"/>
          <p14:tracePt t="31937" x="3411538" y="5357813"/>
          <p14:tracePt t="31951" x="3429000" y="5357813"/>
          <p14:tracePt t="31967" x="3438525" y="5357813"/>
          <p14:tracePt t="31988" x="3446463" y="5348288"/>
          <p14:tracePt t="32001" x="3455988" y="5348288"/>
          <p14:tracePt t="32017" x="3465513" y="5348288"/>
          <p14:tracePt t="32033" x="3465513" y="5340350"/>
          <p14:tracePt t="32050" x="3473450" y="5340350"/>
          <p14:tracePt t="32067" x="3482975" y="5340350"/>
          <p14:tracePt t="32091" x="3490913" y="5340350"/>
          <p14:tracePt t="32755" x="3500438" y="5340350"/>
          <p14:tracePt t="32768" x="3509963" y="5340350"/>
          <p14:tracePt t="32781" x="3527425" y="5348288"/>
          <p14:tracePt t="32794" x="3536950" y="5348288"/>
          <p14:tracePt t="32806" x="3554413" y="5375275"/>
          <p14:tracePt t="32819" x="3562350" y="5384800"/>
          <p14:tracePt t="32834" x="3571875" y="5402263"/>
          <p14:tracePt t="32851" x="3571875" y="5411788"/>
          <p14:tracePt t="32870" x="3581400" y="5438775"/>
          <p14:tracePt t="32883" x="3581400" y="5446713"/>
          <p14:tracePt t="32901" x="3581400" y="5473700"/>
          <p14:tracePt t="32917" x="3571875" y="5527675"/>
          <p14:tracePt t="32935" x="3554413" y="5608638"/>
          <p14:tracePt t="32950" x="3544888" y="5661025"/>
          <p14:tracePt t="32967" x="3536950" y="5697538"/>
          <p14:tracePt t="32983" x="3527425" y="5786438"/>
          <p14:tracePt t="33001" x="3509963" y="5840413"/>
          <p14:tracePt t="33017" x="3500438" y="5867400"/>
          <p14:tracePt t="33034" x="3465513" y="5965825"/>
          <p14:tracePt t="33051" x="3446463" y="6018213"/>
          <p14:tracePt t="33067" x="3438525" y="6054725"/>
          <p14:tracePt t="33084" x="3419475" y="6126163"/>
          <p14:tracePt t="33101" x="3411538" y="6143625"/>
          <p14:tracePt t="33117" x="3402013" y="6153150"/>
          <p14:tracePt t="33522" x="3402013" y="6161088"/>
          <p14:tracePt t="33534" x="3394075" y="6170613"/>
          <p14:tracePt t="33547" x="3394075" y="6205538"/>
          <p14:tracePt t="33559" x="3394075" y="6242050"/>
          <p14:tracePt t="33572" x="3367088" y="6330950"/>
          <p14:tracePt t="33585" x="3348038" y="6438900"/>
          <p14:tracePt t="33600" x="3330575" y="6527800"/>
          <p14:tracePt t="33616" x="3313113" y="6562725"/>
          <p14:tracePt t="33633" x="3303588" y="6616700"/>
          <p14:tracePt t="33650" x="3295650" y="6626225"/>
          <p14:tracePt t="33667" x="3286125" y="6634163"/>
          <p14:tracePt t="33683" x="3286125" y="6653213"/>
          <p14:tracePt t="33700" x="3276600" y="6653213"/>
          <p14:tracePt t="33716" x="3276600" y="6661150"/>
          <p14:tracePt t="33733" x="3268663" y="6661150"/>
          <p14:tracePt t="33764" x="3268663" y="6670675"/>
          <p14:tracePt t="33777" x="3259138" y="6680200"/>
          <p14:tracePt t="33789" x="3259138" y="6688138"/>
          <p14:tracePt t="33802" x="3241675" y="6697663"/>
          <p14:tracePt t="33816" x="3232150" y="6715125"/>
          <p14:tracePt t="33833" x="3214688" y="6732588"/>
          <p14:tracePt t="33852" x="3205163" y="6759575"/>
          <p14:tracePt t="33867" x="3197225" y="6759575"/>
          <p14:tracePt t="33883" x="3197225" y="6769100"/>
          <p14:tracePt t="33899" x="3187700" y="6777038"/>
          <p14:tracePt t="33917" x="3179763" y="6777038"/>
          <p14:tracePt t="33933" x="3170238" y="6777038"/>
          <p14:tracePt t="33955" x="3160713" y="6777038"/>
          <p14:tracePt t="34019" x="3152775" y="6777038"/>
          <p14:tracePt t="34044" x="3143250" y="6777038"/>
          <p14:tracePt t="34057" x="3125788" y="6777038"/>
          <p14:tracePt t="34070" x="3108325" y="6777038"/>
          <p14:tracePt t="34083" x="3081338" y="6777038"/>
          <p14:tracePt t="34100" x="3054350" y="6777038"/>
          <p14:tracePt t="34116" x="3027363" y="6777038"/>
          <p14:tracePt t="34133" x="2973388" y="6777038"/>
          <p14:tracePt t="34151" x="2955925" y="6777038"/>
          <p14:tracePt t="34166" x="2938463" y="6769100"/>
          <p14:tracePt t="34183" x="2928938" y="6769100"/>
          <p14:tracePt t="34200" x="2928938" y="6759575"/>
          <p14:tracePt t="34300" x="2928938" y="6751638"/>
          <p14:tracePt t="34312" x="2928938" y="6742113"/>
          <p14:tracePt t="34338" x="2946400" y="6732588"/>
          <p14:tracePt t="34364" x="2965450" y="6732588"/>
          <p14:tracePt t="34376" x="2990850" y="6724650"/>
          <p14:tracePt t="34389" x="3044825" y="6715125"/>
          <p14:tracePt t="34402" x="3098800" y="6705600"/>
          <p14:tracePt t="34417" x="3143250" y="6697663"/>
          <p14:tracePt t="34434" x="3170238" y="6697663"/>
          <p14:tracePt t="34450" x="3214688" y="6697663"/>
          <p14:tracePt t="34467" x="3232150" y="6688138"/>
          <p14:tracePt t="34483" x="3241675" y="6688138"/>
          <p14:tracePt t="34500" x="3259138" y="6680200"/>
          <p14:tracePt t="34518" x="3268663" y="6680200"/>
          <p14:tracePt t="34542" x="3268663" y="6670675"/>
          <p14:tracePt t="34567" x="3276600" y="6661150"/>
          <p14:tracePt t="34593" x="3286125" y="6653213"/>
          <p14:tracePt t="34683" x="3295650" y="6653213"/>
          <p14:tracePt t="34708" x="3295650" y="6634163"/>
          <p14:tracePt t="34721" x="3303588" y="6616700"/>
          <p14:tracePt t="34734" x="3322638" y="6599238"/>
          <p14:tracePt t="34746" x="3330575" y="6572250"/>
          <p14:tracePt t="34760" x="3340100" y="6545263"/>
          <p14:tracePt t="34772" x="3348038" y="6537325"/>
          <p14:tracePt t="34785" x="3357563" y="6527800"/>
          <p14:tracePt t="34801" x="3357563" y="6518275"/>
          <p14:tracePt t="34817" x="3367088" y="6510338"/>
          <p14:tracePt t="34834" x="3357563" y="6510338"/>
          <p14:tracePt t="35155" x="3357563" y="6491288"/>
          <p14:tracePt t="35168" x="3348038" y="6465888"/>
          <p14:tracePt t="35180" x="3340100" y="6429375"/>
          <p14:tracePt t="35193" x="3340100" y="6340475"/>
          <p14:tracePt t="35206" x="3340100" y="6205538"/>
          <p14:tracePt t="35219" x="3340100" y="6089650"/>
          <p14:tracePt t="35235" x="3375025" y="5991225"/>
          <p14:tracePt t="35251" x="3394075" y="5911850"/>
          <p14:tracePt t="35268" x="3419475" y="5830888"/>
          <p14:tracePt t="35285" x="3419475" y="5803900"/>
          <p14:tracePt t="35301" x="3429000" y="5795963"/>
          <p14:tracePt t="35318" x="3438525" y="5776913"/>
          <p14:tracePt t="35336" x="3438525" y="5768975"/>
          <p14:tracePt t="35351" x="3438525" y="5759450"/>
          <p14:tracePt t="35368" x="3446463" y="5759450"/>
          <p14:tracePt t="35385" x="3446463" y="5751513"/>
          <p14:tracePt t="35401" x="3446463" y="5732463"/>
          <p14:tracePt t="35435" x="3455988" y="5724525"/>
          <p14:tracePt t="35448" x="3465513" y="5715000"/>
          <p14:tracePt t="35461" x="3465513" y="5705475"/>
          <p14:tracePt t="35473" x="3473450" y="5697538"/>
          <p14:tracePt t="35499" x="3473450" y="5688013"/>
          <p14:tracePt t="35512" x="3482975" y="5688013"/>
          <p14:tracePt t="35588" x="3490913" y="5688013"/>
          <p14:tracePt t="35639" x="3500438" y="5688013"/>
          <p14:tracePt t="35665" x="3517900" y="5688013"/>
          <p14:tracePt t="35677" x="3527425" y="5680075"/>
          <p14:tracePt t="35690" x="3536950" y="5680075"/>
          <p14:tracePt t="35703" x="3527425" y="5680075"/>
          <p14:tracePt t="35882" x="3517900" y="5688013"/>
          <p14:tracePt t="35895" x="3500438" y="5697538"/>
          <p14:tracePt t="35907" x="3482975" y="5732463"/>
          <p14:tracePt t="35920" x="3446463" y="5803900"/>
          <p14:tracePt t="35935" x="3419475" y="5894388"/>
          <p14:tracePt t="35951" x="3384550" y="6018213"/>
          <p14:tracePt t="35968" x="3367088" y="6161088"/>
          <p14:tracePt t="35986" x="3357563" y="6197600"/>
          <p14:tracePt t="36002" x="3357563" y="6232525"/>
          <p14:tracePt t="36017" x="3348038" y="6323013"/>
          <p14:tracePt t="36035" x="3340100" y="6367463"/>
          <p14:tracePt t="36050" x="3330575" y="6402388"/>
          <p14:tracePt t="36067" x="3313113" y="6438900"/>
          <p14:tracePt t="36084" x="3276600" y="6527800"/>
          <p14:tracePt t="36101" x="3268663" y="6562725"/>
          <p14:tracePt t="36117" x="3251200" y="6581775"/>
          <p14:tracePt t="36134" x="3241675" y="6616700"/>
          <p14:tracePt t="36151" x="3232150" y="6634163"/>
          <p14:tracePt t="36167" x="3232150" y="6653213"/>
          <p14:tracePt t="36184" x="3224213" y="6680200"/>
          <p14:tracePt t="36202" x="3224213" y="6688138"/>
          <p14:tracePt t="36227" x="3224213" y="6697663"/>
          <p14:tracePt t="36239" x="3224213" y="6688138"/>
          <p14:tracePt t="36443" x="3224213" y="6680200"/>
          <p14:tracePt t="37706" x="3224213" y="6670675"/>
          <p14:tracePt t="38219" x="3224213" y="6661150"/>
          <p14:tracePt t="38231" x="3214688" y="6653213"/>
          <p14:tracePt t="38282" x="3214688" y="6643688"/>
          <p14:tracePt t="38309" x="3214688" y="6626225"/>
          <p14:tracePt t="38333" x="3214688" y="6608763"/>
          <p14:tracePt t="38346" x="3214688" y="6581775"/>
          <p14:tracePt t="38358" x="3224213" y="6537325"/>
          <p14:tracePt t="38371" x="3251200" y="6446838"/>
          <p14:tracePt t="38385" x="3295650" y="6330950"/>
          <p14:tracePt t="38403" x="3330575" y="6232525"/>
          <p14:tracePt t="38420" x="3394075" y="6018213"/>
          <p14:tracePt t="38437" x="3411538" y="5946775"/>
          <p14:tracePt t="38453" x="3429000" y="5894388"/>
          <p14:tracePt t="38470" x="3473450" y="5803900"/>
          <p14:tracePt t="38487" x="3482975" y="5786438"/>
          <p14:tracePt t="38503" x="3490913" y="5776913"/>
          <p14:tracePt t="38520" x="3490913" y="5768975"/>
          <p14:tracePt t="38537" x="3500438" y="5759450"/>
          <p14:tracePt t="38552" x="3500438" y="5751513"/>
          <p14:tracePt t="38934" x="3500438" y="5724525"/>
          <p14:tracePt t="38946" x="3500438" y="5661025"/>
          <p14:tracePt t="38959" x="3509963" y="5537200"/>
          <p14:tracePt t="38972" x="3527425" y="5330825"/>
          <p14:tracePt t="38986" x="3562350" y="5099050"/>
          <p14:tracePt t="39003" x="3571875" y="4965700"/>
          <p14:tracePt t="39020" x="3660775" y="4670425"/>
          <p14:tracePt t="39037" x="3687763" y="4562475"/>
          <p14:tracePt t="39053" x="3714750" y="4483100"/>
          <p14:tracePt t="39069" x="3751263" y="4411663"/>
          <p14:tracePt t="39086" x="3803650" y="4241800"/>
          <p14:tracePt t="39102" x="3822700" y="4187825"/>
          <p14:tracePt t="39119" x="3848100" y="4160838"/>
          <p14:tracePt t="39135" x="3902075" y="4062413"/>
          <p14:tracePt t="39153" x="3938588" y="4017963"/>
          <p14:tracePt t="39169" x="3965575" y="3938588"/>
          <p14:tracePt t="39186" x="4010025" y="3830638"/>
          <p14:tracePt t="39202" x="4027488" y="3786188"/>
          <p14:tracePt t="39219" x="4037013" y="3741738"/>
          <p14:tracePt t="39235" x="4054475" y="3652838"/>
          <p14:tracePt t="39253" x="4062413" y="3598863"/>
          <p14:tracePt t="39269" x="4071938" y="3562350"/>
          <p14:tracePt t="39286" x="4081463" y="3527425"/>
          <p14:tracePt t="39302" x="4098925" y="3482975"/>
          <p14:tracePt t="39320" x="4098925" y="3473450"/>
          <p14:tracePt t="39335" x="4098925" y="3465513"/>
          <p14:tracePt t="39352" x="4098925" y="3455988"/>
          <p14:tracePt t="39380" x="4089400" y="3465513"/>
          <p14:tracePt t="39482" x="4062413" y="3473450"/>
          <p14:tracePt t="39495" x="4027488" y="3517900"/>
          <p14:tracePt t="39507" x="3938588" y="3598863"/>
          <p14:tracePt t="39521" x="3848100" y="3687763"/>
          <p14:tracePt t="39536" x="3795713" y="3741738"/>
          <p14:tracePt t="39553" x="3759200" y="3768725"/>
          <p14:tracePt t="39570" x="3741738" y="3786188"/>
          <p14:tracePt t="39587" x="3732213" y="3795713"/>
          <p14:tracePt t="39603" x="3732213" y="3803650"/>
          <p14:tracePt t="39620" x="3724275" y="3803650"/>
          <p14:tracePt t="39636" x="3714750" y="3813175"/>
          <p14:tracePt t="39653" x="3705225" y="3822700"/>
          <p14:tracePt t="39673" x="3705225" y="3830638"/>
          <p14:tracePt t="39698" x="3705225" y="3840163"/>
          <p14:tracePt t="39724" x="3705225" y="3830638"/>
          <p14:tracePt t="39878" x="3714750" y="3813175"/>
          <p14:tracePt t="39890" x="3732213" y="3795713"/>
          <p14:tracePt t="39903" x="3768725" y="3751263"/>
          <p14:tracePt t="39916" x="3795713" y="3697288"/>
          <p14:tracePt t="39928" x="3822700" y="3643313"/>
          <p14:tracePt t="39941" x="3840163" y="3616325"/>
          <p14:tracePt t="39955" x="3857625" y="3598863"/>
          <p14:tracePt t="39970" x="3857625" y="3581400"/>
          <p14:tracePt t="39986" x="3867150" y="3581400"/>
          <p14:tracePt t="40005" x="3867150" y="3571875"/>
          <p14:tracePt t="40022" x="3875088" y="3571875"/>
          <p14:tracePt t="40037" x="3867150" y="3571875"/>
          <p14:tracePt t="40069" x="3848100" y="3598863"/>
          <p14:tracePt t="40081" x="3813175" y="3625850"/>
          <p14:tracePt t="40094" x="3751263" y="3705225"/>
          <p14:tracePt t="40107" x="3687763" y="3813175"/>
          <p14:tracePt t="40120" x="3598863" y="3965575"/>
          <p14:tracePt t="40136" x="3562350" y="4037013"/>
          <p14:tracePt t="40153" x="3536950" y="4098925"/>
          <p14:tracePt t="40169" x="3509963" y="4170363"/>
          <p14:tracePt t="40186" x="3500438" y="4197350"/>
          <p14:tracePt t="40203" x="3490913" y="4232275"/>
          <p14:tracePt t="40219" x="3473450" y="4322763"/>
          <p14:tracePt t="40236" x="3465513" y="4348163"/>
          <p14:tracePt t="40252" x="3465513" y="4375150"/>
          <p14:tracePt t="40269" x="3465513" y="4402138"/>
          <p14:tracePt t="40286" x="3465513" y="4419600"/>
          <p14:tracePt t="40303" x="3455988" y="4438650"/>
          <p14:tracePt t="40319" x="3455988" y="4446588"/>
          <p14:tracePt t="40336" x="3446463" y="4491038"/>
          <p14:tracePt t="40353" x="3446463" y="4500563"/>
          <p14:tracePt t="40369" x="3446463" y="4527550"/>
          <p14:tracePt t="40386" x="3438525" y="4554538"/>
          <p14:tracePt t="40404" x="3438525" y="4572000"/>
          <p14:tracePt t="40419" x="3438525" y="4589463"/>
          <p14:tracePt t="40437" x="3429000" y="4616450"/>
          <p14:tracePt t="40454" x="3429000" y="4633913"/>
          <p14:tracePt t="40469" x="3419475" y="4652963"/>
          <p14:tracePt t="40487" x="3411538" y="4687888"/>
          <p14:tracePt t="40503" x="3411538" y="4705350"/>
          <p14:tracePt t="40519" x="3411538" y="4741863"/>
          <p14:tracePt t="40536" x="3402013" y="4830763"/>
          <p14:tracePt t="40554" x="3402013" y="4867275"/>
          <p14:tracePt t="40570" x="3402013" y="4884738"/>
          <p14:tracePt t="40586" x="3402013" y="4911725"/>
          <p14:tracePt t="40603" x="3402013" y="4956175"/>
          <p14:tracePt t="40620" x="3402013" y="4973638"/>
          <p14:tracePt t="40636" x="3402013" y="5000625"/>
          <p14:tracePt t="40653" x="3394075" y="5054600"/>
          <p14:tracePt t="40670" x="3394075" y="5081588"/>
          <p14:tracePt t="40686" x="3384550" y="5099050"/>
          <p14:tracePt t="40703" x="3384550" y="5108575"/>
          <p14:tracePt t="40720" x="3384550" y="5116513"/>
          <p14:tracePt t="40744" x="3375025" y="5116513"/>
          <p14:tracePt t="41102" x="3375025" y="5126038"/>
          <p14:tracePt t="41115" x="3375025" y="5143500"/>
          <p14:tracePt t="41128" x="3367088" y="5180013"/>
          <p14:tracePt t="41141" x="3348038" y="5251450"/>
          <p14:tracePt t="41154" x="3322638" y="5340350"/>
          <p14:tracePt t="41171" x="3303588" y="5402263"/>
          <p14:tracePt t="41186" x="3295650" y="5446713"/>
          <p14:tracePt t="41203" x="3286125" y="5483225"/>
          <p14:tracePt t="41220" x="3286125" y="5510213"/>
          <p14:tracePt t="41236" x="3276600" y="5537200"/>
          <p14:tracePt t="41253" x="3268663" y="5608638"/>
          <p14:tracePt t="41270" x="3259138" y="5634038"/>
          <p14:tracePt t="41286" x="3259138" y="5661025"/>
          <p14:tracePt t="41303" x="3259138" y="5705475"/>
          <p14:tracePt t="41320" x="3259138" y="5715000"/>
          <p14:tracePt t="41336" x="3259138" y="5724525"/>
          <p14:tracePt t="41353" x="3259138" y="5751513"/>
          <p14:tracePt t="41369" x="3251200" y="5776913"/>
          <p14:tracePt t="41387" x="3241675" y="5795963"/>
          <p14:tracePt t="41403" x="3241675" y="5803900"/>
          <p14:tracePt t="41420" x="3241675" y="5822950"/>
          <p14:tracePt t="41437" x="3241675" y="5830888"/>
          <p14:tracePt t="41453" x="3241675" y="5840413"/>
          <p14:tracePt t="41471" x="3232150" y="5875338"/>
          <p14:tracePt t="41487" x="3224213" y="5894388"/>
          <p14:tracePt t="41503" x="3214688" y="5911850"/>
          <p14:tracePt t="41520" x="3205163" y="5956300"/>
          <p14:tracePt t="41537" x="3187700" y="6010275"/>
          <p14:tracePt t="41553" x="3160713" y="6089650"/>
          <p14:tracePt t="41569" x="3143250" y="6161088"/>
          <p14:tracePt t="41586" x="3108325" y="6269038"/>
          <p14:tracePt t="41603" x="3081338" y="6323013"/>
          <p14:tracePt t="41620" x="3062288" y="6394450"/>
          <p14:tracePt t="41636" x="3036888" y="6483350"/>
          <p14:tracePt t="41654" x="3027363" y="6500813"/>
          <p14:tracePt t="41670" x="3027363" y="6510338"/>
          <p14:tracePt t="41702" x="3027363" y="6500813"/>
          <p14:tracePt t="42059" x="3027363" y="6491288"/>
          <p14:tracePt t="42072" x="3027363" y="6473825"/>
          <p14:tracePt t="42085" x="3027363" y="6446838"/>
          <p14:tracePt t="42098" x="3027363" y="6394450"/>
          <p14:tracePt t="42110" x="3027363" y="6286500"/>
          <p14:tracePt t="42123" x="3027363" y="6143625"/>
          <p14:tracePt t="42138" x="3027363" y="6037263"/>
          <p14:tracePt t="42154" x="3027363" y="5919788"/>
          <p14:tracePt t="42171" x="3027363" y="5705475"/>
          <p14:tracePt t="42188" x="3027363" y="5616575"/>
          <p14:tracePt t="42204" x="3044825" y="5545138"/>
          <p14:tracePt t="42220" x="3081338" y="5456238"/>
          <p14:tracePt t="42237" x="3152775" y="5251450"/>
          <p14:tracePt t="42254" x="3179763" y="5180013"/>
          <p14:tracePt t="42270" x="3205163" y="5108575"/>
          <p14:tracePt t="42287" x="3276600" y="4911725"/>
          <p14:tracePt t="42305" x="3303588" y="4813300"/>
          <p14:tracePt t="42321" x="3348038" y="4705350"/>
          <p14:tracePt t="42337" x="3419475" y="4500563"/>
          <p14:tracePt t="42355" x="3438525" y="4446588"/>
          <p14:tracePt t="42371" x="3465513" y="4394200"/>
          <p14:tracePt t="42387" x="3465513" y="4357688"/>
          <p14:tracePt t="42405" x="3473450" y="4348163"/>
          <p14:tracePt t="42420" x="3473450" y="4340225"/>
          <p14:tracePt t="42442" x="3473450" y="4330700"/>
          <p14:tracePt t="42736" x="3473450" y="4303713"/>
          <p14:tracePt t="42749" x="3490913" y="4232275"/>
          <p14:tracePt t="42761" x="3589338" y="3956050"/>
          <p14:tracePt t="42774" x="3776663" y="3411538"/>
          <p14:tracePt t="42788" x="3867150" y="3152775"/>
          <p14:tracePt t="42804" x="3911600" y="3081338"/>
          <p14:tracePt t="42821" x="3956050" y="2990850"/>
          <p14:tracePt t="42821" x="3990975" y="2911475"/>
          <p14:tracePt t="42839" x="4027488" y="2830513"/>
          <p14:tracePt t="42854" x="4054475" y="2786063"/>
          <p14:tracePt t="42871" x="4071938" y="2751138"/>
          <p14:tracePt t="42888" x="4116388" y="2687638"/>
          <p14:tracePt t="42905" x="4133850" y="2660650"/>
          <p14:tracePt t="42921" x="4152900" y="2643188"/>
          <p14:tracePt t="42937" x="4187825" y="2589213"/>
          <p14:tracePt t="42955" x="4197350" y="2562225"/>
          <p14:tracePt t="42971" x="4214813" y="2544763"/>
          <p14:tracePt t="42987" x="4224338" y="2517775"/>
          <p14:tracePt t="43005" x="4232275" y="2509838"/>
          <p14:tracePt t="43029" x="4224338" y="2509838"/>
          <p14:tracePt t="43106" x="4214813" y="2509838"/>
          <p14:tracePt t="43118" x="4197350" y="2517775"/>
          <p14:tracePt t="43131" x="4187825" y="2527300"/>
          <p14:tracePt t="43144" x="4170363" y="2536825"/>
          <p14:tracePt t="43157" x="4152900" y="2544763"/>
          <p14:tracePt t="43171" x="4143375" y="2554288"/>
          <p14:tracePt t="43187" x="4125913" y="2562225"/>
          <p14:tracePt t="43204" x="4116388" y="2562225"/>
          <p14:tracePt t="43220" x="4108450" y="2562225"/>
          <p14:tracePt t="43237" x="4098925" y="2562225"/>
          <p14:tracePt t="43254" x="4089400" y="2562225"/>
          <p14:tracePt t="43271" x="4081463" y="2562225"/>
          <p14:tracePt t="43296" x="4071938" y="2554288"/>
          <p14:tracePt t="43309" x="4071938" y="2544763"/>
          <p14:tracePt t="43323" x="4062413" y="2544763"/>
          <p14:tracePt t="43337" x="4062413" y="2536825"/>
          <p14:tracePt t="43354" x="4054475" y="2536825"/>
          <p14:tracePt t="43370" x="4044950" y="2536825"/>
          <p14:tracePt t="43399" x="4037013" y="2536825"/>
          <p14:tracePt t="43437" x="4037013" y="2527300"/>
          <p14:tracePt t="43539" x="4044950" y="2527300"/>
          <p14:tracePt t="43552" x="4054475" y="2517775"/>
          <p14:tracePt t="43578" x="4081463" y="2517775"/>
          <p14:tracePt t="43590" x="4125913" y="2517775"/>
          <p14:tracePt t="43603" x="4187825" y="2517775"/>
          <p14:tracePt t="43615" x="4251325" y="2517775"/>
          <p14:tracePt t="43629" x="4295775" y="2517775"/>
          <p14:tracePt t="43641" x="4348163" y="2517775"/>
          <p14:tracePt t="43655" x="4419600" y="2517775"/>
          <p14:tracePt t="43671" x="4473575" y="2527300"/>
          <p14:tracePt t="43688" x="4562475" y="2527300"/>
          <p14:tracePt t="43705" x="4608513" y="2536825"/>
          <p14:tracePt t="43721" x="4670425" y="2536825"/>
          <p14:tracePt t="43737" x="4768850" y="2544763"/>
          <p14:tracePt t="43754" x="4929188" y="2581275"/>
          <p14:tracePt t="43772" x="5010150" y="2598738"/>
          <p14:tracePt t="43788" x="5081588" y="2616200"/>
          <p14:tracePt t="43804" x="5224463" y="2652713"/>
          <p14:tracePt t="43823" x="5268913" y="2670175"/>
          <p14:tracePt t="43838" x="5303838" y="2687638"/>
          <p14:tracePt t="43854" x="5375275" y="2714625"/>
          <p14:tracePt t="43872" x="5411788" y="2732088"/>
          <p14:tracePt t="43888" x="5465763" y="2751138"/>
          <p14:tracePt t="43904" x="5545138" y="2795588"/>
          <p14:tracePt t="43922" x="5572125" y="2803525"/>
          <p14:tracePt t="43938" x="5608638" y="2830513"/>
          <p14:tracePt t="43955" x="5626100" y="2847975"/>
          <p14:tracePt t="43971" x="5653088" y="2894013"/>
          <p14:tracePt t="43989" x="5670550" y="2911475"/>
          <p14:tracePt t="44004" x="5680075" y="2919413"/>
          <p14:tracePt t="44023" x="5680075" y="2928938"/>
          <p14:tracePt t="44061" x="5705475" y="2928938"/>
          <p14:tracePt t="44585" x="5751513" y="2938463"/>
          <p14:tracePt t="44598" x="5919788" y="3000375"/>
          <p14:tracePt t="44611" x="6099175" y="3062288"/>
          <p14:tracePt t="44623" x="6251575" y="3108325"/>
          <p14:tracePt t="44638" x="6375400" y="3152775"/>
          <p14:tracePt t="44654" x="6465888" y="3197225"/>
          <p14:tracePt t="44671" x="6626225" y="3295650"/>
          <p14:tracePt t="44688" x="6705600" y="3340100"/>
          <p14:tracePt t="44705" x="6769100" y="3384550"/>
          <p14:tracePt t="44721" x="6823075" y="3429000"/>
          <p14:tracePt t="44738" x="6867525" y="3446463"/>
          <p14:tracePt t="44756" x="6875463" y="3455988"/>
          <p14:tracePt t="44771" x="6884988" y="3455988"/>
          <p14:tracePt t="44802" x="6894513" y="3455988"/>
          <p14:tracePt t="44827" x="6894513" y="3465513"/>
          <p14:tracePt t="44878" x="6902450" y="3465513"/>
          <p14:tracePt t="44904" x="6911975" y="3465513"/>
          <p14:tracePt t="44980" x="6919913" y="3465513"/>
          <p14:tracePt t="45299" x="6929438" y="3473450"/>
          <p14:tracePt t="45350" x="6946900" y="3473450"/>
          <p14:tracePt t="45363" x="6956425" y="3482975"/>
          <p14:tracePt t="45375" x="6991350" y="3490913"/>
          <p14:tracePt t="45389" x="7037388" y="3490913"/>
          <p14:tracePt t="45405" x="7062788" y="3500438"/>
          <p14:tracePt t="45421" x="7089775" y="3509963"/>
          <p14:tracePt t="45438" x="7143750" y="3527425"/>
          <p14:tracePt t="45456" x="7153275" y="3527425"/>
          <p14:tracePt t="45471" x="7170738" y="3527425"/>
          <p14:tracePt t="45488" x="7205663" y="3536950"/>
          <p14:tracePt t="45506" x="7215188" y="3544888"/>
          <p14:tracePt t="45522" x="7232650" y="3544888"/>
          <p14:tracePt t="45537" x="7269163" y="3544888"/>
          <p14:tracePt t="45555" x="7286625" y="3544888"/>
          <p14:tracePt t="45570" x="7304088" y="3544888"/>
          <p14:tracePt t="45587" x="7313613" y="3544888"/>
          <p14:tracePt t="45604" x="7340600" y="3536950"/>
          <p14:tracePt t="45622" x="7367588" y="3527425"/>
          <p14:tracePt t="45638" x="7385050" y="3509963"/>
          <p14:tracePt t="45655" x="7429500" y="3465513"/>
          <p14:tracePt t="45672" x="7446963" y="3429000"/>
          <p14:tracePt t="45688" x="7466013" y="3384550"/>
          <p14:tracePt t="45704" x="7510463" y="3303588"/>
          <p14:tracePt t="45721" x="7527925" y="3276600"/>
          <p14:tracePt t="45738" x="7527925" y="3259138"/>
          <p14:tracePt t="45754" x="7537450" y="3232150"/>
          <p14:tracePt t="45772" x="7537450" y="3205163"/>
          <p14:tracePt t="45787" x="7537450" y="3187700"/>
          <p14:tracePt t="45804" x="7537450" y="3143250"/>
          <p14:tracePt t="45822" x="7537450" y="3116263"/>
          <p14:tracePt t="45837" x="7537450" y="3098800"/>
          <p14:tracePt t="45854" x="7527925" y="3062288"/>
          <p14:tracePt t="45871" x="7491413" y="3017838"/>
          <p14:tracePt t="45888" x="7473950" y="2990850"/>
          <p14:tracePt t="45904" x="7439025" y="2965450"/>
          <p14:tracePt t="45921" x="7367588" y="2894013"/>
          <p14:tracePt t="45938" x="7313613" y="2867025"/>
          <p14:tracePt t="45954" x="7269163" y="2847975"/>
          <p14:tracePt t="45971" x="7197725" y="2830513"/>
          <p14:tracePt t="45988" x="7180263" y="2830513"/>
          <p14:tracePt t="46004" x="7161213" y="2830513"/>
          <p14:tracePt t="46023" x="7134225" y="2830513"/>
          <p14:tracePt t="46039" x="7126288" y="2840038"/>
          <p14:tracePt t="46054" x="7108825" y="2847975"/>
          <p14:tracePt t="46071" x="7108825" y="2857500"/>
          <p14:tracePt t="46087" x="7099300" y="2874963"/>
          <p14:tracePt t="46104" x="7081838" y="2894013"/>
          <p14:tracePt t="46120" x="7072313" y="2919413"/>
          <p14:tracePt t="46137" x="7054850" y="3000375"/>
          <p14:tracePt t="46154" x="7045325" y="3054350"/>
          <p14:tracePt t="46171" x="7045325" y="3089275"/>
          <p14:tracePt t="46187" x="7045325" y="3116263"/>
          <p14:tracePt t="46204" x="7045325" y="3133725"/>
          <p14:tracePt t="46220" x="7045325" y="3143250"/>
          <p14:tracePt t="46242" x="7045325" y="3160713"/>
          <p14:tracePt t="46268" x="7054850" y="3160713"/>
          <p14:tracePt t="46280" x="7062788" y="3179763"/>
          <p14:tracePt t="46293" x="7081838" y="3179763"/>
          <p14:tracePt t="46306" x="7089775" y="3197225"/>
          <p14:tracePt t="46321" x="7099300" y="3197225"/>
          <p14:tracePt t="46337" x="7099300" y="3205163"/>
          <p14:tracePt t="46354" x="7108825" y="3205163"/>
          <p14:tracePt t="46370" x="7108825" y="3214688"/>
          <p14:tracePt t="46446" x="7108825" y="3224213"/>
          <p14:tracePt t="46484" x="7108825" y="3241675"/>
          <p14:tracePt t="46510" x="7108825" y="3259138"/>
          <p14:tracePt t="46522" x="7108825" y="3286125"/>
          <p14:tracePt t="46535" x="7089775" y="3340100"/>
          <p14:tracePt t="46548" x="7081838" y="3375025"/>
          <p14:tracePt t="46561" x="7062788" y="3429000"/>
          <p14:tracePt t="46573" x="7054850" y="3482975"/>
          <p14:tracePt t="46588" x="7037388" y="3509963"/>
          <p14:tracePt t="46605" x="7037388" y="3527425"/>
          <p14:tracePt t="46622" x="7037388" y="3562350"/>
          <p14:tracePt t="46639" x="7037388" y="3571875"/>
          <p14:tracePt t="46655" x="7037388" y="3581400"/>
          <p14:tracePt t="46672" x="7037388" y="3589338"/>
          <p14:tracePt t="46689" x="7037388" y="3598863"/>
          <p14:tracePt t="46706" x="7037388" y="3589338"/>
          <p14:tracePt t="47569" x="7037388" y="3581400"/>
          <p14:tracePt t="47619" x="7037388" y="3562350"/>
          <p14:tracePt t="47632" x="7037388" y="3544888"/>
          <p14:tracePt t="47645" x="7045325" y="3500438"/>
          <p14:tracePt t="47658" x="7081838" y="3394075"/>
          <p14:tracePt t="47672" x="7180263" y="3205163"/>
          <p14:tracePt t="47689" x="7296150" y="3071813"/>
          <p14:tracePt t="47706" x="7394575" y="2982913"/>
          <p14:tracePt t="47722" x="7419975" y="2955925"/>
          <p14:tracePt t="47739" x="7446963" y="2946400"/>
          <p14:tracePt t="47756" x="7491413" y="2946400"/>
          <p14:tracePt t="47773" x="7527925" y="2946400"/>
          <p14:tracePt t="47789" x="7562850" y="2946400"/>
          <p14:tracePt t="47805" x="7616825" y="2965450"/>
          <p14:tracePt t="47822" x="7661275" y="2990850"/>
          <p14:tracePt t="47840" x="7670800" y="2990850"/>
          <p14:tracePt t="47855" x="7670800" y="3000375"/>
          <p14:tracePt t="47874" x="7670800" y="3009900"/>
          <p14:tracePt t="47913" x="7670800" y="3017838"/>
          <p14:tracePt t="47976" x="7661275" y="3027363"/>
          <p14:tracePt t="48002" x="7634288" y="3036888"/>
          <p14:tracePt t="48016" x="7562850" y="3071813"/>
          <p14:tracePt t="48028" x="7483475" y="3125788"/>
          <p14:tracePt t="48040" x="7412038" y="3170238"/>
          <p14:tracePt t="48055" x="7331075" y="3224213"/>
          <p14:tracePt t="48071" x="7251700" y="3268663"/>
          <p14:tracePt t="48088" x="7170738" y="3330575"/>
          <p14:tracePt t="48105" x="7153275" y="3348038"/>
          <p14:tracePt t="48121" x="7143750" y="3367088"/>
          <p14:tracePt t="48138" x="7116763" y="3419475"/>
          <p14:tracePt t="48155" x="7108825" y="3438525"/>
          <p14:tracePt t="48172" x="7108825" y="3455988"/>
          <p14:tracePt t="48188" x="7108825" y="3473450"/>
          <p14:tracePt t="48204" x="7099300" y="3490913"/>
          <p14:tracePt t="48222" x="7099300" y="3500438"/>
          <p14:tracePt t="48238" x="7099300" y="3509963"/>
          <p14:tracePt t="48255" x="7099300" y="3517900"/>
          <p14:tracePt t="48271" x="7099300" y="3509963"/>
          <p14:tracePt t="49036" x="7099300" y="3482975"/>
          <p14:tracePt t="49049" x="7099300" y="3455988"/>
          <p14:tracePt t="49062" x="7099300" y="3411538"/>
          <p14:tracePt t="49074" x="7099300" y="3367088"/>
          <p14:tracePt t="49089" x="7099300" y="3340100"/>
          <p14:tracePt t="49106" x="7099300" y="3330575"/>
          <p14:tracePt t="49123" x="7099300" y="3313113"/>
          <p14:tracePt t="49140" x="7108825" y="3303588"/>
          <p14:tracePt t="49156" x="7116763" y="3295650"/>
          <p14:tracePt t="49172" x="7143750" y="3268663"/>
          <p14:tracePt t="49190" x="7153275" y="3259138"/>
          <p14:tracePt t="49206" x="7161213" y="3241675"/>
          <p14:tracePt t="49223" x="7161213" y="3232150"/>
          <p14:tracePt t="49239" x="7188200" y="3197225"/>
          <p14:tracePt t="49256" x="7188200" y="3170238"/>
          <p14:tracePt t="49272" x="7197725" y="3160713"/>
          <p14:tracePt t="49289" x="7205663" y="3143250"/>
          <p14:tracePt t="49307" x="7205663" y="3133725"/>
          <p14:tracePt t="49329" x="7205663" y="3125788"/>
          <p14:tracePt t="50044" x="7224713" y="3125788"/>
          <p14:tracePt t="50056" x="7251700" y="3116263"/>
          <p14:tracePt t="50069" x="7296150" y="3116263"/>
          <p14:tracePt t="50082" x="7367588" y="3098800"/>
          <p14:tracePt t="50095" x="7429500" y="3089275"/>
          <p14:tracePt t="50107" x="7491413" y="3081338"/>
          <p14:tracePt t="50123" x="7537450" y="3071813"/>
          <p14:tracePt t="50140" x="7562850" y="3062288"/>
          <p14:tracePt t="50156" x="7589838" y="3054350"/>
          <p14:tracePt t="50173" x="7599363" y="3044825"/>
          <p14:tracePt t="50196" x="7599363" y="3036888"/>
          <p14:tracePt t="50235" x="7608888" y="3036888"/>
          <p14:tracePt t="50247" x="7616825" y="3027363"/>
          <p14:tracePt t="50260" x="7616825" y="3017838"/>
          <p14:tracePt t="50273" x="7626350" y="3000375"/>
          <p14:tracePt t="50290" x="7634288" y="2990850"/>
          <p14:tracePt t="50311" x="7634288" y="2982913"/>
          <p14:tracePt t="50324" x="7634288" y="2973388"/>
          <p14:tracePt t="50339" x="7634288" y="2965450"/>
          <p14:tracePt t="50375" x="7626350" y="2965450"/>
          <p14:tracePt t="50439" x="7616825" y="2973388"/>
          <p14:tracePt t="50451" x="7599363" y="2973388"/>
          <p14:tracePt t="50464" x="7572375" y="2973388"/>
          <p14:tracePt t="50477" x="7545388" y="2982913"/>
          <p14:tracePt t="50490" x="7527925" y="2990850"/>
          <p14:tracePt t="50506" x="7500938" y="2990850"/>
          <p14:tracePt t="50524" x="7491413" y="2990850"/>
          <p14:tracePt t="50539" x="7473950" y="2990850"/>
          <p14:tracePt t="50556" x="7466013" y="2990850"/>
          <p14:tracePt t="50572" x="7456488" y="2990850"/>
          <p14:tracePt t="50588" x="7446963" y="2973388"/>
          <p14:tracePt t="50606" x="7446963" y="2965450"/>
          <p14:tracePt t="50622" x="7446963" y="2955925"/>
          <p14:tracePt t="50639" x="7446963" y="2919413"/>
          <p14:tracePt t="50656" x="7446963" y="2894013"/>
          <p14:tracePt t="50672" x="7446963" y="2884488"/>
          <p14:tracePt t="50689" x="7446963" y="2874963"/>
          <p14:tracePt t="50705" x="7446963" y="2857500"/>
          <p14:tracePt t="50722" x="7446963" y="2847975"/>
          <p14:tracePt t="50756" x="7439025" y="2847975"/>
          <p14:tracePt t="50795" x="7429500" y="2847975"/>
          <p14:tracePt t="50846" x="7429500" y="2867025"/>
          <p14:tracePt t="50859" x="7419975" y="2884488"/>
          <p14:tracePt t="50872" x="7419975" y="2919413"/>
          <p14:tracePt t="50884" x="7419975" y="3009900"/>
          <p14:tracePt t="50897" x="7419975" y="3098800"/>
          <p14:tracePt t="50910" x="7419975" y="3187700"/>
          <p14:tracePt t="50924" x="7419975" y="3286125"/>
          <p14:tracePt t="50940" x="7419975" y="3384550"/>
          <p14:tracePt t="50957" x="7429500" y="3455988"/>
          <p14:tracePt t="50973" x="7439025" y="3571875"/>
          <p14:tracePt t="50990" x="7446963" y="3625850"/>
          <p14:tracePt t="51006" x="7456488" y="3687763"/>
          <p14:tracePt t="51006" x="7466013" y="3751263"/>
          <p14:tracePt t="51024" x="7473950" y="3776663"/>
          <p14:tracePt t="51042" x="7483475" y="3803650"/>
          <p14:tracePt t="51055" x="7491413" y="3822700"/>
          <p14:tracePt t="51072" x="7491413" y="3848100"/>
          <p14:tracePt t="51089" x="7491413" y="3857625"/>
          <p14:tracePt t="51107" x="7500938" y="3867150"/>
          <p14:tracePt t="51122" x="7510463" y="3884613"/>
          <p14:tracePt t="51140" x="7518400" y="3902075"/>
          <p14:tracePt t="51165" x="7527925" y="3902075"/>
          <p14:tracePt t="51177" x="7527925" y="3911600"/>
          <p14:tracePt t="51190" x="7537450" y="3919538"/>
          <p14:tracePt t="51205" x="7537450" y="3929063"/>
          <p14:tracePt t="51222" x="7537450" y="3938588"/>
          <p14:tracePt t="51254" x="7545388" y="3938588"/>
          <p14:tracePt t="51266" x="7527925" y="3938588"/>
          <p14:tracePt t="51483" x="7518400" y="3938588"/>
          <p14:tracePt t="51509" x="7510463" y="3938588"/>
          <p14:tracePt t="51522" x="7491413" y="3938588"/>
          <p14:tracePt t="51547" x="7483475" y="3938588"/>
          <p14:tracePt t="51573" x="7473950" y="3938588"/>
          <p14:tracePt t="51611" x="7483475" y="3938588"/>
          <p14:tracePt t="51866" x="7473950" y="3938588"/>
          <p14:tracePt t="52122" x="7466013" y="3938588"/>
          <p14:tracePt t="52134" x="7446963" y="3938588"/>
          <p14:tracePt t="52147" x="7412038" y="3938588"/>
          <p14:tracePt t="52160" x="7348538" y="3929063"/>
          <p14:tracePt t="52173" x="7108825" y="3902075"/>
          <p14:tracePt t="52189" x="6572250" y="3795713"/>
          <p14:tracePt t="52206" x="5983288" y="3679825"/>
          <p14:tracePt t="52222" x="5572125" y="3589338"/>
          <p14:tracePt t="52240" x="5384800" y="3562350"/>
          <p14:tracePt t="52255" x="5241925" y="3536950"/>
          <p14:tracePt t="52272" x="5054600" y="3517900"/>
          <p14:tracePt t="52289" x="4991100" y="3509963"/>
          <p14:tracePt t="52306" x="4965700" y="3509963"/>
          <p14:tracePt t="52323" x="4946650" y="3509963"/>
          <p14:tracePt t="52339" x="4938713" y="3509963"/>
          <p14:tracePt t="52355" x="4929188" y="3509963"/>
          <p14:tracePt t="52372" x="4911725" y="3500438"/>
          <p14:tracePt t="52722" x="4884738" y="3482975"/>
          <p14:tracePt t="52735" x="4840288" y="3465513"/>
          <p14:tracePt t="52747" x="4768850" y="3419475"/>
          <p14:tracePt t="52760" x="4679950" y="3357563"/>
          <p14:tracePt t="52774" x="4572000" y="3276600"/>
          <p14:tracePt t="52790" x="4438650" y="3170238"/>
          <p14:tracePt t="52807" x="4125913" y="2973388"/>
          <p14:tracePt t="52824" x="4037013" y="2928938"/>
          <p14:tracePt t="52840" x="3946525" y="2874963"/>
          <p14:tracePt t="52857" x="3875088" y="2840038"/>
          <p14:tracePt t="52873" x="3786188" y="2786063"/>
          <p14:tracePt t="52891" x="3751263" y="2768600"/>
          <p14:tracePt t="52907" x="3732213" y="2759075"/>
          <p14:tracePt t="52923" x="3697288" y="2751138"/>
          <p14:tracePt t="52941" x="3687763" y="2741613"/>
          <p14:tracePt t="52957" x="3679825" y="2741613"/>
          <p14:tracePt t="52977" x="3679825" y="2732088"/>
          <p14:tracePt t="52991" x="3679825" y="2724150"/>
          <p14:tracePt t="53257" x="3679825" y="2714625"/>
          <p14:tracePt t="53295" x="3679825" y="2705100"/>
          <p14:tracePt t="53334" x="3679825" y="2697163"/>
          <p14:tracePt t="53347" x="3679825" y="2687638"/>
          <p14:tracePt t="53359" x="3679825" y="2679700"/>
          <p14:tracePt t="53375" x="3679825" y="2660650"/>
          <p14:tracePt t="53397" x="3679825" y="2652713"/>
          <p14:tracePt t="53410" x="3679825" y="2643188"/>
          <p14:tracePt t="53424" x="3679825" y="2625725"/>
          <p14:tracePt t="53440" x="3679825" y="2616200"/>
          <p14:tracePt t="53457" x="3679825" y="2581275"/>
          <p14:tracePt t="53474" x="3679825" y="2562225"/>
          <p14:tracePt t="53490" x="3687763" y="2544763"/>
          <p14:tracePt t="53507" x="3687763" y="2536825"/>
          <p14:tracePt t="53524" x="3697288" y="2490788"/>
          <p14:tracePt t="53541" x="3697288" y="2482850"/>
          <p14:tracePt t="53556" x="3705225" y="2465388"/>
          <p14:tracePt t="53573" x="3714750" y="2455863"/>
          <p14:tracePt t="53589" x="3714750" y="2446338"/>
          <p14:tracePt t="53606" x="3714750" y="2438400"/>
          <p14:tracePt t="53639" x="3714750" y="2446338"/>
          <p14:tracePt t="53730" x="3714750" y="2455863"/>
          <p14:tracePt t="53741" x="3714750" y="2465388"/>
          <p14:tracePt t="53754" x="3705225" y="2490788"/>
          <p14:tracePt t="53767" x="3697288" y="2554288"/>
          <p14:tracePt t="53779" x="3697288" y="2633663"/>
          <p14:tracePt t="53792" x="3687763" y="2714625"/>
          <p14:tracePt t="53807" x="3670300" y="2795588"/>
          <p14:tracePt t="53824" x="3670300" y="2874963"/>
          <p14:tracePt t="53840" x="3643313" y="2990850"/>
          <p14:tracePt t="53858" x="3643313" y="3027363"/>
          <p14:tracePt t="53873" x="3633788" y="3071813"/>
          <p14:tracePt t="53890" x="3625850" y="3108325"/>
          <p14:tracePt t="53908" x="3625850" y="3133725"/>
          <p14:tracePt t="53924" x="3616325" y="3152775"/>
          <p14:tracePt t="53940" x="3616325" y="3160713"/>
          <p14:tracePt t="53957" x="3616325" y="3170238"/>
          <p14:tracePt t="53974" x="3616325" y="3160713"/>
          <p14:tracePt t="54200" x="3616325" y="3152775"/>
          <p14:tracePt t="55358" x="3616325" y="3160713"/>
          <p14:tracePt t="55440" x="3616325" y="3152775"/>
          <p14:tracePt t="55631" x="3616325" y="3143250"/>
          <p14:tracePt t="55657" x="3616325" y="3125788"/>
          <p14:tracePt t="55683" x="3616325" y="3116263"/>
          <p14:tracePt t="55695" x="3616325" y="3098800"/>
          <p14:tracePt t="55708" x="3616325" y="3081338"/>
          <p14:tracePt t="55721" x="3616325" y="3036888"/>
          <p14:tracePt t="55734" x="3633788" y="2965450"/>
          <p14:tracePt t="55746" x="3660775" y="2874963"/>
          <p14:tracePt t="55759" x="3687763" y="2768600"/>
          <p14:tracePt t="55774" x="3732213" y="2679700"/>
          <p14:tracePt t="55791" x="3759200" y="2589213"/>
          <p14:tracePt t="55808" x="3803650" y="2500313"/>
          <p14:tracePt t="55825" x="3822700" y="2482850"/>
          <p14:tracePt t="55841" x="3830638" y="2473325"/>
          <p14:tracePt t="55857" x="3840163" y="2473325"/>
          <p14:tracePt t="55875" x="3848100" y="2465388"/>
          <p14:tracePt t="55891" x="3857625" y="2465388"/>
          <p14:tracePt t="55912" x="3884613" y="2465388"/>
          <p14:tracePt t="55925" x="3911600" y="2465388"/>
          <p14:tracePt t="55941" x="3946525" y="2473325"/>
          <p14:tracePt t="55957" x="3990975" y="2490788"/>
          <p14:tracePt t="55975" x="4071938" y="2517775"/>
          <p14:tracePt t="55992" x="4108450" y="2536825"/>
          <p14:tracePt t="56008" x="4143375" y="2554288"/>
          <p14:tracePt t="56024" x="4187825" y="2581275"/>
          <p14:tracePt t="56041" x="4197350" y="2598738"/>
          <p14:tracePt t="56057" x="4205288" y="2598738"/>
          <p14:tracePt t="56074" x="4224338" y="2616200"/>
          <p14:tracePt t="56091" x="4232275" y="2633663"/>
          <p14:tracePt t="56107" x="4241800" y="2643188"/>
          <p14:tracePt t="56123" x="4259263" y="2660650"/>
          <p14:tracePt t="56140" x="4276725" y="2697163"/>
          <p14:tracePt t="56157" x="4286250" y="2724150"/>
          <p14:tracePt t="56174" x="4295775" y="2732088"/>
          <p14:tracePt t="56191" x="4313238" y="2776538"/>
          <p14:tracePt t="56208" x="4322763" y="2786063"/>
          <p14:tracePt t="56224" x="4340225" y="2803525"/>
          <p14:tracePt t="56241" x="4340225" y="2813050"/>
          <p14:tracePt t="56257" x="4340225" y="2822575"/>
          <p14:tracePt t="56274" x="4348163" y="2822575"/>
          <p14:tracePt t="56703" x="4348163" y="2830513"/>
          <p14:tracePt t="57187" x="4357688" y="2822575"/>
          <p14:tracePt t="57392" x="4402138" y="2822575"/>
          <p14:tracePt t="57405" x="4500563" y="2822575"/>
          <p14:tracePt t="57417" x="4813300" y="2822575"/>
          <p14:tracePt t="57430" x="5170488" y="2840038"/>
          <p14:tracePt t="57443" x="5438775" y="2901950"/>
          <p14:tracePt t="57458" x="5616575" y="2965450"/>
          <p14:tracePt t="57474" x="5724525" y="3009900"/>
          <p14:tracePt t="57491" x="5867400" y="3089275"/>
          <p14:tracePt t="57509" x="5929313" y="3152775"/>
          <p14:tracePt t="57525" x="6000750" y="3232150"/>
          <p14:tracePt t="57541" x="6116638" y="3348038"/>
          <p14:tracePt t="57558" x="6153150" y="3375025"/>
          <p14:tracePt t="57574" x="6161088" y="3402013"/>
          <p14:tracePt t="57591" x="6188075" y="3419475"/>
          <p14:tracePt t="57607" x="6197600" y="3419475"/>
          <p14:tracePt t="58567" x="6232525" y="3419475"/>
          <p14:tracePt t="58580" x="6330950" y="3411538"/>
          <p14:tracePt t="58593" x="6572250" y="3402013"/>
          <p14:tracePt t="58605" x="6875463" y="3402013"/>
          <p14:tracePt t="58618" x="7000875" y="3402013"/>
          <p14:tracePt t="58631" x="7081838" y="3402013"/>
          <p14:tracePt t="58644" x="7126288" y="3402013"/>
          <p14:tracePt t="58658" x="7180263" y="3402013"/>
          <p14:tracePt t="58675" x="7251700" y="3402013"/>
          <p14:tracePt t="58692" x="7412038" y="3429000"/>
          <p14:tracePt t="58711" x="7491413" y="3446463"/>
          <p14:tracePt t="58725" x="7554913" y="3455988"/>
          <p14:tracePt t="58742" x="7653338" y="3473450"/>
          <p14:tracePt t="58759" x="7680325" y="3482975"/>
          <p14:tracePt t="58775" x="7688263" y="3482975"/>
          <p14:tracePt t="58792" x="7688263" y="3490913"/>
          <p14:tracePt t="58808" x="7697788" y="3490913"/>
          <p14:tracePt t="58835" x="7705725" y="3490913"/>
          <p14:tracePt t="58860" x="7705725" y="3482975"/>
          <p14:tracePt t="59358" x="7705725" y="3473450"/>
          <p14:tracePt t="59383" x="7705725" y="3446463"/>
          <p14:tracePt t="59397" x="7697788" y="3429000"/>
          <p14:tracePt t="59409" x="7697788" y="3402013"/>
          <p14:tracePt t="59422" x="7688263" y="3348038"/>
          <p14:tracePt t="59435" x="7661275" y="3295650"/>
          <p14:tracePt t="59447" x="7608888" y="3251200"/>
          <p14:tracePt t="59460" x="7554913" y="3224213"/>
          <p14:tracePt t="59476" x="7491413" y="3197225"/>
          <p14:tracePt t="59492" x="7419975" y="3187700"/>
          <p14:tracePt t="59508" x="7323138" y="3179763"/>
          <p14:tracePt t="59527" x="7269163" y="3179763"/>
          <p14:tracePt t="59541" x="7224713" y="3197225"/>
          <p14:tracePt t="59558" x="7126288" y="3251200"/>
          <p14:tracePt t="59575" x="7099300" y="3268663"/>
          <p14:tracePt t="59592" x="7062788" y="3295650"/>
          <p14:tracePt t="59608" x="7045325" y="3303588"/>
          <p14:tracePt t="59625" x="7000875" y="3322638"/>
          <p14:tracePt t="59641" x="6991350" y="3340100"/>
          <p14:tracePt t="59658" x="6983413" y="3340100"/>
          <p14:tracePt t="59674" x="6965950" y="3340100"/>
          <p14:tracePt t="59692" x="6965950" y="3348038"/>
          <p14:tracePt t="59708" x="6956425" y="3348038"/>
          <p14:tracePt t="59727" x="6956425" y="3340100"/>
          <p14:tracePt t="60430" x="6965950" y="3330575"/>
          <p14:tracePt t="60443" x="6973888" y="3330575"/>
          <p14:tracePt t="60456" x="6973888" y="3322638"/>
          <p14:tracePt t="60469" x="6983413" y="3322638"/>
          <p14:tracePt t="60481" x="6983413" y="3313113"/>
          <p14:tracePt t="60494" x="6983413" y="3303588"/>
          <p14:tracePt t="60509" x="6991350" y="3303588"/>
          <p14:tracePt t="60525" x="6991350" y="3295650"/>
          <p14:tracePt t="60570" x="6991350" y="3286125"/>
          <p14:tracePt t="60749" x="7000875" y="3286125"/>
          <p14:tracePt t="60775" x="7000875" y="3276600"/>
          <p14:tracePt t="60787" x="7010400" y="3268663"/>
          <p14:tracePt t="60800" x="7018338" y="3251200"/>
          <p14:tracePt t="60813" x="7027863" y="3241675"/>
          <p14:tracePt t="60826" x="7037388" y="3232150"/>
          <p14:tracePt t="60842" x="7054850" y="3224213"/>
          <p14:tracePt t="60859" x="7081838" y="3205163"/>
          <p14:tracePt t="60859" x="7099300" y="3197225"/>
          <p14:tracePt t="60877" x="7126288" y="3187700"/>
          <p14:tracePt t="60892" x="7134225" y="3179763"/>
          <p14:tracePt t="60909" x="7170738" y="3179763"/>
          <p14:tracePt t="60926" x="7188200" y="3170238"/>
          <p14:tracePt t="60943" x="7205663" y="3170238"/>
          <p14:tracePt t="60959" x="7215188" y="3170238"/>
          <p14:tracePt t="61004" x="7232650" y="3170238"/>
          <p14:tracePt t="61145" x="7259638" y="3179763"/>
          <p14:tracePt t="61158" x="7304088" y="3197225"/>
          <p14:tracePt t="61170" x="7375525" y="3214688"/>
          <p14:tracePt t="61183" x="7466013" y="3232150"/>
          <p14:tracePt t="61195" x="7518400" y="3251200"/>
          <p14:tracePt t="61210" x="7545388" y="3259138"/>
          <p14:tracePt t="61226" x="7572375" y="3268663"/>
          <p14:tracePt t="61243" x="7608888" y="3276600"/>
          <p14:tracePt t="61260" x="7616825" y="3276600"/>
          <p14:tracePt t="61275" x="7634288" y="3286125"/>
          <p14:tracePt t="61293" x="7653338" y="3286125"/>
          <p14:tracePt t="61311" x="7661275" y="3286125"/>
          <p14:tracePt t="61348" x="7661275" y="3295650"/>
          <p14:tracePt t="61591" x="7661275" y="3303588"/>
          <p14:tracePt t="62025" x="7661275" y="3313113"/>
          <p14:tracePt t="62127" x="7653338" y="3313113"/>
          <p14:tracePt t="62254" x="7643813" y="3322638"/>
          <p14:tracePt t="62267" x="7626350" y="3322638"/>
          <p14:tracePt t="62293" x="7608888" y="3340100"/>
          <p14:tracePt t="62306" x="7581900" y="3348038"/>
          <p14:tracePt t="62318" x="7518400" y="3394075"/>
          <p14:tracePt t="62331" x="7439025" y="3429000"/>
          <p14:tracePt t="62344" x="7394575" y="3455988"/>
          <p14:tracePt t="62360" x="7367588" y="3473450"/>
          <p14:tracePt t="62376" x="7348538" y="3473450"/>
          <p14:tracePt t="62393" x="7331075" y="3482975"/>
          <p14:tracePt t="62409" x="7323138" y="3490913"/>
          <p14:tracePt t="62426" x="7313613" y="3490913"/>
          <p14:tracePt t="62445" x="7304088" y="3500438"/>
          <p14:tracePt t="62461" x="7286625" y="3509963"/>
          <p14:tracePt t="62484" x="7277100" y="3517900"/>
          <p14:tracePt t="62497" x="7269163" y="3527425"/>
          <p14:tracePt t="62510" x="7269163" y="3536950"/>
          <p14:tracePt t="62527" x="7259638" y="3536950"/>
          <p14:tracePt t="62542" x="7251700" y="3544888"/>
          <p14:tracePt t="62559" x="7251700" y="3554413"/>
          <p14:tracePt t="62575" x="7251700" y="3562350"/>
          <p14:tracePt t="62624" x="7251700" y="3571875"/>
          <p14:tracePt t="62662" x="7251700" y="3581400"/>
          <p14:tracePt t="63607" x="7251700" y="3589338"/>
          <p14:tracePt t="63632" x="7242175" y="3598863"/>
          <p14:tracePt t="63670" x="7232650" y="3598863"/>
          <p14:tracePt t="63683" x="7224713" y="3616325"/>
          <p14:tracePt t="63695" x="7215188" y="3625850"/>
          <p14:tracePt t="63709" x="7205663" y="3625850"/>
          <p14:tracePt t="63726" x="7188200" y="3633788"/>
          <p14:tracePt t="63743" x="7170738" y="3643313"/>
          <p14:tracePt t="63760" x="7161213" y="3643313"/>
          <p14:tracePt t="63777" x="7153275" y="3652838"/>
          <p14:tracePt t="63792" x="7143750" y="3652838"/>
          <p14:tracePt t="63809" x="7134225" y="3652838"/>
          <p14:tracePt t="63826" x="7126288" y="3652838"/>
          <p14:tracePt t="63848" x="7126288" y="3633788"/>
          <p14:tracePt t="63900" x="7126288" y="3608388"/>
          <p14:tracePt t="63912" x="7134225" y="3581400"/>
          <p14:tracePt t="63926" x="7143750" y="3536950"/>
          <p14:tracePt t="63938" x="7161213" y="3500438"/>
          <p14:tracePt t="63951" x="7188200" y="3438525"/>
          <p14:tracePt t="63963" x="7215188" y="3394075"/>
          <p14:tracePt t="63977" x="7242175" y="3322638"/>
          <p14:tracePt t="63992" x="7269163" y="3286125"/>
          <p14:tracePt t="64009" x="7286625" y="3241675"/>
          <p14:tracePt t="64026" x="7323138" y="3170238"/>
          <p14:tracePt t="64043" x="7340600" y="3133725"/>
          <p14:tracePt t="64059" x="7348538" y="3108325"/>
          <p14:tracePt t="64076" x="7358063" y="3071813"/>
          <p14:tracePt t="64093" x="7358063" y="3054350"/>
          <p14:tracePt t="64109" x="7367588" y="3017838"/>
          <p14:tracePt t="64126" x="7394575" y="2938463"/>
          <p14:tracePt t="64143" x="7394575" y="2894013"/>
          <p14:tracePt t="64159" x="7402513" y="2847975"/>
          <p14:tracePt t="64176" x="7402513" y="2813050"/>
          <p14:tracePt t="64193" x="7402513" y="2803525"/>
          <p14:tracePt t="64209" x="7402513" y="2795588"/>
          <p14:tracePt t="64231" x="7412038" y="2795588"/>
          <p14:tracePt t="64435" x="7419975" y="2813050"/>
          <p14:tracePt t="64448" x="7429500" y="2840038"/>
          <p14:tracePt t="64460" x="7446963" y="2884488"/>
          <p14:tracePt t="64474" x="7456488" y="2946400"/>
          <p14:tracePt t="64486" x="7456488" y="3000375"/>
          <p14:tracePt t="64499" x="7466013" y="3027363"/>
          <p14:tracePt t="64512" x="7466013" y="3044825"/>
          <p14:tracePt t="64527" x="7466013" y="3062288"/>
          <p14:tracePt t="64544" x="7466013" y="3071813"/>
          <p14:tracePt t="64559" x="7466013" y="3125788"/>
          <p14:tracePt t="64576" x="7466013" y="3152775"/>
          <p14:tracePt t="64592" x="7466013" y="3179763"/>
          <p14:tracePt t="64609" x="7466013" y="3251200"/>
          <p14:tracePt t="64627" x="7466013" y="3286125"/>
          <p14:tracePt t="64642" x="7466013" y="3313113"/>
          <p14:tracePt t="64659" x="7473950" y="3348038"/>
          <p14:tracePt t="64676" x="7518400" y="3411538"/>
          <p14:tracePt t="64693" x="7545388" y="3446463"/>
          <p14:tracePt t="64709" x="7572375" y="3500438"/>
          <p14:tracePt t="64726" x="7626350" y="3616325"/>
          <p14:tracePt t="64743" x="7643813" y="3652838"/>
          <p14:tracePt t="64759" x="7653338" y="3679825"/>
          <p14:tracePt t="64776" x="7661275" y="3751263"/>
          <p14:tracePt t="64795" x="7661275" y="3803650"/>
          <p14:tracePt t="64809" x="7661275" y="3830638"/>
          <p14:tracePt t="64826" x="7661275" y="3857625"/>
          <p14:tracePt t="64843" x="7661275" y="3867150"/>
          <p14:tracePt t="64859" x="7661275" y="3875088"/>
          <p14:tracePt t="64893" x="7661275" y="3857625"/>
          <p14:tracePt t="64970" x="7661275" y="3840163"/>
          <p14:tracePt t="64983" x="7653338" y="3813175"/>
          <p14:tracePt t="64996" x="7643813" y="3786188"/>
          <p14:tracePt t="65010" x="7626350" y="3732213"/>
          <p14:tracePt t="65027" x="7616825" y="3687763"/>
          <p14:tracePt t="65043" x="7599363" y="3571875"/>
          <p14:tracePt t="65060" x="7589838" y="3509963"/>
          <p14:tracePt t="65076" x="7589838" y="3473450"/>
          <p14:tracePt t="65093" x="7589838" y="3446463"/>
          <p14:tracePt t="65109" x="7589838" y="3384550"/>
          <p14:tracePt t="65126" x="7589838" y="3357563"/>
          <p14:tracePt t="65142" x="7589838" y="3313113"/>
          <p14:tracePt t="65159" x="7589838" y="3251200"/>
          <p14:tracePt t="65176" x="7589838" y="3224213"/>
          <p14:tracePt t="65193" x="7572375" y="3187700"/>
          <p14:tracePt t="65209" x="7518400" y="3133725"/>
          <p14:tracePt t="65227" x="7483475" y="3108325"/>
          <p14:tracePt t="65243" x="7446963" y="3098800"/>
          <p14:tracePt t="65259" x="7385050" y="3081338"/>
          <p14:tracePt t="65277" x="7358063" y="3071813"/>
          <p14:tracePt t="65292" x="7331075" y="3062288"/>
          <p14:tracePt t="65309" x="7304088" y="3062288"/>
          <p14:tracePt t="65326" x="7259638" y="3062288"/>
          <p14:tracePt t="65343" x="7242175" y="3054350"/>
          <p14:tracePt t="65359" x="7224713" y="3054350"/>
          <p14:tracePt t="65376" x="7170738" y="3044825"/>
          <p14:tracePt t="65393" x="7126288" y="3044825"/>
          <p14:tracePt t="65409" x="7081838" y="3044825"/>
          <p14:tracePt t="65426" x="7000875" y="3036888"/>
          <p14:tracePt t="65446" x="6983413" y="3036888"/>
          <p14:tracePt t="65459" x="6973888" y="3036888"/>
          <p14:tracePt t="65476" x="6956425" y="3027363"/>
          <p14:tracePt t="65494" x="6946900" y="3017838"/>
          <p14:tracePt t="65509" x="6938963" y="3017838"/>
          <p14:tracePt t="65633" x="6929438" y="3017838"/>
          <p14:tracePt t="65646" x="6919913" y="3017838"/>
          <p14:tracePt t="65684" x="6911975" y="3017838"/>
          <p14:tracePt t="65722" x="6902450" y="3017838"/>
          <p14:tracePt t="65787" x="6902450" y="3009900"/>
          <p14:tracePt t="65812" x="6902450" y="3000375"/>
          <p14:tracePt t="65901" x="6902450" y="2990850"/>
          <p14:tracePt t="65965" x="6919913" y="2990850"/>
          <p14:tracePt t="65978" x="6938963" y="2990850"/>
          <p14:tracePt t="65992" x="6965950" y="2990850"/>
          <p14:tracePt t="66003" x="7000875" y="2990850"/>
          <p14:tracePt t="66017" x="7054850" y="2990850"/>
          <p14:tracePt t="66029" x="7099300" y="2990850"/>
          <p14:tracePt t="66043" x="7134225" y="2990850"/>
          <p14:tracePt t="66059" x="7143750" y="2990850"/>
          <p14:tracePt t="66076" x="7153275" y="2990850"/>
          <p14:tracePt t="66093" x="7161213" y="2990850"/>
          <p14:tracePt t="66110" x="7170738" y="3000375"/>
          <p14:tracePt t="66131" x="7180263" y="3017838"/>
          <p14:tracePt t="66156" x="7188200" y="3017838"/>
          <p14:tracePt t="66181" x="7188200" y="3027363"/>
          <p14:tracePt t="66194" x="7197725" y="3027363"/>
          <p14:tracePt t="66207" x="7197725" y="3036888"/>
          <p14:tracePt t="66220" x="7197725" y="3044825"/>
          <p14:tracePt t="67209" x="7197725" y="3054350"/>
          <p14:tracePt t="67343" x="7197725" y="3062288"/>
          <p14:tracePt t="67356" x="7197725" y="3081338"/>
          <p14:tracePt t="67369" x="7188200" y="3133725"/>
          <p14:tracePt t="67382" x="7153275" y="3224213"/>
          <p14:tracePt t="67395" x="7116763" y="3303588"/>
          <p14:tracePt t="67411" x="7072313" y="3375025"/>
          <p14:tracePt t="67427" x="7027863" y="3419475"/>
          <p14:tracePt t="67444" x="6894513" y="3527425"/>
          <p14:tracePt t="67462" x="6786563" y="3598863"/>
          <p14:tracePt t="67477" x="6705600" y="3705225"/>
          <p14:tracePt t="67494" x="6518275" y="3857625"/>
          <p14:tracePt t="67512" x="6411913" y="3956050"/>
          <p14:tracePt t="67528" x="6313488" y="4062413"/>
          <p14:tracePt t="67545" x="6143625" y="4197350"/>
          <p14:tracePt t="67561" x="6062663" y="4251325"/>
          <p14:tracePt t="67577" x="5983288" y="4276725"/>
          <p14:tracePt t="67593" x="5919788" y="4295775"/>
          <p14:tracePt t="67610" x="5840413" y="4303713"/>
          <p14:tracePt t="67627" x="5813425" y="4303713"/>
          <p14:tracePt t="67643" x="5786438" y="4303713"/>
          <p14:tracePt t="67660" x="5741988" y="4303713"/>
          <p14:tracePt t="67677" x="5732463" y="4303713"/>
          <p14:tracePt t="67693" x="5724525" y="4303713"/>
          <p14:tracePt t="67713" x="5724525" y="4295775"/>
          <p14:tracePt t="68071" x="5705475" y="4276725"/>
          <p14:tracePt t="68084" x="5680075" y="4241800"/>
          <p14:tracePt t="68096" x="5634038" y="4187825"/>
          <p14:tracePt t="68110" x="5537200" y="4081463"/>
          <p14:tracePt t="68122" x="5419725" y="3983038"/>
          <p14:tracePt t="68135" x="5330825" y="3902075"/>
          <p14:tracePt t="68148" x="5241925" y="3830638"/>
          <p14:tracePt t="68161" x="5170488" y="3759200"/>
          <p14:tracePt t="68177" x="5116513" y="3679825"/>
          <p14:tracePt t="68193" x="5072063" y="3598863"/>
          <p14:tracePt t="68210" x="5000625" y="3509963"/>
          <p14:tracePt t="68227" x="4973638" y="3482975"/>
          <p14:tracePt t="68243" x="4965700" y="3465513"/>
          <p14:tracePt t="68260" x="4919663" y="3419475"/>
          <p14:tracePt t="68277" x="4911725" y="3394075"/>
          <p14:tracePt t="68293" x="4894263" y="3394075"/>
          <p14:tracePt t="68310" x="4848225" y="3367088"/>
          <p14:tracePt t="68327" x="4822825" y="3367088"/>
          <p14:tracePt t="68344" x="4768850" y="3348038"/>
          <p14:tracePt t="68361" x="4643438" y="3322638"/>
          <p14:tracePt t="68378" x="4581525" y="3295650"/>
          <p14:tracePt t="68394" x="4510088" y="3276600"/>
          <p14:tracePt t="68410" x="4456113" y="3268663"/>
          <p14:tracePt t="68427" x="4340225" y="3241675"/>
          <p14:tracePt t="68444" x="4286250" y="3224213"/>
          <p14:tracePt t="68461" x="4224338" y="3224213"/>
          <p14:tracePt t="68477" x="4062413" y="3224213"/>
          <p14:tracePt t="68494" x="3983038" y="3224213"/>
          <p14:tracePt t="68510" x="3919538" y="3224213"/>
          <p14:tracePt t="68527" x="3822700" y="3224213"/>
          <p14:tracePt t="68544" x="3795713" y="3224213"/>
          <p14:tracePt t="68560" x="3768725" y="3224213"/>
          <p14:tracePt t="68577" x="3759200" y="3224213"/>
          <p14:tracePt t="68594" x="3741738" y="3224213"/>
          <p14:tracePt t="68610" x="3732213" y="3224213"/>
          <p14:tracePt t="68632" x="3732213" y="3214688"/>
          <p14:tracePt t="68658" x="3724275" y="3214688"/>
          <p14:tracePt t="68709" x="3724275" y="3205163"/>
          <p14:tracePt t="68747" x="3724275" y="3197225"/>
          <p14:tracePt t="68989" x="3724275" y="3187700"/>
          <p14:tracePt t="69194" x="3724275" y="3179763"/>
          <p14:tracePt t="69334" x="3724275" y="3170238"/>
          <p14:tracePt t="69411" x="3724275" y="3160713"/>
          <p14:tracePt t="69449" x="3732213" y="3160713"/>
          <p14:tracePt t="69577" x="3741738" y="3160713"/>
          <p14:tracePt t="69628" x="3751263" y="3160713"/>
          <p14:tracePt t="69641" x="3759200" y="3160713"/>
          <p14:tracePt t="69654" x="3776663" y="3160713"/>
          <p14:tracePt t="69666" x="3786188" y="3160713"/>
          <p14:tracePt t="69679" x="3803650" y="3160713"/>
          <p14:tracePt t="69695" x="3822700" y="3160713"/>
          <p14:tracePt t="69711" x="3848100" y="3160713"/>
          <p14:tracePt t="69728" x="3867150" y="3160713"/>
          <p14:tracePt t="69746" x="3875088" y="3160713"/>
          <p14:tracePt t="69761" x="3884613" y="3160713"/>
          <p14:tracePt t="69794" x="3894138" y="3160713"/>
          <p14:tracePt t="69832" x="3894138" y="3170238"/>
          <p14:tracePt t="69845" x="3902075" y="3179763"/>
          <p14:tracePt t="69883" x="3919538" y="3187700"/>
          <p14:tracePt t="69895" x="3938588" y="3187700"/>
          <p14:tracePt t="69908" x="3973513" y="3205163"/>
          <p14:tracePt t="69921" x="4054475" y="3241675"/>
          <p14:tracePt t="69933" x="4116388" y="3268663"/>
          <p14:tracePt t="69946" x="4205288" y="3295650"/>
          <p14:tracePt t="69962" x="4330700" y="3322638"/>
          <p14:tracePt t="69979" x="4446588" y="3367088"/>
          <p14:tracePt t="69995" x="4670425" y="3438525"/>
          <p14:tracePt t="70013" x="4759325" y="3465513"/>
          <p14:tracePt t="70028" x="4822825" y="3490913"/>
          <p14:tracePt t="70044" x="4929188" y="3527425"/>
          <p14:tracePt t="70061" x="4973638" y="3554413"/>
          <p14:tracePt t="70077" x="5018088" y="3571875"/>
          <p14:tracePt t="70094" x="5108575" y="3589338"/>
          <p14:tracePt t="70111" x="5276850" y="3633788"/>
          <p14:tracePt t="70128" x="5348288" y="3660775"/>
          <p14:tracePt t="70144" x="5429250" y="3679825"/>
          <p14:tracePt t="70161" x="5500688" y="3697288"/>
          <p14:tracePt t="70178" x="5510213" y="3705225"/>
          <p14:tracePt t="70194" x="5518150" y="3705225"/>
          <p14:tracePt t="70211" x="5527675" y="3714750"/>
          <p14:tracePt t="70228" x="5537200" y="37147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Androgenetic</a:t>
            </a:r>
            <a:r>
              <a:rPr lang="en-US" dirty="0" smtClean="0"/>
              <a:t> alopecia management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Diagnosis: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Clinically                    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Trichoscope</a:t>
            </a:r>
            <a:endParaRPr lang="ar-EG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1"/>
    </mc:Choice>
    <mc:Fallback>
      <p:transition spd="slow" advTm="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Trichoscope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39130" y="2577742"/>
            <a:ext cx="4555066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02" y="2577742"/>
            <a:ext cx="5576553" cy="39389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73"/>
    </mc:Choice>
    <mc:Fallback>
      <p:transition spd="slow" advTm="5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7" x="7439025" y="3946525"/>
          <p14:tracePt t="3223" x="7358063" y="3938588"/>
          <p14:tracePt t="3235" x="7242175" y="3938588"/>
          <p14:tracePt t="3248" x="7089775" y="3929063"/>
          <p14:tracePt t="3260" x="6965950" y="3929063"/>
          <p14:tracePt t="3273" x="6867525" y="3929063"/>
          <p14:tracePt t="3286" x="6796088" y="3929063"/>
          <p14:tracePt t="3299" x="6751638" y="3946525"/>
          <p14:tracePt t="3316" x="6715125" y="3956050"/>
          <p14:tracePt t="3333" x="6643688" y="3983038"/>
          <p14:tracePt t="3350" x="6626225" y="3990975"/>
          <p14:tracePt t="3366" x="6616700" y="4000500"/>
          <p14:tracePt t="3383" x="6608763" y="4010025"/>
          <p14:tracePt t="3400" x="6599238" y="4017963"/>
          <p14:tracePt t="3417" x="6599238" y="4044950"/>
          <p14:tracePt t="3433" x="6589713" y="4098925"/>
          <p14:tracePt t="3450" x="6572250" y="4268788"/>
          <p14:tracePt t="3469" x="6572250" y="4375150"/>
          <p14:tracePt t="3483" x="6572250" y="4510088"/>
          <p14:tracePt t="3499" x="6634163" y="4633913"/>
          <p14:tracePt t="3517" x="6670675" y="4660900"/>
          <p14:tracePt t="3533" x="6697663" y="4697413"/>
          <p14:tracePt t="3550" x="6759575" y="4741863"/>
          <p14:tracePt t="3567" x="6804025" y="4768850"/>
          <p14:tracePt t="3583" x="6831013" y="4795838"/>
          <p14:tracePt t="3599" x="6848475" y="4813300"/>
          <p14:tracePt t="3599" x="6858000" y="4822825"/>
          <p14:tracePt t="3618" x="6875463" y="4848225"/>
          <p14:tracePt t="3633" x="6884988" y="4857750"/>
          <p14:tracePt t="3649" x="6884988" y="4875213"/>
          <p14:tracePt t="3666" x="6894513" y="4884738"/>
          <p14:tracePt t="3684" x="6875463" y="4911725"/>
          <p14:tracePt t="3706" x="6796088" y="4946650"/>
          <p14:tracePt t="3719" x="6411913" y="5054600"/>
          <p14:tracePt t="3733" x="5608638" y="5153025"/>
          <p14:tracePt t="3750" x="5018088" y="5170488"/>
          <p14:tracePt t="3766" x="4357688" y="5072063"/>
          <p14:tracePt t="3784" x="4152900" y="4991100"/>
          <p14:tracePt t="3800" x="4037013" y="4919663"/>
          <p14:tracePt t="3817" x="3803650" y="4741863"/>
          <p14:tracePt t="3834" x="3751263" y="4679950"/>
          <p14:tracePt t="3850" x="3705225" y="4616450"/>
          <p14:tracePt t="3866" x="3687763" y="4562475"/>
          <p14:tracePt t="3883" x="3679825" y="4491038"/>
          <p14:tracePt t="3900" x="3679825" y="4438650"/>
          <p14:tracePt t="3916" x="3687763" y="4384675"/>
          <p14:tracePt t="3933" x="3687763" y="4375150"/>
          <p14:tracePt t="4281" x="3679825" y="4367213"/>
          <p14:tracePt t="4306" x="3670300" y="4330700"/>
          <p14:tracePt t="4319" x="3643313" y="4276725"/>
          <p14:tracePt t="4332" x="3616325" y="4170363"/>
          <p14:tracePt t="4344" x="3581400" y="4044950"/>
          <p14:tracePt t="4357" x="3571875" y="3919538"/>
          <p14:tracePt t="4370" x="3562350" y="3803650"/>
          <p14:tracePt t="4384" x="3562350" y="3732213"/>
          <p14:tracePt t="4400" x="3562350" y="3679825"/>
          <p14:tracePt t="4416" x="3562350" y="3616325"/>
          <p14:tracePt t="4434" x="3571875" y="3598863"/>
          <p14:tracePt t="4450" x="3581400" y="3589338"/>
          <p14:tracePt t="4466" x="3581400" y="3581400"/>
          <p14:tracePt t="4485" x="3581400" y="3571875"/>
          <p14:tracePt t="4510" x="3581400" y="3581400"/>
          <p14:tracePt t="4714" x="3581400" y="3589338"/>
          <p14:tracePt t="4727" x="3554413" y="3625850"/>
          <p14:tracePt t="4740" x="3490913" y="3732213"/>
          <p14:tracePt t="4752" x="3411538" y="3884613"/>
          <p14:tracePt t="4766" x="3330575" y="4010025"/>
          <p14:tracePt t="4783" x="3276600" y="4071938"/>
          <p14:tracePt t="4800" x="3170238" y="4170363"/>
          <p14:tracePt t="4818" x="3116263" y="4187825"/>
          <p14:tracePt t="4833" x="3081338" y="4205288"/>
          <p14:tracePt t="4850" x="2990850" y="4205288"/>
          <p14:tracePt t="4868" x="2938463" y="4205288"/>
          <p14:tracePt t="4883" x="2840038" y="4205288"/>
          <p14:tracePt t="4900" x="2741613" y="4179888"/>
          <p14:tracePt t="4917" x="2581275" y="4133850"/>
          <p14:tracePt t="4934" x="2509838" y="4108450"/>
          <p14:tracePt t="4950" x="2428875" y="4081463"/>
          <p14:tracePt t="4966" x="2322513" y="4037013"/>
          <p14:tracePt t="4984" x="2286000" y="4027488"/>
          <p14:tracePt t="5000" x="2259013" y="4010025"/>
          <p14:tracePt t="5017" x="2224088" y="3973513"/>
          <p14:tracePt t="5034" x="2214563" y="3956050"/>
          <p14:tracePt t="5050" x="2205038" y="3929063"/>
          <p14:tracePt t="5067" x="2197100" y="3919538"/>
          <p14:tracePt t="5083" x="2187575" y="3894138"/>
          <p14:tracePt t="5100" x="2187575" y="3884613"/>
          <p14:tracePt t="5116" x="2187575" y="3867150"/>
          <p14:tracePt t="5134" x="2179638" y="3813175"/>
          <p14:tracePt t="5151" x="2179638" y="3776663"/>
          <p14:tracePt t="5166" x="2179638" y="3732213"/>
          <p14:tracePt t="5183" x="2179638" y="3643313"/>
          <p14:tracePt t="5201" x="2179638" y="3616325"/>
          <p14:tracePt t="5217" x="2179638" y="3598863"/>
          <p14:tracePt t="5233" x="2179638" y="3581400"/>
          <p14:tracePt t="5250" x="2179638" y="3571875"/>
          <p14:tracePt t="5268" x="2179638" y="3581400"/>
          <p14:tracePt t="5378" x="2179638" y="3598863"/>
          <p14:tracePt t="5391" x="2179638" y="3643313"/>
          <p14:tracePt t="5405" x="2179638" y="3687763"/>
          <p14:tracePt t="5418" x="2187575" y="3741738"/>
          <p14:tracePt t="5434" x="2197100" y="3776663"/>
          <p14:tracePt t="5451" x="2197100" y="3857625"/>
          <p14:tracePt t="5469" x="2205038" y="3875088"/>
          <p14:tracePt t="5484" x="2205038" y="3902075"/>
          <p14:tracePt t="5501" x="2205038" y="3946525"/>
          <p14:tracePt t="5518" x="2205038" y="3956050"/>
          <p14:tracePt t="5533" x="2205038" y="3965575"/>
          <p14:tracePt t="5550" x="2205038" y="3983038"/>
          <p14:tracePt t="5567" x="2205038" y="4000500"/>
          <p14:tracePt t="5584" x="2214563" y="4000500"/>
          <p14:tracePt t="5607" x="2224088" y="4000500"/>
          <p14:tracePt t="5697" x="2224088" y="3983038"/>
          <p14:tracePt t="5709" x="2241550" y="3938588"/>
          <p14:tracePt t="5722" x="2276475" y="3813175"/>
          <p14:tracePt t="5736" x="2339975" y="3652838"/>
          <p14:tracePt t="5751" x="2419350" y="3490913"/>
          <p14:tracePt t="5767" x="2455863" y="3402013"/>
          <p14:tracePt t="5784" x="2482850" y="3348038"/>
          <p14:tracePt t="5801" x="2490788" y="3340100"/>
          <p14:tracePt t="5817" x="2500313" y="3330575"/>
          <p14:tracePt t="5834" x="2500313" y="3357563"/>
          <p14:tracePt t="5863" x="2527300" y="3455988"/>
          <p14:tracePt t="5876" x="2527300" y="3660775"/>
          <p14:tracePt t="5888" x="2536825" y="4054475"/>
          <p14:tracePt t="5902" x="2536825" y="4303713"/>
          <p14:tracePt t="5918" x="2536825" y="4483100"/>
          <p14:tracePt t="5935" x="2536825" y="4633913"/>
          <p14:tracePt t="5952" x="2536825" y="4813300"/>
          <p14:tracePt t="5969" x="2554288" y="4911725"/>
          <p14:tracePt t="5984" x="2562225" y="5000625"/>
          <p14:tracePt t="6002" x="2589213" y="5116513"/>
          <p14:tracePt t="6019" x="2608263" y="5170488"/>
          <p14:tracePt t="6034" x="2616200" y="5205413"/>
          <p14:tracePt t="6050" x="2633663" y="5268913"/>
          <p14:tracePt t="6067" x="2643188" y="5268913"/>
          <p14:tracePt t="6083" x="2652713" y="5268913"/>
          <p14:tracePt t="6130" x="2608263" y="5268913"/>
          <p14:tracePt t="6321" x="2536825" y="5268913"/>
          <p14:tracePt t="6335" x="2339975" y="5241925"/>
          <p14:tracePt t="6347" x="2143125" y="5187950"/>
          <p14:tracePt t="6360" x="2036763" y="5170488"/>
          <p14:tracePt t="6373" x="1955800" y="5170488"/>
          <p14:tracePt t="6386" x="1919288" y="5160963"/>
          <p14:tracePt t="6401" x="1901825" y="5160963"/>
          <p14:tracePt t="6418" x="1874838" y="5153025"/>
          <p14:tracePt t="6435" x="1866900" y="5153025"/>
          <p14:tracePt t="6452" x="1857375" y="5153025"/>
          <p14:tracePt t="6467" x="1847850" y="5153025"/>
          <p14:tracePt t="6484" x="1847850" y="5143500"/>
          <p14:tracePt t="6503" x="1839913" y="5143500"/>
          <p14:tracePt t="6538" x="1839913" y="5160963"/>
          <p14:tracePt t="6692" x="1839913" y="5170488"/>
          <p14:tracePt t="6705" x="1839913" y="5180013"/>
          <p14:tracePt t="6718" x="1839913" y="5187950"/>
          <p14:tracePt t="6730" x="1839913" y="5197475"/>
          <p14:tracePt t="6743" x="1839913" y="5205413"/>
          <p14:tracePt t="6768" x="1839913" y="5214938"/>
          <p14:tracePt t="6807" x="1822450" y="5214938"/>
          <p14:tracePt t="6857" x="1812925" y="5214938"/>
          <p14:tracePt t="6870" x="1785938" y="5214938"/>
          <p14:tracePt t="6883" x="1768475" y="5214938"/>
          <p14:tracePt t="6896" x="1741488" y="5205413"/>
          <p14:tracePt t="6909" x="1731963" y="5180013"/>
          <p14:tracePt t="6921" x="1714500" y="5143500"/>
          <p14:tracePt t="6935" x="1714500" y="5108575"/>
          <p14:tracePt t="6951" x="1724025" y="5037138"/>
          <p14:tracePt t="6968" x="1812925" y="4840288"/>
          <p14:tracePt t="6986" x="1857375" y="4768850"/>
          <p14:tracePt t="7002" x="1884363" y="4741863"/>
          <p14:tracePt t="7018" x="1928813" y="4705350"/>
          <p14:tracePt t="7035" x="2044700" y="4670425"/>
          <p14:tracePt t="7052" x="2125663" y="4670425"/>
          <p14:tracePt t="7068" x="2214563" y="4687888"/>
          <p14:tracePt t="7085" x="2393950" y="4822825"/>
          <p14:tracePt t="7103" x="2482850" y="4894263"/>
          <p14:tracePt t="7118" x="2562225" y="4946650"/>
          <p14:tracePt t="7135" x="2741613" y="5054600"/>
          <p14:tracePt t="7152" x="2955925" y="5180013"/>
          <p14:tracePt t="7168" x="3133725" y="5241925"/>
          <p14:tracePt t="7185" x="3286125" y="5295900"/>
          <p14:tracePt t="7185" x="3536950" y="5367338"/>
          <p14:tracePt t="7202" x="3608388" y="5375275"/>
          <p14:tracePt t="7218" x="3697288" y="5394325"/>
          <p14:tracePt t="7235" x="3751263" y="5402263"/>
          <p14:tracePt t="7252" x="3875088" y="5446713"/>
          <p14:tracePt t="7268" x="3911600" y="5446713"/>
          <p14:tracePt t="7285" x="3946525" y="5456238"/>
          <p14:tracePt t="7302" x="3990975" y="5456238"/>
          <p14:tracePt t="7319" x="4010025" y="5456238"/>
          <p14:tracePt t="7335" x="4037013" y="5456238"/>
          <p14:tracePt t="7351" x="4133850" y="5429250"/>
          <p14:tracePt t="7369" x="4187825" y="5411788"/>
          <p14:tracePt t="7385" x="4251325" y="5402263"/>
          <p14:tracePt t="7401" x="4313238" y="5394325"/>
          <p14:tracePt t="7418" x="4483100" y="5375275"/>
          <p14:tracePt t="7436" x="4545013" y="5375275"/>
          <p14:tracePt t="7451" x="4589463" y="5375275"/>
          <p14:tracePt t="7468" x="4625975" y="5375275"/>
          <p14:tracePt t="7485" x="4633913" y="5375275"/>
          <p14:tracePt t="7501" x="4643438" y="5375275"/>
          <p14:tracePt t="7521" x="4670425" y="5375275"/>
          <p14:tracePt t="7535" x="4679950" y="5375275"/>
          <p14:tracePt t="7550" x="4705350" y="5375275"/>
          <p14:tracePt t="7567" x="4732338" y="5375275"/>
          <p14:tracePt t="7584" x="4741863" y="5375275"/>
          <p14:tracePt t="7609" x="4732338" y="5375275"/>
          <p14:tracePt t="7750" x="4724400" y="5375275"/>
          <p14:tracePt t="7762" x="4714875" y="5375275"/>
          <p14:tracePt t="7800" x="4705350" y="5375275"/>
          <p14:tracePt t="7813" x="4697413" y="5367338"/>
          <p14:tracePt t="7826" x="4687888" y="5357813"/>
          <p14:tracePt t="7839" x="4679950" y="5348288"/>
          <p14:tracePt t="7853" x="4679950" y="5322888"/>
          <p14:tracePt t="7868" x="4660900" y="5303838"/>
          <p14:tracePt t="7885" x="4652963" y="5276850"/>
          <p14:tracePt t="7902" x="4643438" y="5232400"/>
          <p14:tracePt t="7919" x="4625975" y="5205413"/>
          <p14:tracePt t="7935" x="4616450" y="5180013"/>
          <p14:tracePt t="7952" x="4608513" y="5108575"/>
          <p14:tracePt t="7969" x="4598988" y="5089525"/>
          <p14:tracePt t="7985" x="4598988" y="5081588"/>
          <p14:tracePt t="8001" x="4581525" y="5037138"/>
          <p14:tracePt t="8020" x="4562475" y="5010150"/>
          <p14:tracePt t="8035" x="4554538" y="4983163"/>
          <p14:tracePt t="8051" x="4537075" y="4956175"/>
          <p14:tracePt t="8051" x="4518025" y="4946650"/>
          <p14:tracePt t="8068" x="4500563" y="4902200"/>
          <p14:tracePt t="8084" x="4483100" y="4875213"/>
          <p14:tracePt t="8101" x="4456113" y="4830763"/>
          <p14:tracePt t="8118" x="4357688" y="4759325"/>
          <p14:tracePt t="8134" x="4276725" y="4687888"/>
          <p14:tracePt t="8151" x="4187825" y="4652963"/>
          <p14:tracePt t="8167" x="4037013" y="4608513"/>
          <p14:tracePt t="8185" x="3983038" y="4598988"/>
          <p14:tracePt t="8200" x="3911600" y="4589463"/>
          <p14:tracePt t="8218" x="3759200" y="4581525"/>
          <p14:tracePt t="8235" x="3705225" y="4572000"/>
          <p14:tracePt t="8251" x="3670300" y="4572000"/>
          <p14:tracePt t="8268" x="3616325" y="4537075"/>
          <p14:tracePt t="8284" x="3517900" y="4491038"/>
          <p14:tracePt t="8301" x="3500438" y="4465638"/>
          <p14:tracePt t="8317" x="3473450" y="4456113"/>
          <p14:tracePt t="8334" x="3455988" y="4438650"/>
          <p14:tracePt t="8351" x="3455988" y="4429125"/>
          <p14:tracePt t="8367" x="3455988" y="4419600"/>
          <p14:tracePt t="8384" x="3455988" y="4411663"/>
          <p14:tracePt t="8412" x="3465513" y="4411663"/>
          <p14:tracePt t="8451" x="3490913" y="4411663"/>
          <p14:tracePt t="8463" x="3517900" y="4411663"/>
          <p14:tracePt t="8476" x="3571875" y="4411663"/>
          <p14:tracePt t="8489" x="3616325" y="4411663"/>
          <p14:tracePt t="8502" x="3670300" y="4411663"/>
          <p14:tracePt t="8518" x="3705225" y="4411663"/>
          <p14:tracePt t="8536" x="3759200" y="4419600"/>
          <p14:tracePt t="8551" x="3822700" y="4429125"/>
          <p14:tracePt t="8569" x="3857625" y="4429125"/>
          <p14:tracePt t="8584" x="3902075" y="4429125"/>
          <p14:tracePt t="8601" x="4000500" y="4438650"/>
          <p14:tracePt t="8618" x="4054475" y="4446588"/>
          <p14:tracePt t="8635" x="4089400" y="4456113"/>
          <p14:tracePt t="8651" x="4160838" y="4465638"/>
          <p14:tracePt t="8669" x="4179888" y="4465638"/>
          <p14:tracePt t="8684" x="4187825" y="4465638"/>
          <p14:tracePt t="8701" x="4205288" y="4465638"/>
          <p14:tracePt t="8701" x="4224338" y="4465638"/>
          <p14:tracePt t="8719" x="4241800" y="4465638"/>
          <p14:tracePt t="8734" x="4268788" y="4465638"/>
          <p14:tracePt t="8751" x="4295775" y="4465638"/>
          <p14:tracePt t="8768" x="4384675" y="4473575"/>
          <p14:tracePt t="8785" x="4411663" y="4483100"/>
          <p14:tracePt t="8801" x="4465638" y="4500563"/>
          <p14:tracePt t="8818" x="4581525" y="4545013"/>
          <p14:tracePt t="8835" x="4633913" y="4572000"/>
          <p14:tracePt t="8851" x="4679950" y="4589463"/>
          <p14:tracePt t="8868" x="4741863" y="4643438"/>
          <p14:tracePt t="8885" x="4776788" y="4679950"/>
          <p14:tracePt t="8901" x="4803775" y="4705350"/>
          <p14:tracePt t="8918" x="4840288" y="4732338"/>
          <p14:tracePt t="8936" x="4857750" y="4732338"/>
          <p14:tracePt t="8951" x="4857750" y="4741863"/>
          <p14:tracePt t="8973" x="4848225" y="4741863"/>
          <p14:tracePt t="9075" x="4840288" y="4741863"/>
          <p14:tracePt t="9114" x="4822825" y="4732338"/>
          <p14:tracePt t="9139" x="4795838" y="4724400"/>
          <p14:tracePt t="9152" x="4768850" y="4705350"/>
          <p14:tracePt t="9165" x="4714875" y="4679950"/>
          <p14:tracePt t="9178" x="4687888" y="4670425"/>
          <p14:tracePt t="9190" x="4643438" y="4652963"/>
          <p14:tracePt t="9203" x="4616450" y="4643438"/>
          <p14:tracePt t="9218" x="4572000" y="4633913"/>
          <p14:tracePt t="9234" x="4545013" y="4616450"/>
          <p14:tracePt t="9251" x="4438650" y="4589463"/>
          <p14:tracePt t="9269" x="4375150" y="4562475"/>
          <p14:tracePt t="9285" x="4313238" y="4537075"/>
          <p14:tracePt t="9301" x="4160838" y="4483100"/>
          <p14:tracePt t="9318" x="4071938" y="4465638"/>
          <p14:tracePt t="9335" x="3965575" y="4456113"/>
          <p14:tracePt t="9351" x="3884613" y="4446588"/>
          <p14:tracePt t="9368" x="3724275" y="4446588"/>
          <p14:tracePt t="9385" x="3652838" y="4446588"/>
          <p14:tracePt t="9401" x="3581400" y="4446588"/>
          <p14:tracePt t="9418" x="3482975" y="4446588"/>
          <p14:tracePt t="9435" x="3411538" y="4446588"/>
          <p14:tracePt t="9451" x="3330575" y="4446588"/>
          <p14:tracePt t="9468" x="3197225" y="4456113"/>
          <p14:tracePt t="9485" x="3143250" y="4465638"/>
          <p14:tracePt t="9501" x="3081338" y="4473575"/>
          <p14:tracePt t="9518" x="2911475" y="4500563"/>
          <p14:tracePt t="9535" x="2847975" y="4500563"/>
          <p14:tracePt t="9551" x="2786063" y="4510088"/>
          <p14:tracePt t="9568" x="2697163" y="4510088"/>
          <p14:tracePt t="9584" x="2517775" y="4510088"/>
          <p14:tracePt t="9602" x="2455863" y="4500563"/>
          <p14:tracePt t="9618" x="2411413" y="4491038"/>
          <p14:tracePt t="9635" x="2295525" y="4473575"/>
          <p14:tracePt t="9653" x="2259013" y="4473575"/>
          <p14:tracePt t="9668" x="2232025" y="4473575"/>
          <p14:tracePt t="9684" x="2187575" y="4473575"/>
          <p14:tracePt t="9702" x="2160588" y="4473575"/>
          <p14:tracePt t="9718" x="2133600" y="4473575"/>
          <p14:tracePt t="9735" x="2081213" y="4473575"/>
          <p14:tracePt t="9752" x="2054225" y="4473575"/>
          <p14:tracePt t="9768" x="2027238" y="4473575"/>
          <p14:tracePt t="9785" x="2009775" y="4473575"/>
          <p14:tracePt t="9802" x="1982788" y="4483100"/>
          <p14:tracePt t="9818" x="1965325" y="4491038"/>
          <p14:tracePt t="9834" x="1946275" y="4510088"/>
          <p14:tracePt t="9851" x="1928813" y="4527550"/>
          <p14:tracePt t="9869" x="1911350" y="4537075"/>
          <p14:tracePt t="9885" x="1901825" y="4537075"/>
          <p14:tracePt t="9904" x="1893888" y="4537075"/>
          <p14:tracePt t="9955" x="1893888" y="4527550"/>
          <p14:tracePt t="10045" x="1893888" y="4518025"/>
          <p14:tracePt t="10070" x="1893888" y="4510088"/>
          <p14:tracePt t="10135" x="1893888" y="4500563"/>
          <p14:tracePt t="10198" x="1893888" y="4491038"/>
          <p14:tracePt t="10211" x="1893888" y="4483100"/>
          <p14:tracePt t="10236" x="1893888" y="4456113"/>
          <p14:tracePt t="10249" x="1911350" y="4411663"/>
          <p14:tracePt t="10262" x="1938338" y="4322763"/>
          <p14:tracePt t="10275" x="1955800" y="4241800"/>
          <p14:tracePt t="10288" x="1965325" y="4205288"/>
          <p14:tracePt t="10303" x="1982788" y="4170363"/>
          <p14:tracePt t="10319" x="1982788" y="4152900"/>
          <p14:tracePt t="10336" x="1982788" y="4143375"/>
          <p14:tracePt t="10352" x="1982788" y="4133850"/>
          <p14:tracePt t="10369" x="1990725" y="4133850"/>
          <p14:tracePt t="10491" x="2000250" y="4160838"/>
          <p14:tracePt t="10541" x="2000250" y="4179888"/>
          <p14:tracePt t="10544" x="2009775" y="4251325"/>
          <p14:tracePt t="10555" x="2027238" y="4322763"/>
          <p14:tracePt t="10568" x="2054225" y="4384675"/>
          <p14:tracePt t="10584" x="2071688" y="4429125"/>
          <p14:tracePt t="10601" x="2089150" y="4473575"/>
          <p14:tracePt t="10617" x="2116138" y="4518025"/>
          <p14:tracePt t="10634" x="2143125" y="4545013"/>
          <p14:tracePt t="10650" x="2170113" y="4562475"/>
          <p14:tracePt t="10667" x="2224088" y="4598988"/>
          <p14:tracePt t="10684" x="2276475" y="4616450"/>
          <p14:tracePt t="10700" x="2339975" y="4625975"/>
          <p14:tracePt t="10717" x="2490788" y="4633913"/>
          <p14:tracePt t="10734" x="2571750" y="4633913"/>
          <p14:tracePt t="10750" x="2687638" y="4652963"/>
          <p14:tracePt t="10767" x="2894013" y="4652963"/>
          <p14:tracePt t="10785" x="3009900" y="4652963"/>
          <p14:tracePt t="10800" x="3197225" y="4652963"/>
          <p14:tracePt t="10817" x="3330575" y="4660900"/>
          <p14:tracePt t="10834" x="3679825" y="4724400"/>
          <p14:tracePt t="10851" x="3776663" y="4759325"/>
          <p14:tracePt t="10867" x="3902075" y="4776788"/>
          <p14:tracePt t="10884" x="4125913" y="4813300"/>
          <p14:tracePt t="10901" x="4214813" y="4840288"/>
          <p14:tracePt t="10917" x="4286250" y="4848225"/>
          <p14:tracePt t="10934" x="4483100" y="4875213"/>
          <p14:tracePt t="10951" x="4554538" y="4884738"/>
          <p14:tracePt t="10967" x="4608513" y="4894263"/>
          <p14:tracePt t="10984" x="4714875" y="4911725"/>
          <p14:tracePt t="11001" x="4759325" y="4919663"/>
          <p14:tracePt t="11017" x="4813300" y="4919663"/>
          <p14:tracePt t="11034" x="4857750" y="4938713"/>
          <p14:tracePt t="11051" x="4919663" y="4946650"/>
          <p14:tracePt t="11068" x="4965700" y="4956175"/>
          <p14:tracePt t="11084" x="4991100" y="4965700"/>
          <p14:tracePt t="11100" x="5081588" y="4965700"/>
          <p14:tracePt t="11118" x="5099050" y="4965700"/>
          <p14:tracePt t="11134" x="5108575" y="4965700"/>
          <p14:tracePt t="11151" x="5126038" y="4965700"/>
          <p14:tracePt t="11168" x="5133975" y="4965700"/>
          <p14:tracePt t="11204" x="5126038" y="4965700"/>
          <p14:tracePt t="11281" x="5116513" y="4965700"/>
          <p14:tracePt t="11294" x="5099050" y="4965700"/>
          <p14:tracePt t="11319" x="5089525" y="4956175"/>
          <p14:tracePt t="11345" x="5081588" y="4956175"/>
          <p14:tracePt t="11370" x="5072063" y="4956175"/>
          <p14:tracePt t="11383" x="5062538" y="4956175"/>
          <p14:tracePt t="11446" x="5062538" y="4946650"/>
          <p14:tracePt t="11460" x="5054600" y="4946650"/>
          <p14:tracePt t="11472" x="5045075" y="4938713"/>
          <p14:tracePt t="11485" x="5037138" y="4929188"/>
          <p14:tracePt t="11501" x="5018088" y="4919663"/>
          <p14:tracePt t="11523" x="5010150" y="4911725"/>
          <p14:tracePt t="11536" x="5000625" y="4911725"/>
          <p14:tracePt t="11552" x="4973638" y="4902200"/>
          <p14:tracePt t="11567" x="4956175" y="4884738"/>
          <p14:tracePt t="11584" x="4894263" y="4857750"/>
          <p14:tracePt t="11601" x="4875213" y="4848225"/>
          <p14:tracePt t="11617" x="4857750" y="4848225"/>
          <p14:tracePt t="11634" x="4813300" y="4840288"/>
          <p14:tracePt t="11652" x="4803775" y="4830763"/>
          <p14:tracePt t="11667" x="4786313" y="4830763"/>
          <p14:tracePt t="11684" x="4741863" y="4830763"/>
          <p14:tracePt t="11702" x="4705350" y="4830763"/>
          <p14:tracePt t="11718" x="4652963" y="4830763"/>
          <p14:tracePt t="11735" x="4616450" y="4822825"/>
          <p14:tracePt t="11751" x="4545013" y="4822825"/>
          <p14:tracePt t="11769" x="4518025" y="4822825"/>
          <p14:tracePt t="11785" x="4491038" y="4822825"/>
          <p14:tracePt t="11801" x="4429125" y="4813300"/>
          <p14:tracePt t="11819" x="4394200" y="4813300"/>
          <p14:tracePt t="11835" x="4375150" y="4813300"/>
          <p14:tracePt t="11851" x="4357688" y="4803775"/>
          <p14:tracePt t="11868" x="4330700" y="4803775"/>
          <p14:tracePt t="11886" x="4322763" y="4803775"/>
          <p14:tracePt t="11901" x="4313238" y="4803775"/>
          <p14:tracePt t="11919" x="4313238" y="4795838"/>
          <p14:tracePt t="11956" x="4322763" y="4795838"/>
          <p14:tracePt t="12097" x="4322763" y="4786313"/>
          <p14:tracePt t="12109" x="4330700" y="4786313"/>
          <p14:tracePt t="12135" x="4330700" y="4776788"/>
          <p14:tracePt t="12148" x="4330700" y="4768850"/>
          <p14:tracePt t="12276" x="4340225" y="4768850"/>
          <p14:tracePt t="12455" x="4348163" y="4768850"/>
          <p14:tracePt t="12544" x="4357688" y="4768850"/>
          <p14:tracePt t="12569" x="4367213" y="4768850"/>
          <p14:tracePt t="12595" x="4402138" y="4768850"/>
          <p14:tracePt t="12608" x="4465638" y="4759325"/>
          <p14:tracePt t="12620" x="4616450" y="4724400"/>
          <p14:tracePt t="12633" x="4857750" y="4697413"/>
          <p14:tracePt t="12646" x="5099050" y="4652963"/>
          <p14:tracePt t="12658" x="5456238" y="4598988"/>
          <p14:tracePt t="12671" x="5688013" y="4589463"/>
          <p14:tracePt t="12685" x="6134100" y="4554538"/>
          <p14:tracePt t="12701" x="6384925" y="4554538"/>
          <p14:tracePt t="12717" x="6759575" y="4554538"/>
          <p14:tracePt t="12734" x="7456488" y="4554538"/>
          <p14:tracePt t="12751" x="7680325" y="4554538"/>
          <p14:tracePt t="12768" x="7813675" y="4554538"/>
          <p14:tracePt t="12784" x="8062913" y="4589463"/>
          <p14:tracePt t="12802" x="8143875" y="4608513"/>
          <p14:tracePt t="12817" x="8215313" y="4625975"/>
          <p14:tracePt t="12834" x="8429625" y="4697413"/>
          <p14:tracePt t="12852" x="8518525" y="4714875"/>
          <p14:tracePt t="12868" x="8572500" y="4741863"/>
          <p14:tracePt t="12884" x="8634413" y="4768850"/>
          <p14:tracePt t="12902" x="8634413" y="4759325"/>
          <p14:tracePt t="12952" x="8634413" y="4751388"/>
          <p14:tracePt t="13527" x="8634413" y="4741863"/>
          <p14:tracePt t="13539" x="8634413" y="4732338"/>
          <p14:tracePt t="13552" x="8634413" y="4714875"/>
          <p14:tracePt t="13565" x="8634413" y="4687888"/>
          <p14:tracePt t="13578" x="8634413" y="4643438"/>
          <p14:tracePt t="13590" x="8670925" y="4537075"/>
          <p14:tracePt t="13603" x="8705850" y="4438650"/>
          <p14:tracePt t="13618" x="8751888" y="4375150"/>
          <p14:tracePt t="13635" x="8796338" y="4303713"/>
          <p14:tracePt t="13651" x="8848725" y="4232275"/>
          <p14:tracePt t="13668" x="8875713" y="4214813"/>
          <p14:tracePt t="13684" x="8885238" y="4205288"/>
          <p14:tracePt t="13701" x="8894763" y="4187825"/>
          <p14:tracePt t="13719" x="8902700" y="4187825"/>
          <p14:tracePt t="13743" x="8902700" y="4197350"/>
          <p14:tracePt t="14419" x="8902700" y="4205288"/>
          <p14:tracePt t="14445" x="8902700" y="4214813"/>
          <p14:tracePt t="14534" x="8912225" y="4214813"/>
          <p14:tracePt t="14943" x="8912225" y="4224338"/>
          <p14:tracePt t="15722" x="8912225" y="4232275"/>
          <p14:tracePt t="15735" x="8902700" y="4251325"/>
          <p14:tracePt t="15747" x="8885238" y="4276725"/>
          <p14:tracePt t="15760" x="8848725" y="4330700"/>
          <p14:tracePt t="15772" x="8804275" y="4411663"/>
          <p14:tracePt t="15787" x="8777288" y="4473575"/>
          <p14:tracePt t="15803" x="8751888" y="4527550"/>
          <p14:tracePt t="15820" x="8697913" y="4598988"/>
          <p14:tracePt t="15837" x="8688388" y="4616450"/>
          <p14:tracePt t="15853" x="8661400" y="4643438"/>
          <p14:tracePt t="15870" x="8634413" y="4670425"/>
          <p14:tracePt t="15886" x="8545513" y="4741863"/>
          <p14:tracePt t="15904" x="8491538" y="4786313"/>
          <p14:tracePt t="15919" x="8429625" y="4830763"/>
          <p14:tracePt t="15936" x="8313738" y="4929188"/>
          <p14:tracePt t="15953" x="8242300" y="4956175"/>
          <p14:tracePt t="15970" x="8170863" y="4973638"/>
          <p14:tracePt t="15986" x="8045450" y="4991100"/>
          <p14:tracePt t="16004" x="7991475" y="4991100"/>
          <p14:tracePt t="16023" x="7956550" y="4983163"/>
          <p14:tracePt t="16037" x="7894638" y="4946650"/>
          <p14:tracePt t="16037" x="7848600" y="4902200"/>
          <p14:tracePt t="16053" x="7804150" y="4822825"/>
          <p14:tracePt t="16068" x="7777163" y="4768850"/>
          <p14:tracePt t="16085" x="7759700" y="4705350"/>
          <p14:tracePt t="16102" x="7751763" y="4572000"/>
          <p14:tracePt t="16119" x="7751763" y="4456113"/>
          <p14:tracePt t="16135" x="7796213" y="4348163"/>
          <p14:tracePt t="16152" x="7929563" y="4027488"/>
          <p14:tracePt t="16171" x="8001000" y="3911600"/>
          <p14:tracePt t="16185" x="8116888" y="3795713"/>
          <p14:tracePt t="16202" x="8447088" y="3544888"/>
          <p14:tracePt t="16220" x="8643938" y="3429000"/>
          <p14:tracePt t="16236" x="8796338" y="3384550"/>
          <p14:tracePt t="16252" x="8912225" y="3375025"/>
          <p14:tracePt t="16269" x="9232900" y="3411538"/>
          <p14:tracePt t="16286" x="9429750" y="3527425"/>
          <p14:tracePt t="16302" x="9582150" y="3643313"/>
          <p14:tracePt t="16318" x="9867900" y="4071938"/>
          <p14:tracePt t="16336" x="9956800" y="4322763"/>
          <p14:tracePt t="16352" x="9991725" y="4537075"/>
          <p14:tracePt t="16369" x="10018713" y="4973638"/>
          <p14:tracePt t="16386" x="10018713" y="5143500"/>
          <p14:tracePt t="16402" x="10018713" y="5268913"/>
          <p14:tracePt t="16418" x="9956800" y="5394325"/>
          <p14:tracePt t="16436" x="9920288" y="5438775"/>
          <p14:tracePt t="16452" x="9867900" y="5473700"/>
          <p14:tracePt t="16468" x="9823450" y="5518150"/>
          <p14:tracePt t="16485" x="9644063" y="5608638"/>
          <p14:tracePt t="16502" x="9537700" y="5643563"/>
          <p14:tracePt t="16519" x="9466263" y="5653088"/>
          <p14:tracePt t="16535" x="9313863" y="5661025"/>
          <p14:tracePt t="16552" x="9232900" y="5661025"/>
          <p14:tracePt t="16569" x="9170988" y="5661025"/>
          <p14:tracePt t="16585" x="9082088" y="5643563"/>
          <p14:tracePt t="16603" x="9037638" y="5616575"/>
          <p14:tracePt t="16619" x="9001125" y="5581650"/>
          <p14:tracePt t="16635" x="8920163" y="5483225"/>
          <p14:tracePt t="16653" x="8885238" y="5429250"/>
          <p14:tracePt t="16669" x="8840788" y="5375275"/>
          <p14:tracePt t="16685" x="8804275" y="5295900"/>
          <p14:tracePt t="16702" x="8751888" y="5143500"/>
          <p14:tracePt t="16719" x="8732838" y="5062538"/>
          <p14:tracePt t="16735" x="8724900" y="4991100"/>
          <p14:tracePt t="16752" x="8724900" y="4813300"/>
          <p14:tracePt t="16769" x="8724900" y="4751388"/>
          <p14:tracePt t="16785" x="8724900" y="4705350"/>
          <p14:tracePt t="16802" x="8751888" y="4633913"/>
          <p14:tracePt t="16819" x="8777288" y="4598988"/>
          <p14:tracePt t="16835" x="8804275" y="4554538"/>
          <p14:tracePt t="16852" x="8875713" y="4473575"/>
          <p14:tracePt t="16870" x="8929688" y="4438650"/>
          <p14:tracePt t="16886" x="8991600" y="4394200"/>
          <p14:tracePt t="16902" x="9063038" y="4357688"/>
          <p14:tracePt t="16919" x="9180513" y="4313238"/>
          <p14:tracePt t="16936" x="9215438" y="4303713"/>
          <p14:tracePt t="16952" x="9251950" y="4303713"/>
          <p14:tracePt t="16969" x="9277350" y="4295775"/>
          <p14:tracePt t="16986" x="9286875" y="4295775"/>
          <p14:tracePt t="17009" x="9277350" y="4295775"/>
          <p14:tracePt t="17162" x="9269413" y="4295775"/>
          <p14:tracePt t="17200" x="9269413" y="4303713"/>
          <p14:tracePt t="17596" x="9269413" y="4295775"/>
          <p14:tracePt t="18631" x="9259888" y="4295775"/>
          <p14:tracePt t="18656" x="9242425" y="4286250"/>
          <p14:tracePt t="18681" x="9215438" y="4276725"/>
          <p14:tracePt t="18694" x="9188450" y="4268788"/>
          <p14:tracePt t="18707" x="9153525" y="4251325"/>
          <p14:tracePt t="18721" x="9109075" y="4232275"/>
          <p14:tracePt t="18737" x="9055100" y="4197350"/>
          <p14:tracePt t="18754" x="9001125" y="4170363"/>
          <p14:tracePt t="18770" x="8912225" y="4125913"/>
          <p14:tracePt t="18788" x="8894763" y="4116388"/>
          <p14:tracePt t="18804" x="8875713" y="4098925"/>
          <p14:tracePt t="18820" x="8840788" y="4089400"/>
          <p14:tracePt t="18838" x="8831263" y="4081463"/>
          <p14:tracePt t="18860" x="8823325" y="4081463"/>
          <p14:tracePt t="18886" x="8813800" y="4081463"/>
          <p14:tracePt t="19498" x="8796338" y="4081463"/>
          <p14:tracePt t="19523" x="8769350" y="4081463"/>
          <p14:tracePt t="19537" x="8742363" y="4081463"/>
          <p14:tracePt t="19550" x="8705850" y="4081463"/>
          <p14:tracePt t="19561" x="8634413" y="4071938"/>
          <p14:tracePt t="19574" x="8572500" y="4062413"/>
          <p14:tracePt t="19587" x="8501063" y="4037013"/>
          <p14:tracePt t="19603" x="8439150" y="4017963"/>
          <p14:tracePt t="19619" x="8385175" y="4000500"/>
          <p14:tracePt t="19636" x="8331200" y="3990975"/>
          <p14:tracePt t="19653" x="8304213" y="3973513"/>
          <p14:tracePt t="19669" x="8286750" y="3973513"/>
          <p14:tracePt t="19686" x="8269288" y="3956050"/>
          <p14:tracePt t="19705" x="8259763" y="3956050"/>
          <p14:tracePt t="19753" x="8259763" y="3965575"/>
          <p14:tracePt t="19970" x="8259763" y="3983038"/>
          <p14:tracePt t="19982" x="8259763" y="4017963"/>
          <p14:tracePt t="19995" x="8251825" y="4116388"/>
          <p14:tracePt t="20008" x="8242300" y="4214813"/>
          <p14:tracePt t="20022" x="8232775" y="4276725"/>
          <p14:tracePt t="20037" x="8224838" y="4330700"/>
          <p14:tracePt t="20053" x="8215313" y="4394200"/>
          <p14:tracePt t="20070" x="8197850" y="4537075"/>
          <p14:tracePt t="20087" x="8188325" y="4598988"/>
          <p14:tracePt t="20103" x="8170863" y="4643438"/>
          <p14:tracePt t="20120" x="8134350" y="4751388"/>
          <p14:tracePt t="20137" x="8116888" y="4840288"/>
          <p14:tracePt t="20153" x="8099425" y="4902200"/>
          <p14:tracePt t="20170" x="8089900" y="4965700"/>
          <p14:tracePt t="20188" x="8081963" y="4991100"/>
          <p14:tracePt t="20203" x="8081963" y="5010150"/>
          <p14:tracePt t="20219" x="8072438" y="5018088"/>
          <p14:tracePt t="20237" x="8072438" y="5027613"/>
          <p14:tracePt t="20253" x="8072438" y="5037138"/>
          <p14:tracePt t="20276" x="8072438" y="5045075"/>
          <p14:tracePt t="20352" x="8072438" y="5054600"/>
          <p14:tracePt t="20378" x="8072438" y="5062538"/>
          <p14:tracePt t="20429" x="8089900" y="5054600"/>
          <p14:tracePt t="20799" x="8153400" y="5045075"/>
          <p14:tracePt t="20811" x="8348663" y="5010150"/>
          <p14:tracePt t="20824" x="8688388" y="4938713"/>
          <p14:tracePt t="20838" x="8902700" y="4902200"/>
          <p14:tracePt t="20855" x="9063038" y="4875213"/>
          <p14:tracePt t="20871" x="9277350" y="4848225"/>
          <p14:tracePt t="20889" x="9358313" y="4830763"/>
          <p14:tracePt t="20904" x="9474200" y="4803775"/>
          <p14:tracePt t="20921" x="9555163" y="4795838"/>
          <p14:tracePt t="20921" x="9634538" y="4776788"/>
          <p14:tracePt t="20939" x="9698038" y="4768850"/>
          <p14:tracePt t="20954" x="9732963" y="4759325"/>
          <p14:tracePt t="20971" x="9786938" y="4751388"/>
          <p14:tracePt t="20987" x="9867900" y="4732338"/>
          <p14:tracePt t="21004" x="9902825" y="4714875"/>
          <p14:tracePt t="21022" x="9920288" y="4705350"/>
          <p14:tracePt t="21037" x="9966325" y="4697413"/>
          <p14:tracePt t="21054" x="9991725" y="4679950"/>
          <p14:tracePt t="21070" x="10010775" y="4670425"/>
          <p14:tracePt t="21086" x="10018713" y="4670425"/>
          <p14:tracePt t="21103" x="10045700" y="4652963"/>
          <p14:tracePt t="21121" x="10055225" y="4643438"/>
          <p14:tracePt t="21136" x="10063163" y="4643438"/>
          <p14:tracePt t="21154" x="10072688" y="4633913"/>
          <p14:tracePt t="21171" x="10082213" y="4633913"/>
          <p14:tracePt t="21187" x="10082213" y="4625975"/>
          <p14:tracePt t="21203" x="10090150" y="4616450"/>
          <p14:tracePt t="21220" x="10090150" y="4608513"/>
          <p14:tracePt t="21244" x="10082213" y="4608513"/>
          <p14:tracePt t="21359" x="10072688" y="4608513"/>
          <p14:tracePt t="21372" x="10063163" y="4598988"/>
          <p14:tracePt t="21387" x="10055225" y="4598988"/>
          <p14:tracePt t="21397" x="10037763" y="4598988"/>
          <p14:tracePt t="21423" x="10028238" y="4589463"/>
          <p14:tracePt t="21437" x="10010775" y="4581525"/>
          <p14:tracePt t="21448" x="9983788" y="4572000"/>
          <p14:tracePt t="21461" x="9956800" y="4572000"/>
          <p14:tracePt t="21473" x="9929813" y="4554538"/>
          <p14:tracePt t="21489" x="9902825" y="4554538"/>
          <p14:tracePt t="21505" x="9840913" y="4545013"/>
          <p14:tracePt t="21525" x="9786938" y="4545013"/>
          <p14:tracePt t="21538" x="9742488" y="4545013"/>
          <p14:tracePt t="21553" x="9644063" y="4545013"/>
          <p14:tracePt t="21570" x="9545638" y="4545013"/>
          <p14:tracePt t="21587" x="9348788" y="4554538"/>
          <p14:tracePt t="21604" x="9224963" y="4581525"/>
          <p14:tracePt t="21620" x="9109075" y="4589463"/>
          <p14:tracePt t="21637" x="8947150" y="4598988"/>
          <p14:tracePt t="21654" x="8848725" y="4608513"/>
          <p14:tracePt t="21670" x="8786813" y="4616450"/>
          <p14:tracePt t="21687" x="8697913" y="4625975"/>
          <p14:tracePt t="21704" x="8680450" y="4625975"/>
          <p14:tracePt t="21720" x="8653463" y="4625975"/>
          <p14:tracePt t="21737" x="8616950" y="4633913"/>
          <p14:tracePt t="21754" x="8609013" y="4633913"/>
          <p14:tracePt t="21770" x="8582025" y="4643438"/>
          <p14:tracePt t="21787" x="8562975" y="4652963"/>
          <p14:tracePt t="21803" x="8555038" y="4652963"/>
          <p14:tracePt t="21820" x="8545513" y="4652963"/>
          <p14:tracePt t="21837" x="8545513" y="4660900"/>
          <p14:tracePt t="21854" x="8537575" y="4660900"/>
          <p14:tracePt t="22918" x="8545513" y="4660900"/>
          <p14:tracePt t="23043" x="8555038" y="4660900"/>
          <p14:tracePt t="23261" x="8562975" y="4660900"/>
          <p14:tracePt t="23273" x="8562975" y="4652963"/>
          <p14:tracePt t="23287" x="8572500" y="4652963"/>
          <p14:tracePt t="23299" x="8582025" y="4633913"/>
          <p14:tracePt t="23312" x="8599488" y="4625975"/>
          <p14:tracePt t="23324" x="8653463" y="4581525"/>
          <p14:tracePt t="23338" x="8742363" y="4518025"/>
          <p14:tracePt t="23355" x="8831263" y="4438650"/>
          <p14:tracePt t="23371" x="9028113" y="4286250"/>
          <p14:tracePt t="23390" x="9126538" y="4214813"/>
          <p14:tracePt t="23405" x="9251950" y="4108450"/>
          <p14:tracePt t="23421" x="9358313" y="4027488"/>
          <p14:tracePt t="23421" x="9447213" y="3965575"/>
          <p14:tracePt t="23439" x="9545638" y="3911600"/>
          <p14:tracePt t="23455" x="9688513" y="3867150"/>
          <p14:tracePt t="23471" x="9786938" y="3848100"/>
          <p14:tracePt t="23488" x="10037763" y="3830638"/>
          <p14:tracePt t="23506" x="10126663" y="3840163"/>
          <p14:tracePt t="23522" x="10215563" y="3902075"/>
          <p14:tracePt t="23539" x="10304463" y="4170363"/>
          <p14:tracePt t="23555" x="10323513" y="4330700"/>
          <p14:tracePt t="23571" x="10323513" y="4581525"/>
          <p14:tracePt t="23587" x="10313988" y="4714875"/>
          <p14:tracePt t="23604" x="10215563" y="4946650"/>
          <p14:tracePt t="23621" x="10144125" y="5045075"/>
          <p14:tracePt t="23637" x="10055225" y="5126038"/>
          <p14:tracePt t="23654" x="9848850" y="5259388"/>
          <p14:tracePt t="23672" x="9698038" y="5322888"/>
          <p14:tracePt t="23687" x="9599613" y="5357813"/>
          <p14:tracePt t="23704" x="9412288" y="5402263"/>
          <p14:tracePt t="23721" x="9277350" y="5402263"/>
          <p14:tracePt t="23737" x="9144000" y="5402263"/>
          <p14:tracePt t="23754" x="8867775" y="5375275"/>
          <p14:tracePt t="23771" x="8715375" y="5322888"/>
          <p14:tracePt t="23788" x="8616950" y="5286375"/>
          <p14:tracePt t="23804" x="8447088" y="5214938"/>
          <p14:tracePt t="23822" x="8232775" y="5062538"/>
          <p14:tracePt t="23839" x="8161338" y="4991100"/>
          <p14:tracePt t="23855" x="8134350" y="4919663"/>
          <p14:tracePt t="23872" x="8108950" y="4803775"/>
          <p14:tracePt t="23889" x="8108950" y="4705350"/>
          <p14:tracePt t="23905" x="8108950" y="4608513"/>
          <p14:tracePt t="23922" x="8161338" y="4429125"/>
          <p14:tracePt t="23939" x="8259763" y="4276725"/>
          <p14:tracePt t="23955" x="8394700" y="4054475"/>
          <p14:tracePt t="23972" x="8609013" y="3786188"/>
          <p14:tracePt t="23989" x="8751888" y="3643313"/>
          <p14:tracePt t="24005" x="8885238" y="3536950"/>
          <p14:tracePt t="24021" x="9117013" y="3411538"/>
          <p14:tracePt t="24039" x="9286875" y="3375025"/>
          <p14:tracePt t="24054" x="9412288" y="3357563"/>
          <p14:tracePt t="24071" x="9545638" y="3357563"/>
          <p14:tracePt t="24087" x="9813925" y="3438525"/>
          <p14:tracePt t="24104" x="9902825" y="3490913"/>
          <p14:tracePt t="24121" x="9974263" y="3589338"/>
          <p14:tracePt t="24138" x="10063163" y="3751263"/>
          <p14:tracePt t="24154" x="10082213" y="3840163"/>
          <p14:tracePt t="24171" x="10099675" y="3973513"/>
          <p14:tracePt t="24187" x="10063163" y="4197350"/>
          <p14:tracePt t="24205" x="10028238" y="4286250"/>
          <p14:tracePt t="24221" x="9974263" y="4375150"/>
          <p14:tracePt t="24238" x="9920288" y="4446588"/>
          <p14:tracePt t="24254" x="9725025" y="4581525"/>
          <p14:tracePt t="24272" x="9609138" y="4625975"/>
          <p14:tracePt t="24288" x="9447213" y="4687888"/>
          <p14:tracePt t="24304" x="9205913" y="4759325"/>
          <p14:tracePt t="24321" x="9117013" y="4786313"/>
          <p14:tracePt t="24338" x="9018588" y="4795838"/>
          <p14:tracePt t="24354" x="8867775" y="4813300"/>
          <p14:tracePt t="24371" x="8823325" y="4813300"/>
          <p14:tracePt t="24388" x="8769350" y="4813300"/>
          <p14:tracePt t="24404" x="8661400" y="4786313"/>
          <p14:tracePt t="24421" x="8609013" y="4759325"/>
          <p14:tracePt t="24438" x="8555038" y="4732338"/>
          <p14:tracePt t="24454" x="8528050" y="4697413"/>
          <p14:tracePt t="24471" x="8483600" y="4652963"/>
          <p14:tracePt t="24488" x="8466138" y="4625975"/>
          <p14:tracePt t="24505" x="8447088" y="4581525"/>
          <p14:tracePt t="24521" x="8429625" y="4483100"/>
          <p14:tracePt t="24538" x="8429625" y="4438650"/>
          <p14:tracePt t="24554" x="8429625" y="4411663"/>
          <p14:tracePt t="24571" x="8429625" y="4357688"/>
          <p14:tracePt t="24588" x="8429625" y="4295775"/>
          <p14:tracePt t="24604" x="8439150" y="4214813"/>
          <p14:tracePt t="24621" x="8501063" y="4089400"/>
          <p14:tracePt t="24638" x="8537575" y="4017963"/>
          <p14:tracePt t="24654" x="8599488" y="3965575"/>
          <p14:tracePt t="24671" x="8697913" y="3840163"/>
          <p14:tracePt t="24688" x="8769350" y="3795713"/>
          <p14:tracePt t="24704" x="8848725" y="3751263"/>
          <p14:tracePt t="24721" x="8956675" y="3724275"/>
          <p14:tracePt t="24738" x="9161463" y="3705225"/>
          <p14:tracePt t="24755" x="9251950" y="3705225"/>
          <p14:tracePt t="24772" x="9340850" y="3732213"/>
          <p14:tracePt t="24788" x="9501188" y="3875088"/>
          <p14:tracePt t="24805" x="9563100" y="3956050"/>
          <p14:tracePt t="24821" x="9609138" y="4044950"/>
          <p14:tracePt t="24838" x="9680575" y="4286250"/>
          <p14:tracePt t="24855" x="9688513" y="4402138"/>
          <p14:tracePt t="24871" x="9705975" y="4500563"/>
          <p14:tracePt t="24888" x="9705975" y="4705350"/>
          <p14:tracePt t="24906" x="9705975" y="4751388"/>
          <p14:tracePt t="24921" x="9688513" y="4786313"/>
          <p14:tracePt t="24938" x="9671050" y="4803775"/>
          <p14:tracePt t="24954" x="9582150" y="4875213"/>
          <p14:tracePt t="24972" x="9491663" y="4911725"/>
          <p14:tracePt t="24987" x="9412288" y="4946650"/>
          <p14:tracePt t="25004" x="9232900" y="5010150"/>
          <p14:tracePt t="25022" x="9134475" y="5054600"/>
          <p14:tracePt t="25039" x="9055100" y="5062538"/>
          <p14:tracePt t="25056" x="8974138" y="5081588"/>
          <p14:tracePt t="25073" x="8956675" y="5081588"/>
          <p14:tracePt t="25088" x="8939213" y="5081588"/>
          <p14:tracePt t="25106" x="8920163" y="5081588"/>
          <p14:tracePt t="25123" x="8912225" y="5081588"/>
          <p14:tracePt t="25139" x="8902700" y="5081588"/>
          <p14:tracePt t="25155" x="8902700" y="5072063"/>
          <p14:tracePt t="30420" x="8902700" y="5062538"/>
          <p14:tracePt t="31269" x="8894763" y="5062538"/>
          <p14:tracePt t="32163" x="8885238" y="5062538"/>
          <p14:tracePt t="32266" x="8875713" y="5062538"/>
          <p14:tracePt t="32457" x="8867775" y="5062538"/>
          <p14:tracePt t="32508" x="8858250" y="5062538"/>
          <p14:tracePt t="32533" x="8831263" y="5062538"/>
          <p14:tracePt t="32546" x="8823325" y="5062538"/>
          <p14:tracePt t="32559" x="8796338" y="5062538"/>
          <p14:tracePt t="32572" x="8769350" y="5054600"/>
          <p14:tracePt t="32584" x="8732838" y="5045075"/>
          <p14:tracePt t="32597" x="8697913" y="5018088"/>
          <p14:tracePt t="32610" x="8653463" y="5000625"/>
          <p14:tracePt t="32624" x="8626475" y="4973638"/>
          <p14:tracePt t="32640" x="8609013" y="4946650"/>
          <p14:tracePt t="32657" x="8582025" y="4911725"/>
          <p14:tracePt t="32674" x="8562975" y="4884738"/>
          <p14:tracePt t="32690" x="8562975" y="4848225"/>
          <p14:tracePt t="32707" x="8555038" y="4822825"/>
          <p14:tracePt t="32723" x="8555038" y="4741863"/>
          <p14:tracePt t="32741" x="8555038" y="4724400"/>
          <p14:tracePt t="32757" x="8555038" y="4714875"/>
          <p14:tracePt t="32773" x="8555038" y="4679950"/>
          <p14:tracePt t="32791" x="8555038" y="4652963"/>
          <p14:tracePt t="32807" x="8572500" y="4625975"/>
          <p14:tracePt t="32824" x="8616950" y="4562475"/>
          <p14:tracePt t="32841" x="8643938" y="4527550"/>
          <p14:tracePt t="32857" x="8670925" y="4500563"/>
          <p14:tracePt t="32873" x="8724900" y="4456113"/>
          <p14:tracePt t="32892" x="8751888" y="4438650"/>
          <p14:tracePt t="32907" x="8777288" y="4419600"/>
          <p14:tracePt t="32924" x="8831263" y="4402138"/>
          <p14:tracePt t="32940" x="8920163" y="4394200"/>
          <p14:tracePt t="32958" x="8947150" y="4394200"/>
          <p14:tracePt t="32973" x="8974138" y="4394200"/>
          <p14:tracePt t="32990" x="9037638" y="4394200"/>
          <p14:tracePt t="33008" x="9055100" y="4394200"/>
          <p14:tracePt t="33023" x="9063038" y="4394200"/>
          <p14:tracePt t="33040" x="9099550" y="4394200"/>
          <p14:tracePt t="33058" x="9117013" y="4394200"/>
          <p14:tracePt t="33074" x="9126538" y="4394200"/>
          <p14:tracePt t="33090" x="9134475" y="4394200"/>
          <p14:tracePt t="33107" x="9144000" y="4394200"/>
          <p14:tracePt t="33157" x="9144000" y="4402138"/>
          <p14:tracePt t="34153" x="9144000" y="4411663"/>
          <p14:tracePt t="34204" x="9153525" y="4411663"/>
          <p14:tracePt t="34281" x="9153525" y="4419600"/>
          <p14:tracePt t="34306" x="9153525" y="4429125"/>
          <p14:tracePt t="35060" x="9161463" y="4438650"/>
          <p14:tracePt t="35073" x="9161463" y="4456113"/>
          <p14:tracePt t="35085" x="9170988" y="4483100"/>
          <p14:tracePt t="35098" x="9188450" y="4510088"/>
          <p14:tracePt t="35111" x="9205913" y="4537075"/>
          <p14:tracePt t="35125" x="9205913" y="4554538"/>
          <p14:tracePt t="35142" x="9205913" y="4562475"/>
          <p14:tracePt t="35158" x="9215438" y="4572000"/>
          <p14:tracePt t="35176" x="9215438" y="4581525"/>
          <p14:tracePt t="35192" x="9215438" y="4589463"/>
          <p14:tracePt t="35251" x="9215438" y="4598988"/>
          <p14:tracePt t="35264" x="9215438" y="4608513"/>
          <p14:tracePt t="35289" x="9215438" y="4616450"/>
          <p14:tracePt t="35315" x="9197975" y="4616450"/>
          <p14:tracePt t="35328" x="9180513" y="4625975"/>
          <p14:tracePt t="35341" x="9134475" y="4643438"/>
          <p14:tracePt t="35353" x="9082088" y="4670425"/>
          <p14:tracePt t="35366" x="9018588" y="4679950"/>
          <p14:tracePt t="35378" x="8947150" y="4697413"/>
          <p14:tracePt t="35392" x="8867775" y="4697413"/>
          <p14:tracePt t="35408" x="8796338" y="4705350"/>
          <p14:tracePt t="35425" x="8688388" y="4705350"/>
          <p14:tracePt t="35443" x="8661400" y="4705350"/>
          <p14:tracePt t="35459" x="8634413" y="4697413"/>
          <p14:tracePt t="35475" x="8616950" y="4679950"/>
          <p14:tracePt t="35492" x="8582025" y="4660900"/>
          <p14:tracePt t="35510" x="8572500" y="4652963"/>
          <p14:tracePt t="35525" x="8572500" y="4633913"/>
          <p14:tracePt t="35541" x="8555038" y="4616450"/>
          <p14:tracePt t="35558" x="8555038" y="4598988"/>
          <p14:tracePt t="35582" x="8555038" y="4589463"/>
          <p14:tracePt t="35607" x="8555038" y="4581525"/>
          <p14:tracePt t="35646" x="8555038" y="4572000"/>
          <p14:tracePt t="40671" x="8545513" y="4572000"/>
          <p14:tracePt t="41010" x="8537575" y="4572000"/>
          <p14:tracePt t="41023" x="8528050" y="4572000"/>
          <p14:tracePt t="41036" x="8510588" y="4572000"/>
          <p14:tracePt t="41049" x="8483600" y="4581525"/>
          <p14:tracePt t="41062" x="8466138" y="4581525"/>
          <p14:tracePt t="41078" x="8439150" y="4581525"/>
          <p14:tracePt t="41094" x="8420100" y="4581525"/>
          <p14:tracePt t="41110" x="8394700" y="4545013"/>
          <p14:tracePt t="41128" x="8394700" y="4518025"/>
          <p14:tracePt t="41144" x="8394700" y="4483100"/>
          <p14:tracePt t="41161" x="8402638" y="4394200"/>
          <p14:tracePt t="41178" x="8447088" y="4340225"/>
          <p14:tracePt t="41194" x="8582025" y="4268788"/>
          <p14:tracePt t="41210" x="8983663" y="4160838"/>
          <p14:tracePt t="41228" x="9099550" y="4143375"/>
          <p14:tracePt t="41243" x="9180513" y="4143375"/>
          <p14:tracePt t="41261" x="9215438" y="4143375"/>
          <p14:tracePt t="41261" x="9242425" y="4152900"/>
          <p14:tracePt t="41278" x="9277350" y="4160838"/>
          <p14:tracePt t="41294" x="9313863" y="4187825"/>
          <p14:tracePt t="41310" x="9375775" y="4232275"/>
          <p14:tracePt t="41327" x="9537700" y="4446588"/>
          <p14:tracePt t="41344" x="9599613" y="4581525"/>
          <p14:tracePt t="41361" x="9626600" y="4670425"/>
          <p14:tracePt t="41378" x="9634538" y="4857750"/>
          <p14:tracePt t="41394" x="9634538" y="4938713"/>
          <p14:tracePt t="41411" x="9617075" y="4991100"/>
          <p14:tracePt t="41427" x="9528175" y="5072063"/>
          <p14:tracePt t="41444" x="9466263" y="5126038"/>
          <p14:tracePt t="41461" x="9402763" y="5160963"/>
          <p14:tracePt t="41477" x="9340850" y="5187950"/>
          <p14:tracePt t="41477" x="9251950" y="5214938"/>
          <p14:tracePt t="41497" x="9170988" y="5241925"/>
          <p14:tracePt t="41511" x="9109075" y="5251450"/>
          <p14:tracePt t="41526" x="9072563" y="5259388"/>
          <p14:tracePt t="41544" x="9010650" y="5259388"/>
          <p14:tracePt t="41560" x="8991600" y="5259388"/>
          <p14:tracePt t="41576" x="8983663" y="5259388"/>
          <p14:tracePt t="41593" x="8956675" y="5251450"/>
          <p14:tracePt t="41611" x="8947150" y="5232400"/>
          <p14:tracePt t="41626" x="8939213" y="5232400"/>
          <p14:tracePt t="41643" x="8939213" y="5214938"/>
          <p14:tracePt t="41660" x="8939213" y="5205413"/>
          <p14:tracePt t="41676" x="8929688" y="5205413"/>
          <p14:tracePt t="42363" x="8929688" y="5197475"/>
          <p14:tracePt t="42759" x="8920163" y="5197475"/>
          <p14:tracePt t="42899" x="8912225" y="5197475"/>
          <p14:tracePt t="42989" x="8902700" y="5197475"/>
          <p14:tracePt t="43027" x="8894763" y="5197475"/>
          <p14:tracePt t="43180" x="8885238" y="5197475"/>
          <p14:tracePt t="43231" x="8875713" y="5197475"/>
          <p14:tracePt t="43257" x="8875713" y="5187950"/>
          <p14:tracePt t="43269" x="8867775" y="5187950"/>
          <p14:tracePt t="43321" x="8867775" y="5180013"/>
          <p14:tracePt t="45922" x="8875713" y="5180013"/>
          <p14:tracePt t="46462" x="8885238" y="5180013"/>
          <p14:tracePt t="49422" x="8885238" y="5187950"/>
          <p14:tracePt t="49643" x="8902700" y="51974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54954" y="2009104"/>
            <a:ext cx="9109508" cy="44045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"/>
    </mc:Choice>
    <mc:Fallback>
      <p:transition spd="slow" advTm="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AGA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Topical: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Minoxidil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Systemic: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Antiandrogen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Surgical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PRP</a:t>
            </a:r>
            <a:endParaRPr lang="ar-EG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7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24"/>
    </mc:Choice>
    <mc:Fallback>
      <p:transition spd="slow" advTm="3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0" x="8867775" y="5197475"/>
          <p14:tracePt t="1843" x="8759825" y="5205413"/>
          <p14:tracePt t="1856" x="8528050" y="5232400"/>
          <p14:tracePt t="1869" x="7974013" y="5322888"/>
          <p14:tracePt t="1882" x="7634288" y="5384800"/>
          <p14:tracePt t="1896" x="7385050" y="5446713"/>
          <p14:tracePt t="1913" x="6973888" y="5527675"/>
          <p14:tracePt t="1929" x="6242050" y="5554663"/>
          <p14:tracePt t="1947" x="5670550" y="5527675"/>
          <p14:tracePt t="1963" x="5224463" y="5438775"/>
          <p14:tracePt t="1980" x="4268788" y="5187950"/>
          <p14:tracePt t="1998" x="3840163" y="5072063"/>
          <p14:tracePt t="2013" x="3697288" y="4965700"/>
          <p14:tracePt t="2032" x="3517900" y="4848225"/>
          <p14:tracePt t="2045" x="3375025" y="4705350"/>
          <p14:tracePt t="2063" x="3348038" y="4652963"/>
          <p14:tracePt t="2078" x="3330575" y="4581525"/>
          <p14:tracePt t="2095" x="3322638" y="4429125"/>
          <p14:tracePt t="2113" x="3348038" y="4322763"/>
          <p14:tracePt t="2129" x="3348038" y="4313238"/>
          <p14:tracePt t="2456" x="3340100" y="4303713"/>
          <p14:tracePt t="2469" x="3313113" y="4259263"/>
          <p14:tracePt t="2482" x="3276600" y="4205288"/>
          <p14:tracePt t="2496" x="3179763" y="4037013"/>
          <p14:tracePt t="2513" x="3089275" y="3867150"/>
          <p14:tracePt t="2530" x="2990850" y="3625850"/>
          <p14:tracePt t="2547" x="2973388" y="3527425"/>
          <p14:tracePt t="2563" x="2955925" y="3446463"/>
          <p14:tracePt t="2580" x="2919413" y="3340100"/>
          <p14:tracePt t="2598" x="2901950" y="3286125"/>
          <p14:tracePt t="2613" x="2874963" y="3232150"/>
          <p14:tracePt t="2630" x="2847975" y="3197225"/>
          <p14:tracePt t="2646" x="2803525" y="3125788"/>
          <p14:tracePt t="2664" x="2776538" y="3098800"/>
          <p14:tracePt t="2680" x="2759075" y="3081338"/>
          <p14:tracePt t="2697" x="2751138" y="3054350"/>
          <p14:tracePt t="2714" x="2751138" y="3044825"/>
          <p14:tracePt t="2730" x="2751138" y="3036888"/>
          <p14:tracePt t="2749" x="2751138" y="3027363"/>
          <p14:tracePt t="2775" x="2759075" y="3027363"/>
          <p14:tracePt t="2801" x="2830513" y="3000375"/>
          <p14:tracePt t="2813" x="3062288" y="2928938"/>
          <p14:tracePt t="2826" x="3429000" y="2847975"/>
          <p14:tracePt t="2839" x="3616325" y="2822575"/>
          <p14:tracePt t="2851" x="3741738" y="2813050"/>
          <p14:tracePt t="2864" x="3848100" y="2813050"/>
          <p14:tracePt t="2880" x="3929063" y="2813050"/>
          <p14:tracePt t="2896" x="3990975" y="2813050"/>
          <p14:tracePt t="2913" x="4152900" y="2813050"/>
          <p14:tracePt t="2931" x="4224338" y="2813050"/>
          <p14:tracePt t="2947" x="4286250" y="2822575"/>
          <p14:tracePt t="2963" x="4394200" y="2857500"/>
          <p14:tracePt t="2980" x="4429125" y="2874963"/>
          <p14:tracePt t="2996" x="4465638" y="2884488"/>
          <p14:tracePt t="3013" x="4491038" y="2894013"/>
          <p14:tracePt t="3031" x="4500563" y="2901950"/>
          <p14:tracePt t="3046" x="4510088" y="2901950"/>
          <p14:tracePt t="3062" x="4510088" y="2911475"/>
          <p14:tracePt t="3272" x="4500563" y="2919413"/>
          <p14:tracePt t="3297" x="4491038" y="2919413"/>
          <p14:tracePt t="3310" x="4483100" y="2919413"/>
          <p14:tracePt t="3336" x="4473575" y="2928938"/>
          <p14:tracePt t="3361" x="4465638" y="2928938"/>
          <p14:tracePt t="3386" x="4456113" y="2928938"/>
          <p14:tracePt t="3412" x="4446588" y="2928938"/>
          <p14:tracePt t="3476" x="4446588" y="2938463"/>
          <p14:tracePt t="3488" x="4429125" y="2938463"/>
          <p14:tracePt t="3514" x="4429125" y="2946400"/>
          <p14:tracePt t="3527" x="4411663" y="2955925"/>
          <p14:tracePt t="3539" x="4384675" y="2965450"/>
          <p14:tracePt t="3552" x="4348163" y="2982913"/>
          <p14:tracePt t="3565" x="4303713" y="3009900"/>
          <p14:tracePt t="3580" x="4241800" y="3036888"/>
          <p14:tracePt t="3596" x="4179888" y="3071813"/>
          <p14:tracePt t="3613" x="4010025" y="3143250"/>
          <p14:tracePt t="3631" x="3919538" y="3170238"/>
          <p14:tracePt t="3647" x="3857625" y="3197225"/>
          <p14:tracePt t="3664" x="3724275" y="3232150"/>
          <p14:tracePt t="3681" x="3660775" y="3241675"/>
          <p14:tracePt t="3697" x="3598863" y="3259138"/>
          <p14:tracePt t="3713" x="3562350" y="3276600"/>
          <p14:tracePt t="3713" x="3517900" y="3286125"/>
          <p14:tracePt t="3731" x="3500438" y="3286125"/>
          <p14:tracePt t="3747" x="3482975" y="3295650"/>
          <p14:tracePt t="3763" x="3455988" y="3295650"/>
          <p14:tracePt t="3780" x="3446463" y="3303588"/>
          <p14:tracePt t="3797" x="3438525" y="3303588"/>
          <p14:tracePt t="3813" x="3429000" y="3303588"/>
          <p14:tracePt t="3830" x="3429000" y="3295650"/>
          <p14:tracePt t="3922" x="3419475" y="3286125"/>
          <p14:tracePt t="3960" x="3419475" y="3276600"/>
          <p14:tracePt t="3973" x="3411538" y="3268663"/>
          <p14:tracePt t="3985" x="3402013" y="3259138"/>
          <p14:tracePt t="3998" x="3384550" y="3241675"/>
          <p14:tracePt t="4015" x="3367088" y="3205163"/>
          <p14:tracePt t="4031" x="3340100" y="3170238"/>
          <p14:tracePt t="4045" x="3313113" y="3116263"/>
          <p14:tracePt t="4063" x="3295650" y="3089275"/>
          <p14:tracePt t="4079" x="3286125" y="3089275"/>
          <p14:tracePt t="4096" x="3286125" y="3071813"/>
          <p14:tracePt t="4114" x="3276600" y="3071813"/>
          <p14:tracePt t="4129" x="3276600" y="3062288"/>
          <p14:tracePt t="4189" x="3303588" y="3062288"/>
          <p14:tracePt t="4228" x="3348038" y="3062288"/>
          <p14:tracePt t="4240" x="3455988" y="3054350"/>
          <p14:tracePt t="4253" x="3608388" y="3036888"/>
          <p14:tracePt t="4266" x="3768725" y="3027363"/>
          <p14:tracePt t="4280" x="3894138" y="3027363"/>
          <p14:tracePt t="4297" x="3973513" y="3027363"/>
          <p14:tracePt t="4314" x="4170363" y="3027363"/>
          <p14:tracePt t="4331" x="4276725" y="3027363"/>
          <p14:tracePt t="4347" x="4348163" y="3027363"/>
          <p14:tracePt t="4363" x="4483100" y="3027363"/>
          <p14:tracePt t="4381" x="4545013" y="3027363"/>
          <p14:tracePt t="4397" x="4572000" y="3027363"/>
          <p14:tracePt t="4413" x="4598988" y="3027363"/>
          <p14:tracePt t="4430" x="4608513" y="3027363"/>
          <p14:tracePt t="4447" x="4581525" y="3027363"/>
          <p14:tracePt t="4521" x="4518025" y="3027363"/>
          <p14:tracePt t="4533" x="4402138" y="3027363"/>
          <p14:tracePt t="4546" x="4205288" y="3027363"/>
          <p14:tracePt t="4559" x="3973513" y="3036888"/>
          <p14:tracePt t="4571" x="3848100" y="3036888"/>
          <p14:tracePt t="4584" x="3724275" y="3036888"/>
          <p14:tracePt t="4597" x="3598863" y="3044825"/>
          <p14:tracePt t="4612" x="3527425" y="3044825"/>
          <p14:tracePt t="4629" x="3473450" y="3054350"/>
          <p14:tracePt t="4646" x="3419475" y="3054350"/>
          <p14:tracePt t="4663" x="3402013" y="3054350"/>
          <p14:tracePt t="4679" x="3394075" y="3054350"/>
          <p14:tracePt t="4696" x="3411538" y="3054350"/>
          <p14:tracePt t="4801" x="3446463" y="3054350"/>
          <p14:tracePt t="4814" x="3544888" y="3044825"/>
          <p14:tracePt t="4826" x="3679825" y="3044825"/>
          <p14:tracePt t="4839" x="3795713" y="3044825"/>
          <p14:tracePt t="4852" x="3902075" y="3044825"/>
          <p14:tracePt t="4865" x="4027488" y="3044825"/>
          <p14:tracePt t="4880" x="4098925" y="3044825"/>
          <p14:tracePt t="4897" x="4152900" y="3044825"/>
          <p14:tracePt t="4914" x="4197350" y="3044825"/>
          <p14:tracePt t="4931" x="4214813" y="3044825"/>
          <p14:tracePt t="4947" x="4224338" y="3044825"/>
          <p14:tracePt t="4963" x="4232275" y="3044825"/>
          <p14:tracePt t="4981" x="4224338" y="3044825"/>
          <p14:tracePt t="5070" x="4197350" y="3044825"/>
          <p14:tracePt t="5081" x="4160838" y="3044825"/>
          <p14:tracePt t="5094" x="4098925" y="3044825"/>
          <p14:tracePt t="5107" x="4027488" y="3054350"/>
          <p14:tracePt t="5120" x="3946525" y="3062288"/>
          <p14:tracePt t="5132" x="3894138" y="3081338"/>
          <p14:tracePt t="5147" x="3857625" y="3081338"/>
          <p14:tracePt t="5164" x="3822700" y="3089275"/>
          <p14:tracePt t="5181" x="3776663" y="3098800"/>
          <p14:tracePt t="5198" x="3768725" y="3098800"/>
          <p14:tracePt t="5221" x="3776663" y="3098800"/>
          <p14:tracePt t="5336" x="3786188" y="3098800"/>
          <p14:tracePt t="5375" x="3795713" y="3098800"/>
          <p14:tracePt t="5400" x="3803650" y="3098800"/>
          <p14:tracePt t="5413" x="3813175" y="3098800"/>
          <p14:tracePt t="5438" x="3840163" y="3098800"/>
          <p14:tracePt t="5451" x="3857625" y="3089275"/>
          <p14:tracePt t="5464" x="3894138" y="3089275"/>
          <p14:tracePt t="5477" x="3965575" y="3089275"/>
          <p14:tracePt t="5489" x="4037013" y="3089275"/>
          <p14:tracePt t="5502" x="4116388" y="3089275"/>
          <p14:tracePt t="5515" x="4197350" y="3089275"/>
          <p14:tracePt t="5531" x="4268788" y="3089275"/>
          <p14:tracePt t="5546" x="4357688" y="3089275"/>
          <p14:tracePt t="5563" x="4446588" y="3089275"/>
          <p14:tracePt t="5580" x="4473575" y="3089275"/>
          <p14:tracePt t="5596" x="4491038" y="3089275"/>
          <p14:tracePt t="5613" x="4518025" y="3089275"/>
          <p14:tracePt t="5630" x="4527550" y="3089275"/>
          <p14:tracePt t="5655" x="4537075" y="3089275"/>
          <p14:tracePt t="5668" x="4545013" y="3089275"/>
          <p14:tracePt t="5706" x="4545013" y="3098800"/>
          <p14:tracePt t="6306" x="4537075" y="3098800"/>
          <p14:tracePt t="6485" x="4527550" y="3098800"/>
          <p14:tracePt t="6510" x="4510088" y="3098800"/>
          <p14:tracePt t="6523" x="4483100" y="3098800"/>
          <p14:tracePt t="6536" x="4429125" y="3116263"/>
          <p14:tracePt t="6549" x="4303713" y="3125788"/>
          <p14:tracePt t="6564" x="4170363" y="3152775"/>
          <p14:tracePt t="6580" x="3983038" y="3160713"/>
          <p14:tracePt t="6597" x="3768725" y="3160713"/>
          <p14:tracePt t="6615" x="3714750" y="3160713"/>
          <p14:tracePt t="6631" x="3679825" y="3160713"/>
          <p14:tracePt t="6647" x="3589338" y="3160713"/>
          <p14:tracePt t="6665" x="3554413" y="3160713"/>
          <p14:tracePt t="6681" x="3536950" y="3160713"/>
          <p14:tracePt t="6697" x="3509963" y="3160713"/>
          <p14:tracePt t="6715" x="3509963" y="3152775"/>
          <p14:tracePt t="6730" x="3500438" y="3152775"/>
          <p14:tracePt t="6747" x="3500438" y="3143250"/>
          <p14:tracePt t="6764" x="3517900" y="3133725"/>
          <p14:tracePt t="6854" x="3554413" y="3133725"/>
          <p14:tracePt t="6867" x="3616325" y="3116263"/>
          <p14:tracePt t="6880" x="3714750" y="3116263"/>
          <p14:tracePt t="6893" x="3848100" y="3108325"/>
          <p14:tracePt t="6905" x="3965575" y="3098800"/>
          <p14:tracePt t="6918" x="4054475" y="3098800"/>
          <p14:tracePt t="6931" x="4098925" y="3098800"/>
          <p14:tracePt t="6948" x="4160838" y="3098800"/>
          <p14:tracePt t="6964" x="4251325" y="3098800"/>
          <p14:tracePt t="6981" x="4357688" y="3098800"/>
          <p14:tracePt t="6998" x="4384675" y="3098800"/>
          <p14:tracePt t="7015" x="4411663" y="3098800"/>
          <p14:tracePt t="7032" x="4438650" y="3098800"/>
          <p14:tracePt t="7047" x="4446588" y="3098800"/>
          <p14:tracePt t="7063" x="4456113" y="3098800"/>
          <p14:tracePt t="7080" x="4446588" y="3098800"/>
          <p14:tracePt t="7224" x="4438650" y="3098800"/>
          <p14:tracePt t="7237" x="4419600" y="3098800"/>
          <p14:tracePt t="7249" x="4375150" y="3098800"/>
          <p14:tracePt t="7265" x="4313238" y="3098800"/>
          <p14:tracePt t="7281" x="4232275" y="3098800"/>
          <p14:tracePt t="7298" x="4125913" y="3098800"/>
          <p14:tracePt t="7315" x="4062413" y="3098800"/>
          <p14:tracePt t="7331" x="4000500" y="3098800"/>
          <p14:tracePt t="7348" x="3911600" y="3098800"/>
          <p14:tracePt t="7365" x="3884613" y="3089275"/>
          <p14:tracePt t="7381" x="3857625" y="3089275"/>
          <p14:tracePt t="7397" x="3830638" y="3089275"/>
          <p14:tracePt t="7414" x="3776663" y="3081338"/>
          <p14:tracePt t="7432" x="3741738" y="3081338"/>
          <p14:tracePt t="7448" x="3714750" y="3071813"/>
          <p14:tracePt t="7464" x="3687763" y="3071813"/>
          <p14:tracePt t="7482" x="3679825" y="3062288"/>
          <p14:tracePt t="7497" x="3670300" y="3062288"/>
          <p14:tracePt t="7517" x="3660775" y="3062288"/>
          <p14:tracePt t="7581" x="3652838" y="3062288"/>
          <p14:tracePt t="7619" x="3652838" y="3054350"/>
          <p14:tracePt t="7772" x="3652838" y="3044825"/>
          <p14:tracePt t="7785" x="3660775" y="3044825"/>
          <p14:tracePt t="7798" x="3687763" y="3044825"/>
          <p14:tracePt t="7811" x="3741738" y="3036888"/>
          <p14:tracePt t="7823" x="3848100" y="3009900"/>
          <p14:tracePt t="7836" x="3956050" y="3000375"/>
          <p14:tracePt t="7849" x="4108450" y="2990850"/>
          <p14:tracePt t="7864" x="4214813" y="2990850"/>
          <p14:tracePt t="7881" x="4276725" y="2982913"/>
          <p14:tracePt t="7881" x="4330700" y="2982913"/>
          <p14:tracePt t="7900" x="4384675" y="2973388"/>
          <p14:tracePt t="7915" x="4446588" y="2973388"/>
          <p14:tracePt t="7931" x="4510088" y="2973388"/>
          <p14:tracePt t="7948" x="4572000" y="2973388"/>
          <p14:tracePt t="7965" x="4589463" y="2973388"/>
          <p14:tracePt t="7981" x="4598988" y="2973388"/>
          <p14:tracePt t="7997" x="4608513" y="2973388"/>
          <p14:tracePt t="8016" x="4616450" y="2973388"/>
          <p14:tracePt t="8030" x="4608513" y="2973388"/>
          <p14:tracePt t="8116" x="4598988" y="2982913"/>
          <p14:tracePt t="8129" x="4554538" y="2982913"/>
          <p14:tracePt t="8142" x="4465638" y="2990850"/>
          <p14:tracePt t="8155" x="4357688" y="2990850"/>
          <p14:tracePt t="8167" x="4224338" y="3000375"/>
          <p14:tracePt t="8181" x="4027488" y="3027363"/>
          <p14:tracePt t="8198" x="3919538" y="3036888"/>
          <p14:tracePt t="8214" x="3697288" y="3062288"/>
          <p14:tracePt t="8232" x="3616325" y="3062288"/>
          <p14:tracePt t="8247" x="3562350" y="3062288"/>
          <p14:tracePt t="8264" x="3527425" y="3062288"/>
          <p14:tracePt t="8281" x="3509963" y="3062288"/>
          <p14:tracePt t="8298" x="3490913" y="3062288"/>
          <p14:tracePt t="8314" x="3482975" y="3062288"/>
          <p14:tracePt t="8333" x="3473450" y="3062288"/>
          <p14:tracePt t="8347" x="3482975" y="3062288"/>
          <p14:tracePt t="9521" x="3482975" y="3071813"/>
          <p14:tracePt t="9609" x="3482975" y="3081338"/>
          <p14:tracePt t="9647" x="3482975" y="3089275"/>
          <p14:tracePt t="9686" x="3465513" y="3098800"/>
          <p14:tracePt t="9698" x="3446463" y="3116263"/>
          <p14:tracePt t="9711" x="3429000" y="3133725"/>
          <p14:tracePt t="9724" x="3394075" y="3170238"/>
          <p14:tracePt t="9736" x="3367088" y="3214688"/>
          <p14:tracePt t="9750" x="3348038" y="3241675"/>
          <p14:tracePt t="9765" x="3322638" y="3268663"/>
          <p14:tracePt t="9782" x="3313113" y="3286125"/>
          <p14:tracePt t="9798" x="3276600" y="3313113"/>
          <p14:tracePt t="9816" x="3259138" y="3322638"/>
          <p14:tracePt t="9832" x="3241675" y="3330575"/>
          <p14:tracePt t="9848" x="3160713" y="3367088"/>
          <p14:tracePt t="9866" x="3125788" y="3367088"/>
          <p14:tracePt t="9882" x="3081338" y="3384550"/>
          <p14:tracePt t="9898" x="3009900" y="3411538"/>
          <p14:tracePt t="9916" x="3000375" y="3419475"/>
          <p14:tracePt t="9931" x="2982913" y="3419475"/>
          <p14:tracePt t="9949" x="2946400" y="3419475"/>
          <p14:tracePt t="9967" x="2938463" y="3429000"/>
          <p14:tracePt t="9981" x="2928938" y="3429000"/>
          <p14:tracePt t="9998" x="2911475" y="3438525"/>
          <p14:tracePt t="10015" x="2894013" y="3438525"/>
          <p14:tracePt t="10032" x="2884488" y="3438525"/>
          <p14:tracePt t="10055" x="2874963" y="3446463"/>
          <p14:tracePt t="10068" x="2867025" y="3455988"/>
          <p14:tracePt t="10081" x="2847975" y="3465513"/>
          <p14:tracePt t="10107" x="2830513" y="3473450"/>
          <p14:tracePt t="10132" x="2830513" y="3482975"/>
          <p14:tracePt t="10144" x="2822575" y="3482975"/>
          <p14:tracePt t="11272" x="2830513" y="3482975"/>
          <p14:tracePt t="11865" x="2840038" y="3482975"/>
          <p14:tracePt t="11878" x="2857500" y="3482975"/>
          <p14:tracePt t="11891" x="2884488" y="3482975"/>
          <p14:tracePt t="11903" x="2938463" y="3482975"/>
          <p14:tracePt t="11916" x="3009900" y="3482975"/>
          <p14:tracePt t="11932" x="3125788" y="3473450"/>
          <p14:tracePt t="11950" x="3241675" y="3465513"/>
          <p14:tracePt t="11966" x="3419475" y="3455988"/>
          <p14:tracePt t="11983" x="3500438" y="3446463"/>
          <p14:tracePt t="11999" x="3598863" y="3446463"/>
          <p14:tracePt t="12016" x="3768725" y="3446463"/>
          <p14:tracePt t="12033" x="3840163" y="3446463"/>
          <p14:tracePt t="12049" x="3956050" y="3446463"/>
          <p14:tracePt t="12066" x="4108450" y="3473450"/>
          <p14:tracePt t="12083" x="4133850" y="3482975"/>
          <p14:tracePt t="12099" x="4160838" y="3490913"/>
          <p14:tracePt t="12115" x="4187825" y="3490913"/>
          <p14:tracePt t="12132" x="4268788" y="3517900"/>
          <p14:tracePt t="12150" x="4295775" y="3517900"/>
          <p14:tracePt t="12165" x="4322763" y="3527425"/>
          <p14:tracePt t="12182" x="4367213" y="3536950"/>
          <p14:tracePt t="12200" x="4384675" y="3536950"/>
          <p14:tracePt t="12216" x="4402138" y="3536950"/>
          <p14:tracePt t="12232" x="4446588" y="3536950"/>
          <p14:tracePt t="12250" x="4483100" y="3536950"/>
          <p14:tracePt t="12265" x="4537075" y="3536950"/>
          <p14:tracePt t="12282" x="4608513" y="3536950"/>
          <p14:tracePt t="12300" x="4633913" y="3536950"/>
          <p14:tracePt t="12316" x="4652963" y="3536950"/>
          <p14:tracePt t="12332" x="4679950" y="3536950"/>
          <p14:tracePt t="12350" x="4697413" y="3536950"/>
          <p14:tracePt t="12365" x="4714875" y="3544888"/>
          <p14:tracePt t="12387" x="4724400" y="3544888"/>
          <p14:tracePt t="12438" x="4724400" y="3554413"/>
          <p14:tracePt t="12451" x="4724400" y="3562350"/>
          <p14:tracePt t="12502" x="4714875" y="3562350"/>
          <p14:tracePt t="12592" x="4705350" y="3562350"/>
          <p14:tracePt t="12630" x="4705350" y="3571875"/>
          <p14:tracePt t="12898" x="4697413" y="3571875"/>
          <p14:tracePt t="12949" x="4697413" y="3581400"/>
          <p14:tracePt t="12975" x="4687888" y="3581400"/>
          <p14:tracePt t="13013" x="4687888" y="3589338"/>
          <p14:tracePt t="13051" x="4687888" y="3598863"/>
          <p14:tracePt t="13115" x="4679950" y="3598863"/>
          <p14:tracePt t="13128" x="4679950" y="3608388"/>
          <p14:tracePt t="13192" x="4670425" y="3608388"/>
          <p14:tracePt t="13205" x="4670425" y="3616325"/>
          <p14:tracePt t="13294" x="4670425" y="3625850"/>
          <p14:tracePt t="13320" x="4660900" y="3625850"/>
          <p14:tracePt t="13358" x="4660900" y="3633788"/>
          <p14:tracePt t="13447" x="4652963" y="3633788"/>
          <p14:tracePt t="13498" x="4652963" y="3643313"/>
          <p14:tracePt t="13562" x="4643438" y="3643313"/>
          <p14:tracePt t="13639" x="4633913" y="3652838"/>
          <p14:tracePt t="13997" x="4616450" y="3660775"/>
          <p14:tracePt t="14022" x="4608513" y="3660775"/>
          <p14:tracePt t="14035" x="4598988" y="3660775"/>
          <p14:tracePt t="14050" x="4581525" y="3670300"/>
          <p14:tracePt t="14060" x="4562475" y="3679825"/>
          <p14:tracePt t="14073" x="4545013" y="3687763"/>
          <p14:tracePt t="14086" x="4518025" y="3687763"/>
          <p14:tracePt t="14099" x="4500563" y="3687763"/>
          <p14:tracePt t="14116" x="4473575" y="3697288"/>
          <p14:tracePt t="14133" x="4419600" y="3705225"/>
          <p14:tracePt t="14149" x="4394200" y="3705225"/>
          <p14:tracePt t="14166" x="4375150" y="3705225"/>
          <p14:tracePt t="14182" x="4357688" y="3705225"/>
          <p14:tracePt t="14199" x="4322763" y="3705225"/>
          <p14:tracePt t="14216" x="4313238" y="3705225"/>
          <p14:tracePt t="14232" x="4303713" y="3705225"/>
          <p14:tracePt t="14251" x="4295775" y="3705225"/>
          <p14:tracePt t="16772" x="4286250" y="3705225"/>
          <p14:tracePt t="17510" x="4268788" y="3705225"/>
          <p14:tracePt t="17523" x="4251325" y="3705225"/>
          <p14:tracePt t="17535" x="4224338" y="3714750"/>
          <p14:tracePt t="17549" x="4179888" y="3724275"/>
          <p14:tracePt t="17566" x="4143375" y="3741738"/>
          <p14:tracePt t="17583" x="4071938" y="3759200"/>
          <p14:tracePt t="17600" x="4044950" y="3768725"/>
          <p14:tracePt t="17616" x="4037013" y="3768725"/>
          <p14:tracePt t="17633" x="4017963" y="3776663"/>
          <p14:tracePt t="17650" x="3990975" y="3776663"/>
          <p14:tracePt t="17667" x="3973513" y="3776663"/>
          <p14:tracePt t="17688" x="3965575" y="3776663"/>
          <p14:tracePt t="17714" x="3956050" y="3776663"/>
          <p14:tracePt t="17726" x="3946525" y="3776663"/>
          <p14:tracePt t="17765" x="3946525" y="3786188"/>
          <p14:tracePt t="17777" x="3946525" y="3795713"/>
          <p14:tracePt t="19772" x="3956050" y="3795713"/>
          <p14:tracePt t="19901" x="3965575" y="3795713"/>
          <p14:tracePt t="19964" x="3965575" y="3786188"/>
          <p14:tracePt t="19977" x="3973513" y="3786188"/>
          <p14:tracePt t="20003" x="3990975" y="3786188"/>
          <p14:tracePt t="20016" x="4017963" y="3776663"/>
          <p14:tracePt t="20029" x="4081463" y="3776663"/>
          <p14:tracePt t="20041" x="4152900" y="3776663"/>
          <p14:tracePt t="20055" x="4251325" y="3776663"/>
          <p14:tracePt t="20070" x="4322763" y="3776663"/>
          <p14:tracePt t="20086" x="4402138" y="3776663"/>
          <p14:tracePt t="20101" x="4537075" y="3776663"/>
          <p14:tracePt t="20119" x="4608513" y="3776663"/>
          <p14:tracePt t="20135" x="4679950" y="3776663"/>
          <p14:tracePt t="20151" x="4786313" y="3776663"/>
          <p14:tracePt t="20169" x="4830763" y="3776663"/>
          <p14:tracePt t="20185" x="4875213" y="3776663"/>
          <p14:tracePt t="20201" x="4929188" y="3776663"/>
          <p14:tracePt t="20201" x="4973638" y="3776663"/>
          <p14:tracePt t="20219" x="5018088" y="3776663"/>
          <p14:tracePt t="20235" x="5045075" y="3768725"/>
          <p14:tracePt t="20251" x="5062538" y="3768725"/>
          <p14:tracePt t="20268" x="5099050" y="3768725"/>
          <p14:tracePt t="20285" x="5126038" y="3768725"/>
          <p14:tracePt t="20301" x="5133975" y="3768725"/>
          <p14:tracePt t="20321" x="5143500" y="3768725"/>
          <p14:tracePt t="20359" x="5133975" y="3768725"/>
          <p14:tracePt t="20691" x="5126038" y="3768725"/>
          <p14:tracePt t="20781" x="5116513" y="3768725"/>
          <p14:tracePt t="20870" x="5108575" y="3768725"/>
          <p14:tracePt t="21189" x="5099050" y="3768725"/>
          <p14:tracePt t="21215" x="5089525" y="3768725"/>
          <p14:tracePt t="21227" x="5072063" y="3768725"/>
          <p14:tracePt t="21241" x="5027613" y="3768725"/>
          <p14:tracePt t="21253" x="4973638" y="3786188"/>
          <p14:tracePt t="21268" x="4911725" y="3822700"/>
          <p14:tracePt t="21285" x="4848225" y="3840163"/>
          <p14:tracePt t="21302" x="4705350" y="3902075"/>
          <p14:tracePt t="21319" x="4625975" y="3919538"/>
          <p14:tracePt t="21335" x="4562475" y="3946525"/>
          <p14:tracePt t="21352" x="4456113" y="3973513"/>
          <p14:tracePt t="21370" x="4394200" y="3983038"/>
          <p14:tracePt t="21385" x="4330700" y="3990975"/>
          <p14:tracePt t="21401" x="4268788" y="4000500"/>
          <p14:tracePt t="21401" x="4232275" y="4000500"/>
          <p14:tracePt t="21419" x="4205288" y="4000500"/>
          <p14:tracePt t="21435" x="4187825" y="4000500"/>
          <p14:tracePt t="21451" x="4170363" y="3990975"/>
          <p14:tracePt t="21468" x="4160838" y="3938588"/>
          <p14:tracePt t="21485" x="4160838" y="3894138"/>
          <p14:tracePt t="21501" x="4160838" y="3857625"/>
          <p14:tracePt t="21518" x="4197350" y="3759200"/>
          <p14:tracePt t="21535" x="4232275" y="3714750"/>
          <p14:tracePt t="21551" x="4276725" y="3670300"/>
          <p14:tracePt t="21568" x="4394200" y="3598863"/>
          <p14:tracePt t="21585" x="4456113" y="3581400"/>
          <p14:tracePt t="21601" x="4510088" y="3562350"/>
          <p14:tracePt t="21618" x="4572000" y="3554413"/>
          <p14:tracePt t="21634" x="4687888" y="3536950"/>
          <p14:tracePt t="21652" x="4714875" y="3536950"/>
          <p14:tracePt t="21668" x="4741863" y="3536950"/>
          <p14:tracePt t="21685" x="4786313" y="3536950"/>
          <p14:tracePt t="21702" x="4813300" y="3536950"/>
          <p14:tracePt t="21718" x="4822825" y="3536950"/>
          <p14:tracePt t="21735" x="4857750" y="3536950"/>
          <p14:tracePt t="21752" x="4867275" y="3536950"/>
          <p14:tracePt t="21776" x="4875213" y="3536950"/>
          <p14:tracePt t="22773" x="4875213" y="3544888"/>
          <p14:tracePt t="23437" x="4867275" y="3544888"/>
          <p14:tracePt t="23641" x="4867275" y="3554413"/>
          <p14:tracePt t="23947" x="4857750" y="3554413"/>
          <p14:tracePt t="24267" x="4848225" y="3554413"/>
          <p14:tracePt t="24319" x="4830763" y="3544888"/>
          <p14:tracePt t="24357" x="4822825" y="3544888"/>
          <p14:tracePt t="24369" x="4803775" y="3544888"/>
          <p14:tracePt t="24382" x="4776788" y="3536950"/>
          <p14:tracePt t="24395" x="4741863" y="3536950"/>
          <p14:tracePt t="24407" x="4670425" y="3527425"/>
          <p14:tracePt t="24420" x="4598988" y="3527425"/>
          <p14:tracePt t="24436" x="4510088" y="3527425"/>
          <p14:tracePt t="24453" x="4446588" y="3527425"/>
          <p14:tracePt t="24469" x="4295775" y="3500438"/>
          <p14:tracePt t="24486" x="4251325" y="3482975"/>
          <p14:tracePt t="24503" x="4205288" y="3473450"/>
          <p14:tracePt t="24519" x="4170363" y="3455988"/>
          <p14:tracePt t="24537" x="4160838" y="3455988"/>
          <p14:tracePt t="24573" x="4170363" y="3455988"/>
          <p14:tracePt t="24650" x="4205288" y="3455988"/>
          <p14:tracePt t="24663" x="4251325" y="3455988"/>
          <p14:tracePt t="24675" x="4375150" y="3455988"/>
          <p14:tracePt t="24688" x="4473575" y="3473450"/>
          <p14:tracePt t="24703" x="4562475" y="3490913"/>
          <p14:tracePt t="24719" x="4625975" y="3509963"/>
          <p14:tracePt t="24736" x="4687888" y="3527425"/>
          <p14:tracePt t="24754" x="4697413" y="3536950"/>
          <p14:tracePt t="24769" x="4705350" y="3536950"/>
          <p14:tracePt t="24786" x="4714875" y="3536950"/>
          <p14:tracePt t="24816" x="4714875" y="3544888"/>
          <p14:tracePt t="24828" x="4714875" y="3562350"/>
          <p14:tracePt t="24866" x="4714875" y="3571875"/>
          <p14:tracePt t="24892" x="4705350" y="3581400"/>
          <p14:tracePt t="24904" x="4687888" y="3589338"/>
          <p14:tracePt t="24918" x="4643438" y="3608388"/>
          <p14:tracePt t="24930" x="4589463" y="3625850"/>
          <p14:tracePt t="24943" x="4518025" y="3643313"/>
          <p14:tracePt t="24956" x="4394200" y="3652838"/>
          <p14:tracePt t="24970" x="4259263" y="3660775"/>
          <p14:tracePt t="24986" x="4125913" y="3679825"/>
          <p14:tracePt t="25003" x="3803650" y="3697288"/>
          <p14:tracePt t="25021" x="3714750" y="3697288"/>
          <p14:tracePt t="25036" x="3633788" y="3697288"/>
          <p14:tracePt t="25053" x="3536950" y="3697288"/>
          <p14:tracePt t="25069" x="3419475" y="3705225"/>
          <p14:tracePt t="25086" x="3394075" y="3705225"/>
          <p14:tracePt t="25102" x="3375025" y="3705225"/>
          <p14:tracePt t="25119" x="3348038" y="3714750"/>
          <p14:tracePt t="25137" x="3340100" y="3714750"/>
          <p14:tracePt t="25160" x="3330575" y="3714750"/>
          <p14:tracePt t="25632" x="3322638" y="3724275"/>
          <p14:tracePt t="25658" x="3313113" y="3732213"/>
          <p14:tracePt t="25670" x="3295650" y="3751263"/>
          <p14:tracePt t="25683" x="3259138" y="3759200"/>
          <p14:tracePt t="25696" x="3197225" y="3795713"/>
          <p14:tracePt t="25708" x="3133725" y="3840163"/>
          <p14:tracePt t="25722" x="3071813" y="3884613"/>
          <p14:tracePt t="25736" x="3009900" y="3938588"/>
          <p14:tracePt t="25753" x="2946400" y="3990975"/>
          <p14:tracePt t="25770" x="2847975" y="4054475"/>
          <p14:tracePt t="25787" x="2813050" y="4071938"/>
          <p14:tracePt t="25803" x="2759075" y="4098925"/>
          <p14:tracePt t="25819" x="2714625" y="4108450"/>
          <p14:tracePt t="25819" x="2687638" y="4116388"/>
          <p14:tracePt t="25837" x="2660650" y="4125913"/>
          <p14:tracePt t="25853" x="2643188" y="4125913"/>
          <p14:tracePt t="25870" x="2616200" y="4125913"/>
          <p14:tracePt t="25870" x="2589213" y="4125913"/>
          <p14:tracePt t="25887" x="2571750" y="4125913"/>
          <p14:tracePt t="25903" x="2544763" y="4125913"/>
          <p14:tracePt t="25920" x="2527300" y="4125913"/>
          <p14:tracePt t="25937" x="2490788" y="4125913"/>
          <p14:tracePt t="25954" x="2482850" y="4125913"/>
          <p14:tracePt t="25976" x="2473325" y="4125913"/>
          <p14:tracePt t="26027" x="2482850" y="4125913"/>
          <p14:tracePt t="26716" x="2490788" y="4125913"/>
          <p14:tracePt t="27443" x="2500313" y="4125913"/>
          <p14:tracePt t="27456" x="2509838" y="4125913"/>
          <p14:tracePt t="27482" x="2517775" y="4125913"/>
          <p14:tracePt t="27495" x="2527300" y="4133850"/>
          <p14:tracePt t="27507" x="2527300" y="4143375"/>
          <p14:tracePt t="27521" x="2527300" y="4160838"/>
          <p14:tracePt t="27537" x="2527300" y="4187825"/>
          <p14:tracePt t="27554" x="2527300" y="4224338"/>
          <p14:tracePt t="27570" x="2465388" y="4313238"/>
          <p14:tracePt t="27588" x="2419350" y="4348163"/>
          <p14:tracePt t="27604" x="2384425" y="4384675"/>
          <p14:tracePt t="27620" x="2286000" y="4446588"/>
          <p14:tracePt t="27638" x="2224088" y="4473575"/>
          <p14:tracePt t="27654" x="2143125" y="4500563"/>
          <p14:tracePt t="27670" x="2036763" y="4545013"/>
          <p14:tracePt t="27688" x="2000250" y="4562475"/>
          <p14:tracePt t="27704" x="1965325" y="4572000"/>
          <p14:tracePt t="27720" x="1893888" y="4608513"/>
          <p14:tracePt t="27738" x="1866900" y="4625975"/>
          <p14:tracePt t="27754" x="1847850" y="4625975"/>
          <p14:tracePt t="27771" x="1822450" y="4643438"/>
          <p14:tracePt t="27788" x="1812925" y="4643438"/>
          <p14:tracePt t="27813" x="1812925" y="4652963"/>
          <p14:tracePt t="28223" x="1812925" y="4670425"/>
          <p14:tracePt t="28248" x="1812925" y="4687888"/>
          <p14:tracePt t="28273" x="1812925" y="4697413"/>
          <p14:tracePt t="28287" x="1803400" y="4705350"/>
          <p14:tracePt t="28299" x="1795463" y="4714875"/>
          <p14:tracePt t="28312" x="1795463" y="4724400"/>
          <p14:tracePt t="28324" x="1785938" y="4724400"/>
          <p14:tracePt t="28338" x="1768475" y="4724400"/>
          <p14:tracePt t="28363" x="1751013" y="4724400"/>
          <p14:tracePt t="28388" x="1741488" y="4705350"/>
          <p14:tracePt t="28401" x="1731963" y="4705350"/>
          <p14:tracePt t="28414" x="1714500" y="4687888"/>
          <p14:tracePt t="28426" x="1704975" y="4679950"/>
          <p14:tracePt t="28439" x="1697038" y="4660900"/>
          <p14:tracePt t="28454" x="1687513" y="4643438"/>
          <p14:tracePt t="28470" x="1687513" y="4633913"/>
          <p14:tracePt t="28490" x="1687513" y="4625975"/>
          <p14:tracePt t="28504" x="1687513" y="4616450"/>
          <p14:tracePt t="28554" x="1697038" y="4616450"/>
          <p14:tracePt t="28707" x="1714500" y="4616450"/>
          <p14:tracePt t="28720" x="1731963" y="4616450"/>
          <p14:tracePt t="28733" x="1785938" y="4625975"/>
          <p14:tracePt t="28746" x="1830388" y="4625975"/>
          <p14:tracePt t="28758" x="1884363" y="4633913"/>
          <p14:tracePt t="28772" x="1911350" y="4643438"/>
          <p14:tracePt t="28787" x="1928813" y="4643438"/>
          <p14:tracePt t="28804" x="1955800" y="4643438"/>
          <p14:tracePt t="28821" x="1965325" y="4643438"/>
          <p14:tracePt t="28837" x="1965325" y="4652963"/>
          <p14:tracePt t="28854" x="1973263" y="4652963"/>
          <p14:tracePt t="28899" x="1982788" y="4652963"/>
          <p14:tracePt t="28988" x="1990725" y="4660900"/>
          <p14:tracePt t="29013" x="2009775" y="4660900"/>
          <p14:tracePt t="29039" x="2017713" y="4670425"/>
          <p14:tracePt t="29065" x="2027238" y="4670425"/>
          <p14:tracePt t="29077" x="2036763" y="4670425"/>
          <p14:tracePt t="29090" x="2054225" y="4670425"/>
          <p14:tracePt t="29116" x="2062163" y="4670425"/>
          <p14:tracePt t="29154" x="2071688" y="4670425"/>
          <p14:tracePt t="29205" x="2071688" y="4679950"/>
          <p14:tracePt t="29243" x="2054225" y="4679950"/>
          <p14:tracePt t="29294" x="2027238" y="4687888"/>
          <p14:tracePt t="29307" x="1990725" y="4687888"/>
          <p14:tracePt t="29320" x="1928813" y="4687888"/>
          <p14:tracePt t="29333" x="1857375" y="4687888"/>
          <p14:tracePt t="29345" x="1795463" y="4687888"/>
          <p14:tracePt t="29358" x="1751013" y="4687888"/>
          <p14:tracePt t="29372" x="1714500" y="4687888"/>
          <p14:tracePt t="29387" x="1704975" y="4687888"/>
          <p14:tracePt t="29404" x="1697038" y="4687888"/>
          <p14:tracePt t="29404" x="1687513" y="4687888"/>
          <p14:tracePt t="29422" x="1679575" y="4687888"/>
          <p14:tracePt t="29438" x="1670050" y="4687888"/>
          <p14:tracePt t="29460" x="1670050" y="4679950"/>
          <p14:tracePt t="29985" x="1687513" y="4679950"/>
          <p14:tracePt t="29997" x="1714500" y="4670425"/>
          <p14:tracePt t="30010" x="1741488" y="4660900"/>
          <p14:tracePt t="30023" x="1785938" y="4660900"/>
          <p14:tracePt t="30038" x="1812925" y="4660900"/>
          <p14:tracePt t="30053" x="1830388" y="4652963"/>
          <p14:tracePt t="30070" x="1866900" y="4643438"/>
          <p14:tracePt t="30087" x="1874838" y="4643438"/>
          <p14:tracePt t="30103" x="1884363" y="4643438"/>
          <p14:tracePt t="30120" x="1901825" y="4643438"/>
          <p14:tracePt t="30137" x="1911350" y="4643438"/>
          <p14:tracePt t="30162" x="1938338" y="4643438"/>
          <p14:tracePt t="30175" x="1946275" y="4643438"/>
          <p14:tracePt t="30188" x="1955800" y="4643438"/>
          <p14:tracePt t="30205" x="1965325" y="4643438"/>
          <p14:tracePt t="30220" x="1973263" y="4643438"/>
          <p14:tracePt t="30239" x="1982788" y="4643438"/>
          <p14:tracePt t="30277" x="1982788" y="4633913"/>
          <p14:tracePt t="30302" x="1990725" y="4633913"/>
          <p14:tracePt t="30328" x="1990725" y="4625975"/>
          <p14:tracePt t="30342" x="2000250" y="4625975"/>
          <p14:tracePt t="30354" x="2017713" y="4625975"/>
          <p14:tracePt t="30367" x="2036763" y="4625975"/>
          <p14:tracePt t="30379" x="2054225" y="4616450"/>
          <p14:tracePt t="30392" x="2089150" y="4616450"/>
          <p14:tracePt t="30405" x="2116138" y="4616450"/>
          <p14:tracePt t="30420" x="2160588" y="4616450"/>
          <p14:tracePt t="30437" x="2187575" y="4616450"/>
          <p14:tracePt t="30454" x="2232025" y="4616450"/>
          <p14:tracePt t="30471" x="2251075" y="4616450"/>
          <p14:tracePt t="30488" x="2259013" y="4616450"/>
          <p14:tracePt t="30504" x="2286000" y="4616450"/>
          <p14:tracePt t="30521" x="2295525" y="4616450"/>
          <p14:tracePt t="30537" x="2303463" y="4616450"/>
          <p14:tracePt t="30558" x="2312988" y="4616450"/>
          <p14:tracePt t="31524" x="2303463" y="4616450"/>
          <p14:tracePt t="31706" x="2303463" y="4625975"/>
          <p14:tracePt t="31719" x="2286000" y="4625975"/>
          <p14:tracePt t="31745" x="2276475" y="4625975"/>
          <p14:tracePt t="31757" x="2268538" y="4625975"/>
          <p14:tracePt t="31770" x="2241550" y="4625975"/>
          <p14:tracePt t="31783" x="2214563" y="4625975"/>
          <p14:tracePt t="31795" x="2160588" y="4633913"/>
          <p14:tracePt t="31808" x="2125663" y="4633913"/>
          <p14:tracePt t="31822" x="2089150" y="4633913"/>
          <p14:tracePt t="31838" x="2054225" y="4633913"/>
          <p14:tracePt t="31855" x="1990725" y="4633913"/>
          <p14:tracePt t="31872" x="1955800" y="4633913"/>
          <p14:tracePt t="31888" x="1919288" y="4633913"/>
          <p14:tracePt t="31905" x="1901825" y="4633913"/>
          <p14:tracePt t="31922" x="1866900" y="4633913"/>
          <p14:tracePt t="31938" x="1839913" y="4625975"/>
          <p14:tracePt t="31955" x="1822450" y="4616450"/>
          <p14:tracePt t="31971" x="1803400" y="4616450"/>
          <p14:tracePt t="31988" x="1803400" y="4608513"/>
          <p14:tracePt t="32005" x="1795463" y="4608513"/>
          <p14:tracePt t="32025" x="1795463" y="4598988"/>
          <p14:tracePt t="32089" x="1795463" y="4589463"/>
          <p14:tracePt t="32153" x="1795463" y="4581525"/>
          <p14:tracePt t="32230" x="1803400" y="4581525"/>
          <p14:tracePt t="32255" x="1812925" y="4581525"/>
          <p14:tracePt t="32268" x="1822450" y="4581525"/>
          <p14:tracePt t="32281" x="1830388" y="4581525"/>
          <p14:tracePt t="32293" x="1839913" y="4581525"/>
          <p14:tracePt t="32306" x="1857375" y="4581525"/>
          <p14:tracePt t="32321" x="1866900" y="4581525"/>
          <p14:tracePt t="32338" x="1874838" y="4581525"/>
          <p14:tracePt t="32355" x="1901825" y="4581525"/>
          <p14:tracePt t="32372" x="1911350" y="4581525"/>
          <p14:tracePt t="32389" x="1928813" y="4581525"/>
          <p14:tracePt t="32405" x="1946275" y="4581525"/>
          <p14:tracePt t="32422" x="1965325" y="4581525"/>
          <p14:tracePt t="32438" x="1982788" y="4581525"/>
          <p14:tracePt t="32455" x="2017713" y="4581525"/>
          <p14:tracePt t="32472" x="2044700" y="4581525"/>
          <p14:tracePt t="32488" x="2071688" y="4581525"/>
          <p14:tracePt t="32505" x="2116138" y="4589463"/>
          <p14:tracePt t="32522" x="2125663" y="4589463"/>
          <p14:tracePt t="32537" x="2143125" y="4598988"/>
          <p14:tracePt t="32554" x="2152650" y="4608513"/>
          <p14:tracePt t="32571" x="2170113" y="4616450"/>
          <p14:tracePt t="32588" x="2170113" y="4625975"/>
          <p14:tracePt t="32604" x="2187575" y="4625975"/>
          <p14:tracePt t="32621" x="2197100" y="4633913"/>
          <p14:tracePt t="32638" x="2197100" y="4643438"/>
          <p14:tracePt t="32654" x="2214563" y="4643438"/>
          <p14:tracePt t="32671" x="2232025" y="4652963"/>
          <p14:tracePt t="32688" x="2241550" y="4652963"/>
          <p14:tracePt t="32726" x="2241550" y="4660900"/>
          <p14:tracePt t="32739" x="2251075" y="4660900"/>
          <p14:tracePt t="32764" x="2259013" y="4660900"/>
          <p14:tracePt t="33058" x="2259013" y="4670425"/>
          <p14:tracePt t="33096" x="2268538" y="4670425"/>
          <p14:tracePt t="34274" x="2276475" y="4679950"/>
          <p14:tracePt t="34656" x="2286000" y="4679950"/>
          <p14:tracePt t="34669" x="2295525" y="4679950"/>
          <p14:tracePt t="34682" x="2330450" y="4679950"/>
          <p14:tracePt t="34695" x="2366963" y="4679950"/>
          <p14:tracePt t="34707" x="2428875" y="4687888"/>
          <p14:tracePt t="34722" x="2500313" y="4705350"/>
          <p14:tracePt t="34739" x="2589213" y="4714875"/>
          <p14:tracePt t="34755" x="2687638" y="4741863"/>
          <p14:tracePt t="34775" x="2741613" y="4741863"/>
          <p14:tracePt t="34789" x="2768600" y="4751388"/>
          <p14:tracePt t="34806" x="2840038" y="4776788"/>
          <p14:tracePt t="34823" x="2867025" y="4786313"/>
          <p14:tracePt t="34839" x="2901950" y="4786313"/>
          <p14:tracePt t="34856" x="2928938" y="4795838"/>
          <p14:tracePt t="34856" x="2938463" y="4803775"/>
          <p14:tracePt t="34873" x="2946400" y="4813300"/>
          <p14:tracePt t="34889" x="2973388" y="4813300"/>
          <p14:tracePt t="34906" x="2982913" y="4813300"/>
          <p14:tracePt t="34922" x="3000375" y="4830763"/>
          <p14:tracePt t="34940" x="3009900" y="4830763"/>
          <p14:tracePt t="34956" x="3017838" y="4840288"/>
          <p14:tracePt t="34972" x="3027363" y="4840288"/>
          <p14:tracePt t="34989" x="3036888" y="4840288"/>
          <p14:tracePt t="35006" x="3036888" y="4848225"/>
          <p14:tracePt t="35026" x="3044825" y="48482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i="1" dirty="0" err="1" smtClean="0"/>
              <a:t>Telogen</a:t>
            </a:r>
            <a:r>
              <a:rPr lang="en-US" sz="4800" i="1" dirty="0" smtClean="0"/>
              <a:t> effluvium</a:t>
            </a:r>
            <a:endParaRPr lang="ar-EG" sz="4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Causes:</a:t>
            </a:r>
          </a:p>
          <a:p>
            <a:pPr marL="0" indent="0" algn="l" rtl="0">
              <a:buNone/>
            </a:pPr>
            <a:r>
              <a:rPr lang="en-US" dirty="0" smtClean="0"/>
              <a:t>Stress</a:t>
            </a:r>
          </a:p>
          <a:p>
            <a:pPr marL="0" indent="0" algn="l" rtl="0">
              <a:buNone/>
            </a:pPr>
            <a:r>
              <a:rPr lang="en-US" dirty="0" smtClean="0"/>
              <a:t>Nutritional</a:t>
            </a:r>
          </a:p>
          <a:p>
            <a:pPr marL="0" indent="0" algn="l" rtl="0">
              <a:buNone/>
            </a:pPr>
            <a:r>
              <a:rPr lang="en-US" dirty="0" smtClean="0"/>
              <a:t>Iron deficiency anemia</a:t>
            </a:r>
          </a:p>
          <a:p>
            <a:pPr marL="0" indent="0" algn="l" rtl="0">
              <a:buNone/>
            </a:pPr>
            <a:r>
              <a:rPr lang="en-US" dirty="0" smtClean="0"/>
              <a:t>Crash Diet</a:t>
            </a:r>
          </a:p>
          <a:p>
            <a:pPr marL="0" indent="0" algn="l" rtl="0">
              <a:buNone/>
            </a:pPr>
            <a:r>
              <a:rPr lang="en-US" dirty="0" smtClean="0"/>
              <a:t>Post partum</a:t>
            </a:r>
          </a:p>
          <a:p>
            <a:pPr algn="l" rt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May be Acute or Chronic</a:t>
            </a:r>
          </a:p>
          <a:p>
            <a:pPr algn="l" rt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Good prognosis</a:t>
            </a:r>
          </a:p>
          <a:p>
            <a:pPr marL="0" indent="0" algn="l" rtl="0">
              <a:buNone/>
            </a:pPr>
            <a:endParaRPr lang="ar-EG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9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83"/>
    </mc:Choice>
    <mc:Fallback>
      <p:transition spd="slow" advTm="9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2" x="3027363" y="4848225"/>
          <p14:tracePt t="1665" x="2982913" y="4848225"/>
          <p14:tracePt t="1677" x="2857500" y="4822825"/>
          <p14:tracePt t="1690" x="2643188" y="4776788"/>
          <p14:tracePt t="1704" x="2446338" y="4705350"/>
          <p14:tracePt t="1720" x="2295525" y="4625975"/>
          <p14:tracePt t="1737" x="2081213" y="4419600"/>
          <p14:tracePt t="1754" x="1990725" y="4268788"/>
          <p14:tracePt t="1770" x="1911350" y="4017963"/>
          <p14:tracePt t="1787" x="1901825" y="3741738"/>
          <p14:tracePt t="1803" x="1982788" y="3036888"/>
          <p14:tracePt t="1821" x="2143125" y="2724150"/>
          <p14:tracePt t="1837" x="2312988" y="2500313"/>
          <p14:tracePt t="1853" x="2616200" y="2241550"/>
          <p14:tracePt t="1872" x="2840038" y="2054225"/>
          <p14:tracePt t="1887" x="3017838" y="1928813"/>
          <p14:tracePt t="1903" x="3313113" y="1812925"/>
          <p14:tracePt t="1923" x="3455988" y="1776413"/>
          <p14:tracePt t="1937" x="3554413" y="1751013"/>
          <p14:tracePt t="1953" x="3803650" y="1704975"/>
          <p14:tracePt t="1971" x="3902075" y="1687513"/>
          <p14:tracePt t="1987" x="3990975" y="1679575"/>
          <p14:tracePt t="2004" x="4054475" y="1670050"/>
          <p14:tracePt t="2004" x="4125913" y="1660525"/>
          <p14:tracePt t="2021" x="4179888" y="1660525"/>
          <p14:tracePt t="2037" x="4214813" y="1660525"/>
          <p14:tracePt t="2053" x="4241800" y="1660525"/>
          <p14:tracePt t="2069" x="4303713" y="1660525"/>
          <p14:tracePt t="2086" x="4348163" y="1660525"/>
          <p14:tracePt t="2103" x="4394200" y="1660525"/>
          <p14:tracePt t="2119" x="4438650" y="1660525"/>
          <p14:tracePt t="2137" x="4456113" y="1660525"/>
          <p14:tracePt t="2153" x="4465638" y="1660525"/>
          <p14:tracePt t="2169" x="4473575" y="1660525"/>
          <p14:tracePt t="2187" x="4483100" y="1660525"/>
          <p14:tracePt t="2203" x="4483100" y="1670050"/>
          <p14:tracePt t="2220" x="4491038" y="1670050"/>
          <p14:tracePt t="2236" x="4500563" y="1670050"/>
          <p14:tracePt t="2253" x="4510088" y="1679575"/>
          <p14:tracePt t="2269" x="4518025" y="1679575"/>
          <p14:tracePt t="2286" x="4545013" y="1679575"/>
          <p14:tracePt t="2303" x="4562475" y="1687513"/>
          <p14:tracePt t="2319" x="4572000" y="1697038"/>
          <p14:tracePt t="2336" x="4608513" y="1704975"/>
          <p14:tracePt t="2353" x="4616450" y="1704975"/>
          <p14:tracePt t="2369" x="4625975" y="1704975"/>
          <p14:tracePt t="2386" x="4625975" y="1714500"/>
          <p14:tracePt t="8372" x="4616450" y="1714500"/>
          <p14:tracePt t="8994" x="4589463" y="1714500"/>
          <p14:tracePt t="9007" x="4554538" y="1714500"/>
          <p14:tracePt t="9020" x="4500563" y="1714500"/>
          <p14:tracePt t="9032" x="4456113" y="1704975"/>
          <p14:tracePt t="9045" x="4384675" y="1687513"/>
          <p14:tracePt t="9058" x="4340225" y="1687513"/>
          <p14:tracePt t="9073" x="4276725" y="1679575"/>
          <p14:tracePt t="9089" x="4214813" y="1670050"/>
          <p14:tracePt t="9106" x="4089400" y="1670050"/>
          <p14:tracePt t="9123" x="3983038" y="1670050"/>
          <p14:tracePt t="9139" x="3875088" y="1670050"/>
          <p14:tracePt t="9156" x="3687763" y="1714500"/>
          <p14:tracePt t="9173" x="3581400" y="1751013"/>
          <p14:tracePt t="9189" x="3490913" y="1803400"/>
          <p14:tracePt t="9206" x="3446463" y="1847850"/>
          <p14:tracePt t="9223" x="3384550" y="1928813"/>
          <p14:tracePt t="9240" x="3367088" y="2009775"/>
          <p14:tracePt t="9256" x="3357563" y="2098675"/>
          <p14:tracePt t="9272" x="3357563" y="2366963"/>
          <p14:tracePt t="9290" x="3357563" y="2465388"/>
          <p14:tracePt t="9306" x="3357563" y="2536825"/>
          <p14:tracePt t="9322" x="3357563" y="2554288"/>
          <p14:tracePt t="9339" x="3357563" y="2562225"/>
          <p14:tracePt t="9356" x="3357563" y="2571750"/>
          <p14:tracePt t="9377" x="3357563" y="2581275"/>
          <p14:tracePt t="9428" x="3322638" y="2581275"/>
          <p14:tracePt t="9759" x="3251200" y="2581275"/>
          <p14:tracePt t="9772" x="3089275" y="2554288"/>
          <p14:tracePt t="9785" x="2955925" y="2536825"/>
          <p14:tracePt t="9797" x="2822575" y="2490788"/>
          <p14:tracePt t="9810" x="2724150" y="2446338"/>
          <p14:tracePt t="9824" x="2660650" y="2428875"/>
          <p14:tracePt t="9839" x="2608263" y="2411413"/>
          <p14:tracePt t="9856" x="2581275" y="2393950"/>
          <p14:tracePt t="9873" x="2527300" y="2339975"/>
          <p14:tracePt t="9890" x="2490788" y="2286000"/>
          <p14:tracePt t="9906" x="2446338" y="2224088"/>
          <p14:tracePt t="9923" x="2384425" y="2125663"/>
          <p14:tracePt t="9940" x="2366963" y="2089150"/>
          <p14:tracePt t="9956" x="2357438" y="2027238"/>
          <p14:tracePt t="9973" x="2339975" y="1874838"/>
          <p14:tracePt t="9990" x="2339975" y="1839913"/>
          <p14:tracePt t="10006" x="2339975" y="1812925"/>
          <p14:tracePt t="10022" x="2339975" y="1768475"/>
          <p14:tracePt t="10040" x="2339975" y="1758950"/>
          <p14:tracePt t="10055" x="2339975" y="1751013"/>
          <p14:tracePt t="10073" x="2366963" y="1731963"/>
          <p14:tracePt t="10089" x="2509838" y="1608138"/>
          <p14:tracePt t="10105" x="2705100" y="1536700"/>
          <p14:tracePt t="10122" x="2928938" y="1490663"/>
          <p14:tracePt t="10139" x="3143250" y="1482725"/>
          <p14:tracePt t="10156" x="3241675" y="1482725"/>
          <p14:tracePt t="10172" x="3330575" y="1482725"/>
          <p14:tracePt t="10188" x="3394075" y="1482725"/>
          <p14:tracePt t="10206" x="3402013" y="1490663"/>
          <p14:tracePt t="10222" x="3411538" y="1490663"/>
          <p14:tracePt t="10239" x="3419475" y="1490663"/>
          <p14:tracePt t="10257" x="3419475" y="1500188"/>
          <p14:tracePt t="10272" x="3411538" y="1500188"/>
          <p14:tracePt t="10295" x="3394075" y="1500188"/>
          <p14:tracePt t="10307" x="3340100" y="1500188"/>
          <p14:tracePt t="10322" x="3232150" y="1500188"/>
          <p14:tracePt t="10339" x="3098800" y="1500188"/>
          <p14:tracePt t="10356" x="2598738" y="1509713"/>
          <p14:tracePt t="10374" x="2438400" y="1509713"/>
          <p14:tracePt t="10389" x="2303463" y="1509713"/>
          <p14:tracePt t="10406" x="2224088" y="1527175"/>
          <p14:tracePt t="10406" x="2179638" y="1544638"/>
          <p14:tracePt t="10423" x="2143125" y="1554163"/>
          <p14:tracePt t="10439" x="2133600" y="1571625"/>
          <p14:tracePt t="10455" x="2116138" y="1571625"/>
          <p14:tracePt t="10473" x="2098675" y="1581150"/>
          <p14:tracePt t="10490" x="2098675" y="1589088"/>
          <p14:tracePt t="10507" x="2108200" y="1589088"/>
          <p14:tracePt t="10576" x="2170113" y="1589088"/>
          <p14:tracePt t="10588" x="2384425" y="1554163"/>
          <p14:tracePt t="10601" x="2830513" y="1536700"/>
          <p14:tracePt t="10614" x="3160713" y="1527175"/>
          <p14:tracePt t="10626" x="3276600" y="1527175"/>
          <p14:tracePt t="10639" x="3375025" y="1527175"/>
          <p14:tracePt t="10656" x="3482975" y="1527175"/>
          <p14:tracePt t="10672" x="3544888" y="1527175"/>
          <p14:tracePt t="10689" x="3598863" y="1527175"/>
          <p14:tracePt t="10706" x="3625850" y="1527175"/>
          <p14:tracePt t="10722" x="3633788" y="1527175"/>
          <p14:tracePt t="10741" x="3643313" y="1536700"/>
          <p14:tracePt t="10779" x="3643313" y="1544638"/>
          <p14:tracePt t="10805" x="3625850" y="1544638"/>
          <p14:tracePt t="10830" x="3581400" y="1554163"/>
          <p14:tracePt t="10843" x="3500438" y="1554163"/>
          <p14:tracePt t="10856" x="3375025" y="1554163"/>
          <p14:tracePt t="10869" x="3170238" y="1554163"/>
          <p14:tracePt t="10882" x="2847975" y="1554163"/>
          <p14:tracePt t="10894" x="2652713" y="1554163"/>
          <p14:tracePt t="10907" x="2473325" y="1554163"/>
          <p14:tracePt t="10923" x="2393950" y="1554163"/>
          <p14:tracePt t="10939" x="2339975" y="1554163"/>
          <p14:tracePt t="10955" x="2286000" y="1554163"/>
          <p14:tracePt t="10973" x="2268538" y="1554163"/>
          <p14:tracePt t="10989" x="2251075" y="1554163"/>
          <p14:tracePt t="11006" x="2241550" y="1554163"/>
          <p14:tracePt t="11023" x="2241550" y="1544638"/>
          <p14:tracePt t="12372" x="2251075" y="1544638"/>
          <p14:tracePt t="13623" x="2259013" y="1544638"/>
          <p14:tracePt t="14182" x="2268538" y="1544638"/>
          <p14:tracePt t="14231" x="2276475" y="1544638"/>
          <p14:tracePt t="14257" x="2286000" y="1544638"/>
          <p14:tracePt t="14269" x="2295525" y="1544638"/>
          <p14:tracePt t="14282" x="2312988" y="1544638"/>
          <p14:tracePt t="14295" x="2322513" y="1544638"/>
          <p14:tracePt t="14308" x="2330450" y="1544638"/>
          <p14:tracePt t="14325" x="2357438" y="1544638"/>
          <p14:tracePt t="14341" x="2374900" y="1544638"/>
          <p14:tracePt t="14358" x="2401888" y="1544638"/>
          <p14:tracePt t="14375" x="2419350" y="1544638"/>
          <p14:tracePt t="14391" x="2438400" y="1544638"/>
          <p14:tracePt t="14407" x="2455863" y="1544638"/>
          <p14:tracePt t="14424" x="2465388" y="1544638"/>
          <p14:tracePt t="14448" x="2473325" y="1544638"/>
          <p14:tracePt t="14474" x="2482850" y="1554163"/>
          <p14:tracePt t="14486" x="2490788" y="1554163"/>
          <p14:tracePt t="14512" x="2490788" y="1562100"/>
          <p14:tracePt t="14524" x="2500313" y="1562100"/>
          <p14:tracePt t="14537" x="2509838" y="1562100"/>
          <p14:tracePt t="14550" x="2517775" y="1562100"/>
          <p14:tracePt t="14575" x="2527300" y="1571625"/>
          <p14:tracePt t="14601" x="2536825" y="1571625"/>
          <p14:tracePt t="14614" x="2544763" y="1571625"/>
          <p14:tracePt t="14626" x="2554288" y="1571625"/>
          <p14:tracePt t="14643" x="2554288" y="1581150"/>
          <p14:tracePt t="14657" x="2562225" y="1581150"/>
          <p14:tracePt t="14674" x="2571750" y="1589088"/>
          <p14:tracePt t="14692" x="2581275" y="1589088"/>
          <p14:tracePt t="14716" x="2589213" y="1598613"/>
          <p14:tracePt t="14741" x="2598738" y="1598613"/>
          <p14:tracePt t="14767" x="2608263" y="1598613"/>
          <p14:tracePt t="14793" x="2616200" y="1598613"/>
          <p14:tracePt t="14818" x="2616200" y="1608138"/>
          <p14:tracePt t="14946" x="2616200" y="1616075"/>
          <p14:tracePt t="14984" x="2608263" y="1616075"/>
          <p14:tracePt t="16122" x="2616200" y="1616075"/>
          <p14:tracePt t="17004" x="2625725" y="1616075"/>
          <p14:tracePt t="17503" x="2643188" y="1616075"/>
          <p14:tracePt t="17541" x="2660650" y="1616075"/>
          <p14:tracePt t="17554" x="2697163" y="1616075"/>
          <p14:tracePt t="17566" x="2776538" y="1616075"/>
          <p14:tracePt t="17579" x="2847975" y="1616075"/>
          <p14:tracePt t="17592" x="2946400" y="1633538"/>
          <p14:tracePt t="17607" x="3062288" y="1679575"/>
          <p14:tracePt t="17624" x="3143250" y="1697038"/>
          <p14:tracePt t="17641" x="3322638" y="1751013"/>
          <p14:tracePt t="17658" x="3419475" y="1768475"/>
          <p14:tracePt t="17674" x="3509963" y="1812925"/>
          <p14:tracePt t="17691" x="3633788" y="1874838"/>
          <p14:tracePt t="17708" x="3697288" y="1901825"/>
          <p14:tracePt t="17724" x="3751263" y="1919288"/>
          <p14:tracePt t="17741" x="3803650" y="1938338"/>
          <p14:tracePt t="17758" x="3875088" y="1955800"/>
          <p14:tracePt t="17775" x="3902075" y="1973263"/>
          <p14:tracePt t="17791" x="3929063" y="1982788"/>
          <p14:tracePt t="17807" x="3983038" y="2027238"/>
          <p14:tracePt t="17824" x="3990975" y="2027238"/>
          <p14:tracePt t="17841" x="4017963" y="2036763"/>
          <p14:tracePt t="17857" x="4027488" y="2044700"/>
          <p14:tracePt t="17875" x="4000500" y="2044700"/>
          <p14:tracePt t="17987" x="3973513" y="2044700"/>
          <p14:tracePt t="18000" x="3857625" y="2044700"/>
          <p14:tracePt t="18013" x="3697288" y="2044700"/>
          <p14:tracePt t="18027" x="3589338" y="2044700"/>
          <p14:tracePt t="18042" x="3509963" y="2044700"/>
          <p14:tracePt t="18058" x="3446463" y="2036763"/>
          <p14:tracePt t="18074" x="3375025" y="2017713"/>
          <p14:tracePt t="18092" x="3357563" y="2000250"/>
          <p14:tracePt t="18107" x="3348038" y="2000250"/>
          <p14:tracePt t="18124" x="3303588" y="1990725"/>
          <p14:tracePt t="18141" x="3295650" y="1990725"/>
          <p14:tracePt t="18157" x="3276600" y="1982788"/>
          <p14:tracePt t="18174" x="3232150" y="1973263"/>
          <p14:tracePt t="18192" x="3205163" y="1973263"/>
          <p14:tracePt t="18208" x="3152775" y="1955800"/>
          <p14:tracePt t="18224" x="3071813" y="1946275"/>
          <p14:tracePt t="18241" x="2965450" y="1928813"/>
          <p14:tracePt t="18258" x="2884488" y="1911350"/>
          <p14:tracePt t="18274" x="2786063" y="1901825"/>
          <p14:tracePt t="18291" x="2633663" y="1866900"/>
          <p14:tracePt t="18308" x="2571750" y="1857375"/>
          <p14:tracePt t="18325" x="2517775" y="1839913"/>
          <p14:tracePt t="18341" x="2366963" y="1751013"/>
          <p14:tracePt t="18358" x="2322513" y="1724025"/>
          <p14:tracePt t="18374" x="2295525" y="1704975"/>
          <p14:tracePt t="18391" x="2268538" y="1704975"/>
          <p14:tracePt t="18407" x="2251075" y="1687513"/>
          <p14:tracePt t="18425" x="2241550" y="1687513"/>
          <p14:tracePt t="18441" x="2232025" y="1679575"/>
          <p14:tracePt t="18457" x="2232025" y="1670050"/>
          <p14:tracePt t="18511" x="2232025" y="1660525"/>
          <p14:tracePt t="18715" x="2241550" y="1660525"/>
          <p14:tracePt t="19648" x="2241550" y="1652588"/>
          <p14:tracePt t="19661" x="2251075" y="1652588"/>
          <p14:tracePt t="19674" x="2268538" y="1652588"/>
          <p14:tracePt t="19686" x="2276475" y="1652588"/>
          <p14:tracePt t="19699" x="2286000" y="1652588"/>
          <p14:tracePt t="19712" x="2303463" y="1652588"/>
          <p14:tracePt t="19726" x="2312988" y="1652588"/>
          <p14:tracePt t="19743" x="2322513" y="1652588"/>
          <p14:tracePt t="19759" x="2347913" y="1652588"/>
          <p14:tracePt t="19776" x="2357438" y="1652588"/>
          <p14:tracePt t="19793" x="2366963" y="1652588"/>
          <p14:tracePt t="19809" x="2393950" y="1652588"/>
          <p14:tracePt t="19827" x="2411413" y="1652588"/>
          <p14:tracePt t="19842" x="2455863" y="1643063"/>
          <p14:tracePt t="19859" x="2517775" y="1643063"/>
          <p14:tracePt t="19876" x="2670175" y="1643063"/>
          <p14:tracePt t="19893" x="2768600" y="1643063"/>
          <p14:tracePt t="19909" x="2874963" y="1643063"/>
          <p14:tracePt t="19926" x="3062288" y="1643063"/>
          <p14:tracePt t="19943" x="3133725" y="1643063"/>
          <p14:tracePt t="19959" x="3205163" y="1643063"/>
          <p14:tracePt t="19976" x="3357563" y="1643063"/>
          <p14:tracePt t="19993" x="3402013" y="1643063"/>
          <p14:tracePt t="20009" x="3446463" y="1652588"/>
          <p14:tracePt t="20027" x="3482975" y="1660525"/>
          <p14:tracePt t="20027" x="3536950" y="1660525"/>
          <p14:tracePt t="20044" x="3598863" y="1670050"/>
          <p14:tracePt t="20058" x="3652838" y="1687513"/>
          <p14:tracePt t="20075" x="3705225" y="1697038"/>
          <p14:tracePt t="20091" x="3768725" y="1714500"/>
          <p14:tracePt t="20109" x="3786188" y="1714500"/>
          <p14:tracePt t="20125" x="3813175" y="1731963"/>
          <p14:tracePt t="20141" x="3857625" y="1751013"/>
          <p14:tracePt t="20159" x="3875088" y="1768475"/>
          <p14:tracePt t="20175" x="3902075" y="1776413"/>
          <p14:tracePt t="20192" x="3946525" y="1785938"/>
          <p14:tracePt t="20209" x="3965575" y="1812925"/>
          <p14:tracePt t="20225" x="3983038" y="1822450"/>
          <p14:tracePt t="20241" x="4000500" y="1830388"/>
          <p14:tracePt t="20258" x="4010025" y="1839913"/>
          <p14:tracePt t="20275" x="4027488" y="1847850"/>
          <p14:tracePt t="20292" x="4044950" y="1847850"/>
          <p14:tracePt t="20311" x="4054475" y="1857375"/>
          <p14:tracePt t="20336" x="4062413" y="1857375"/>
          <p14:tracePt t="20349" x="4062413" y="1866900"/>
          <p14:tracePt t="20362" x="4071938" y="1866900"/>
          <p14:tracePt t="20388" x="4062413" y="1866900"/>
          <p14:tracePt t="20771" x="4054475" y="1866900"/>
          <p14:tracePt t="20937" x="4044950" y="1866900"/>
          <p14:tracePt t="20975" x="4037013" y="1866900"/>
          <p14:tracePt t="20988" x="4037013" y="1874838"/>
          <p14:tracePt t="21001" x="4027488" y="1874838"/>
          <p14:tracePt t="21013" x="4010025" y="1901825"/>
          <p14:tracePt t="21026" x="3983038" y="1911350"/>
          <p14:tracePt t="21041" x="3938588" y="1955800"/>
          <p14:tracePt t="21059" x="3902075" y="1982788"/>
          <p14:tracePt t="21074" x="3867150" y="2017713"/>
          <p14:tracePt t="21092" x="3848100" y="2027238"/>
          <p14:tracePt t="21108" x="3840163" y="2036763"/>
          <p14:tracePt t="21128" x="3830638" y="2036763"/>
          <p14:tracePt t="21143" x="3822700" y="2036763"/>
          <p14:tracePt t="21159" x="3813175" y="2044700"/>
          <p14:tracePt t="21193" x="3803650" y="2044700"/>
          <p14:tracePt t="21742" x="3803650" y="2054225"/>
          <p14:tracePt t="21755" x="3795713" y="2054225"/>
          <p14:tracePt t="21767" x="3776663" y="2054225"/>
          <p14:tracePt t="21780" x="3759200" y="2071688"/>
          <p14:tracePt t="21793" x="3705225" y="2098675"/>
          <p14:tracePt t="21809" x="3652838" y="2133600"/>
          <p14:tracePt t="21826" x="3536950" y="2179638"/>
          <p14:tracePt t="21844" x="3482975" y="2187575"/>
          <p14:tracePt t="21859" x="3438525" y="2197100"/>
          <p14:tracePt t="21878" x="3357563" y="2214563"/>
          <p14:tracePt t="21893" x="3224213" y="2224088"/>
          <p14:tracePt t="21909" x="3143250" y="2232025"/>
          <p14:tracePt t="21926" x="3062288" y="2232025"/>
          <p14:tracePt t="21942" x="2894013" y="2241550"/>
          <p14:tracePt t="21959" x="2840038" y="2241550"/>
          <p14:tracePt t="21976" x="2776538" y="2241550"/>
          <p14:tracePt t="21992" x="2670175" y="2251075"/>
          <p14:tracePt t="22010" x="2643188" y="2251075"/>
          <p14:tracePt t="22025" x="2608263" y="2259013"/>
          <p14:tracePt t="22042" x="2589213" y="2259013"/>
          <p14:tracePt t="22059" x="2571750" y="2259013"/>
          <p14:tracePt t="22076" x="2562225" y="2259013"/>
          <p14:tracePt t="22534" x="2554288" y="2259013"/>
          <p14:tracePt t="22571" x="2544763" y="2268538"/>
          <p14:tracePt t="22597" x="2536825" y="2276475"/>
          <p14:tracePt t="22634" x="2536825" y="2286000"/>
          <p14:tracePt t="22647" x="2536825" y="2295525"/>
          <p14:tracePt t="22686" x="2527300" y="2295525"/>
          <p14:tracePt t="22890" x="2517775" y="2295525"/>
          <p14:tracePt t="22954" x="2509838" y="2295525"/>
          <p14:tracePt t="23017" x="2500313" y="2295525"/>
          <p14:tracePt t="23094" x="2490788" y="2295525"/>
          <p14:tracePt t="23132" x="2482850" y="2295525"/>
          <p14:tracePt t="23158" x="2473325" y="2295525"/>
          <p14:tracePt t="23183" x="2465388" y="2295525"/>
          <p14:tracePt t="23196" x="2446338" y="2303463"/>
          <p14:tracePt t="23209" x="2428875" y="2322513"/>
          <p14:tracePt t="23221" x="2411413" y="2330450"/>
          <p14:tracePt t="23234" x="2366963" y="2357438"/>
          <p14:tracePt t="23247" x="2339975" y="2374900"/>
          <p14:tracePt t="23261" x="2322513" y="2384425"/>
          <p14:tracePt t="23277" x="2303463" y="2393950"/>
          <p14:tracePt t="23293" x="2303463" y="2401888"/>
          <p14:tracePt t="23311" x="2295525" y="2401888"/>
          <p14:tracePt t="24374" x="2295525" y="2446338"/>
          <p14:tracePt t="24805" x="2295525" y="2562225"/>
          <p14:tracePt t="24818" x="2295525" y="2776538"/>
          <p14:tracePt t="24831" x="2295525" y="3000375"/>
          <p14:tracePt t="24845" x="2295525" y="3232150"/>
          <p14:tracePt t="24861" x="2322513" y="3367088"/>
          <p14:tracePt t="24878" x="2357438" y="3581400"/>
          <p14:tracePt t="24895" x="2393950" y="3803650"/>
          <p14:tracePt t="24911" x="2438400" y="3973513"/>
          <p14:tracePt t="24927" x="2455863" y="4160838"/>
          <p14:tracePt t="24927" x="2482850" y="4375150"/>
          <p14:tracePt t="24945" x="2490788" y="4500563"/>
          <p14:tracePt t="24960" x="2517775" y="4652963"/>
          <p14:tracePt t="24977" x="2554288" y="4822825"/>
          <p14:tracePt t="24994" x="2598738" y="4938713"/>
          <p14:tracePt t="25011" x="2625725" y="4973638"/>
          <p14:tracePt t="25027" x="2652713" y="5010150"/>
          <p14:tracePt t="25044" x="2732088" y="5062538"/>
          <p14:tracePt t="25061" x="2786063" y="5081588"/>
          <p14:tracePt t="25077" x="2884488" y="5143500"/>
          <p14:tracePt t="25094" x="2894013" y="5143500"/>
          <p14:tracePt t="25430" x="2919413" y="5143500"/>
          <p14:tracePt t="25443" x="2973388" y="5143500"/>
          <p14:tracePt t="25455" x="3170238" y="5143500"/>
          <p14:tracePt t="25468" x="3419475" y="5205413"/>
          <p14:tracePt t="25481" x="3544888" y="5232400"/>
          <p14:tracePt t="25495" x="3625850" y="5251450"/>
          <p14:tracePt t="25512" x="3679825" y="5268913"/>
          <p14:tracePt t="25528" x="3732213" y="5276850"/>
          <p14:tracePt t="25543" x="3768725" y="5295900"/>
          <p14:tracePt t="25560" x="3776663" y="5295900"/>
          <p14:tracePt t="25596" x="3795713" y="5295900"/>
          <p14:tracePt t="25749" x="3830638" y="5295900"/>
          <p14:tracePt t="25762" x="3884613" y="5295900"/>
          <p14:tracePt t="25775" x="3990975" y="5313363"/>
          <p14:tracePt t="25787" x="4125913" y="5322888"/>
          <p14:tracePt t="25800" x="4214813" y="5322888"/>
          <p14:tracePt t="25813" x="4295775" y="5322888"/>
          <p14:tracePt t="25828" x="4394200" y="5330825"/>
          <p14:tracePt t="25844" x="4456113" y="5340350"/>
          <p14:tracePt t="25861" x="4545013" y="5348288"/>
          <p14:tracePt t="25879" x="4581525" y="5348288"/>
          <p14:tracePt t="25894" x="4625975" y="5348288"/>
          <p14:tracePt t="25910" x="4687888" y="5348288"/>
          <p14:tracePt t="25929" x="4705350" y="5348288"/>
          <p14:tracePt t="25944" x="4714875" y="5348288"/>
          <p14:tracePt t="25961" x="4724400" y="5348288"/>
          <p14:tracePt t="25978" x="4732338" y="5348288"/>
          <p14:tracePt t="25994" x="4724400" y="5348288"/>
          <p14:tracePt t="26106" x="4714875" y="5348288"/>
          <p14:tracePt t="26119" x="4705350" y="5348288"/>
          <p14:tracePt t="26132" x="4687888" y="5348288"/>
          <p14:tracePt t="26145" x="4670425" y="5348288"/>
          <p14:tracePt t="26161" x="4652963" y="5348288"/>
          <p14:tracePt t="26177" x="4625975" y="5348288"/>
          <p14:tracePt t="26194" x="4572000" y="5348288"/>
          <p14:tracePt t="26211" x="4527550" y="5357813"/>
          <p14:tracePt t="26228" x="4473575" y="5367338"/>
          <p14:tracePt t="26244" x="4402138" y="5375275"/>
          <p14:tracePt t="26262" x="4375150" y="5384800"/>
          <p14:tracePt t="26278" x="4348163" y="5394325"/>
          <p14:tracePt t="26294" x="4322763" y="5394325"/>
          <p14:tracePt t="26312" x="4303713" y="5394325"/>
          <p14:tracePt t="26327" x="4276725" y="5394325"/>
          <p14:tracePt t="26344" x="4205288" y="5402263"/>
          <p14:tracePt t="26362" x="4170363" y="5402263"/>
          <p14:tracePt t="26378" x="4152900" y="5402263"/>
          <p14:tracePt t="26394" x="4116388" y="5411788"/>
          <p14:tracePt t="26411" x="4062413" y="5411788"/>
          <p14:tracePt t="26428" x="4017963" y="5411788"/>
          <p14:tracePt t="26444" x="3983038" y="5419725"/>
          <p14:tracePt t="26461" x="3867150" y="5429250"/>
          <p14:tracePt t="26479" x="3830638" y="5438775"/>
          <p14:tracePt t="26494" x="3803650" y="5438775"/>
          <p14:tracePt t="26511" x="3724275" y="5438775"/>
          <p14:tracePt t="26529" x="3687763" y="5438775"/>
          <p14:tracePt t="26544" x="3633788" y="5438775"/>
          <p14:tracePt t="26561" x="3589338" y="5438775"/>
          <p14:tracePt t="26578" x="3581400" y="5438775"/>
          <p14:tracePt t="26594" x="3571875" y="5438775"/>
          <p14:tracePt t="26611" x="3562350" y="5438775"/>
          <p14:tracePt t="26628" x="3554413" y="5438775"/>
          <p14:tracePt t="26655" x="3544888" y="5438775"/>
          <p14:tracePt t="26693" x="3536950" y="5438775"/>
          <p14:tracePt t="27395" x="3536950" y="5429250"/>
          <p14:tracePt t="27408" x="3517900" y="5429250"/>
          <p14:tracePt t="27421" x="3509963" y="5419725"/>
          <p14:tracePt t="27433" x="3500438" y="5419725"/>
          <p14:tracePt t="27446" x="3482975" y="5411788"/>
          <p14:tracePt t="27461" x="3473450" y="5402263"/>
          <p14:tracePt t="27479" x="3455988" y="5394325"/>
          <p14:tracePt t="27494" x="3438525" y="5384800"/>
          <p14:tracePt t="27513" x="3429000" y="5375275"/>
          <p14:tracePt t="27548" x="3429000" y="5367338"/>
          <p14:tracePt t="27586" x="3419475" y="5367338"/>
          <p14:tracePt t="27613" x="3419475" y="5357813"/>
          <p14:tracePt t="28149" x="3429000" y="5357813"/>
          <p14:tracePt t="28187" x="3455988" y="5357813"/>
          <p14:tracePt t="28200" x="3482975" y="5357813"/>
          <p14:tracePt t="28212" x="3536950" y="5357813"/>
          <p14:tracePt t="28225" x="3598863" y="5357813"/>
          <p14:tracePt t="28238" x="3670300" y="5357813"/>
          <p14:tracePt t="28250" x="3724275" y="5357813"/>
          <p14:tracePt t="28263" x="3786188" y="5357813"/>
          <p14:tracePt t="28278" x="3830638" y="5357813"/>
          <p14:tracePt t="28295" x="3867150" y="5357813"/>
          <p14:tracePt t="28311" x="3956050" y="5357813"/>
          <p14:tracePt t="28329" x="4010025" y="5357813"/>
          <p14:tracePt t="28345" x="4054475" y="5357813"/>
          <p14:tracePt t="28362" x="4133850" y="5357813"/>
          <p14:tracePt t="28379" x="4170363" y="5357813"/>
          <p14:tracePt t="28395" x="4197350" y="5357813"/>
          <p14:tracePt t="28411" x="4241800" y="5357813"/>
          <p14:tracePt t="28428" x="4357688" y="5357813"/>
          <p14:tracePt t="28445" x="4402138" y="5357813"/>
          <p14:tracePt t="28461" x="4456113" y="5357813"/>
          <p14:tracePt t="28478" x="4537075" y="5357813"/>
          <p14:tracePt t="28496" x="4589463" y="5357813"/>
          <p14:tracePt t="28512" x="4625975" y="5357813"/>
          <p14:tracePt t="28528" x="4687888" y="5357813"/>
          <p14:tracePt t="28544" x="4705350" y="5357813"/>
          <p14:tracePt t="28561" x="4714875" y="5357813"/>
          <p14:tracePt t="28577" x="4724400" y="5357813"/>
          <p14:tracePt t="28594" x="4741863" y="5357813"/>
          <p14:tracePt t="28611" x="4751388" y="5357813"/>
          <p14:tracePt t="28659" x="4751388" y="5348288"/>
          <p14:tracePt t="29500" x="4741863" y="5348288"/>
          <p14:tracePt t="29538" x="4732338" y="5348288"/>
          <p14:tracePt t="29563" x="4732338" y="5340350"/>
          <p14:tracePt t="29577" x="4732338" y="5330825"/>
          <p14:tracePt t="29615" x="4724400" y="5330825"/>
          <p14:tracePt t="29755" x="4714875" y="5330825"/>
          <p14:tracePt t="29985" x="4705350" y="5330825"/>
          <p14:tracePt t="30036" x="4697413" y="5330825"/>
          <p14:tracePt t="30062" x="4687888" y="5330825"/>
          <p14:tracePt t="30074" x="4670425" y="5330825"/>
          <p14:tracePt t="30099" x="4652963" y="5340350"/>
          <p14:tracePt t="30112" x="4633913" y="5348288"/>
          <p14:tracePt t="30125" x="4589463" y="5367338"/>
          <p14:tracePt t="30138" x="4491038" y="5394325"/>
          <p14:tracePt t="30150" x="4384675" y="5429250"/>
          <p14:tracePt t="30163" x="4286250" y="5456238"/>
          <p14:tracePt t="30178" x="4205288" y="5465763"/>
          <p14:tracePt t="30194" x="4098925" y="5473700"/>
          <p14:tracePt t="30211" x="3875088" y="5483225"/>
          <p14:tracePt t="30228" x="3776663" y="5483225"/>
          <p14:tracePt t="30244" x="3598863" y="5438775"/>
          <p14:tracePt t="30261" x="3322638" y="5313363"/>
          <p14:tracePt t="30279" x="3214688" y="5232400"/>
          <p14:tracePt t="30294" x="3081338" y="5116513"/>
          <p14:tracePt t="30311" x="3009900" y="5027613"/>
          <p14:tracePt t="30328" x="2919413" y="4813300"/>
          <p14:tracePt t="30345" x="2911475" y="4724400"/>
          <p14:tracePt t="30361" x="2894013" y="4652963"/>
          <p14:tracePt t="30378" x="2894013" y="4456113"/>
          <p14:tracePt t="30395" x="2894013" y="4384675"/>
          <p14:tracePt t="30411" x="2894013" y="4322763"/>
          <p14:tracePt t="30428" x="2894013" y="4224338"/>
          <p14:tracePt t="30445" x="2894013" y="4170363"/>
          <p14:tracePt t="30461" x="2901950" y="4133850"/>
          <p14:tracePt t="30478" x="2946400" y="4071938"/>
          <p14:tracePt t="30495" x="2990850" y="4044950"/>
          <p14:tracePt t="30511" x="2990850" y="4037013"/>
          <p14:tracePt t="30852" x="2990850" y="4010025"/>
          <p14:tracePt t="30866" x="2965450" y="3965575"/>
          <p14:tracePt t="30879" x="2938463" y="3884613"/>
          <p14:tracePt t="30890" x="2874963" y="3768725"/>
          <p14:tracePt t="30903" x="2803525" y="3652838"/>
          <p14:tracePt t="30916" x="2759075" y="3554413"/>
          <p14:tracePt t="30929" x="2705100" y="3473450"/>
          <p14:tracePt t="30945" x="2679700" y="3419475"/>
          <p14:tracePt t="30962" x="2652713" y="3357563"/>
          <p14:tracePt t="30980" x="2643188" y="3340100"/>
          <p14:tracePt t="30995" x="2633663" y="3322638"/>
          <p14:tracePt t="31012" x="2633663" y="3313113"/>
          <p14:tracePt t="31028" x="2633663" y="3303588"/>
          <p14:tracePt t="31044" x="2625725" y="3303588"/>
          <p14:tracePt t="31061" x="2625725" y="3313113"/>
          <p14:tracePt t="31158" x="2625725" y="3340100"/>
          <p14:tracePt t="31171" x="2625725" y="3402013"/>
          <p14:tracePt t="31183" x="2625725" y="3589338"/>
          <p14:tracePt t="31196" x="2625725" y="3786188"/>
          <p14:tracePt t="31212" x="2625725" y="3983038"/>
          <p14:tracePt t="31229" x="2643188" y="4224338"/>
          <p14:tracePt t="31246" x="2687638" y="4456113"/>
          <p14:tracePt t="31263" x="2705100" y="4643438"/>
          <p14:tracePt t="31279" x="2732088" y="4732338"/>
          <p14:tracePt t="31295" x="2751138" y="4822825"/>
          <p14:tracePt t="31314" x="2768600" y="4857750"/>
          <p14:tracePt t="31329" x="2776538" y="4867275"/>
          <p14:tracePt t="31346" x="2776538" y="4875213"/>
          <p14:tracePt t="31363" x="2786063" y="4875213"/>
          <p14:tracePt t="31379" x="2786063" y="4884738"/>
          <p14:tracePt t="31719" x="2776538" y="4894263"/>
          <p14:tracePt t="31732" x="2751138" y="4919663"/>
          <p14:tracePt t="31745" x="2732088" y="4938713"/>
          <p14:tracePt t="31758" x="2670175" y="4991100"/>
          <p14:tracePt t="31770" x="2608263" y="5072063"/>
          <p14:tracePt t="31783" x="2517775" y="5180013"/>
          <p14:tracePt t="31796" x="2438400" y="5259388"/>
          <p14:tracePt t="31812" x="2393950" y="5295900"/>
          <p14:tracePt t="31829" x="2366963" y="5330825"/>
          <p14:tracePt t="31846" x="2286000" y="5375275"/>
          <p14:tracePt t="31863" x="2241550" y="5402263"/>
          <p14:tracePt t="31882" x="2205038" y="5429250"/>
          <p14:tracePt t="31896" x="2108200" y="5483225"/>
          <p14:tracePt t="31913" x="2071688" y="5510213"/>
          <p14:tracePt t="31929" x="2044700" y="5518150"/>
          <p14:tracePt t="31946" x="1990725" y="5554663"/>
          <p14:tracePt t="31964" x="1973263" y="5572125"/>
          <p14:tracePt t="31979" x="1955800" y="5581650"/>
          <p14:tracePt t="31996" x="1938338" y="5589588"/>
          <p14:tracePt t="32013" x="1928813" y="5589588"/>
          <p14:tracePt t="32038" x="1928813" y="5599113"/>
          <p14:tracePt t="32140" x="1928813" y="5608638"/>
          <p14:tracePt t="32153" x="1938338" y="5616575"/>
          <p14:tracePt t="32191" x="1955800" y="5626100"/>
          <p14:tracePt t="32204" x="1965325" y="5626100"/>
          <p14:tracePt t="32230" x="1973263" y="5626100"/>
          <p14:tracePt t="32242" x="1982788" y="5626100"/>
          <p14:tracePt t="32255" x="1990725" y="5626100"/>
          <p14:tracePt t="32344" x="2000250" y="5626100"/>
          <p14:tracePt t="32395" x="2017713" y="5626100"/>
          <p14:tracePt t="32420" x="2036763" y="5626100"/>
          <p14:tracePt t="32433" x="2062163" y="5626100"/>
          <p14:tracePt t="32446" x="2089150" y="5626100"/>
          <p14:tracePt t="32459" x="2125663" y="5626100"/>
          <p14:tracePt t="32472" x="2179638" y="5626100"/>
          <p14:tracePt t="32485" x="2232025" y="5626100"/>
          <p14:tracePt t="32497" x="2312988" y="5626100"/>
          <p14:tracePt t="32513" x="2374900" y="5626100"/>
          <p14:tracePt t="32530" x="2419350" y="5626100"/>
          <p14:tracePt t="32546" x="2509838" y="5634038"/>
          <p14:tracePt t="32562" x="2589213" y="5653088"/>
          <p14:tracePt t="32579" x="2660650" y="5661025"/>
          <p14:tracePt t="32595" x="2741613" y="5688013"/>
          <p14:tracePt t="32612" x="2759075" y="5688013"/>
          <p14:tracePt t="32628" x="2776538" y="5697538"/>
          <p14:tracePt t="32645" x="2786063" y="5697538"/>
          <p14:tracePt t="32662" x="2795588" y="5697538"/>
          <p14:tracePt t="32678" x="2803525" y="5697538"/>
          <p14:tracePt t="32714" x="2795588" y="5697538"/>
          <p14:tracePt t="32867" x="2786063" y="5697538"/>
          <p14:tracePt t="32894" x="2776538" y="5688013"/>
          <p14:tracePt t="32905" x="2768600" y="5680075"/>
          <p14:tracePt t="32918" x="2759075" y="5661025"/>
          <p14:tracePt t="32931" x="2732088" y="5599113"/>
          <p14:tracePt t="32946" x="2679700" y="5456238"/>
          <p14:tracePt t="32963" x="2608263" y="5276850"/>
          <p14:tracePt t="32979" x="2544763" y="4867275"/>
          <p14:tracePt t="32997" x="2544763" y="4786313"/>
          <p14:tracePt t="33012" x="2544763" y="4679950"/>
          <p14:tracePt t="33030" x="2562225" y="4491038"/>
          <p14:tracePt t="33046" x="2581275" y="4429125"/>
          <p14:tracePt t="33062" x="2598738" y="4394200"/>
          <p14:tracePt t="33079" x="2616200" y="4367213"/>
          <p14:tracePt t="33095" x="2643188" y="4340225"/>
          <p14:tracePt t="33112" x="2643188" y="4330700"/>
          <p14:tracePt t="33479" x="2633663" y="4313238"/>
          <p14:tracePt t="33518" x="2616200" y="4313238"/>
          <p14:tracePt t="33530" x="2598738" y="4286250"/>
          <p14:tracePt t="33543" x="2571750" y="4276725"/>
          <p14:tracePt t="33556" x="2536825" y="4251325"/>
          <p14:tracePt t="33568" x="2490788" y="4224338"/>
          <p14:tracePt t="33581" x="2455863" y="4187825"/>
          <p14:tracePt t="33596" x="2419350" y="4179888"/>
          <p14:tracePt t="33613" x="2393950" y="4152900"/>
          <p14:tracePt t="33630" x="2295525" y="4108450"/>
          <p14:tracePt t="33647" x="2241550" y="4089400"/>
          <p14:tracePt t="33663" x="2214563" y="4071938"/>
          <p14:tracePt t="33679" x="2143125" y="4044950"/>
          <p14:tracePt t="33697" x="2116138" y="4037013"/>
          <p14:tracePt t="33713" x="2089150" y="4017963"/>
          <p14:tracePt t="33730" x="2071688" y="4000500"/>
          <p14:tracePt t="33746" x="2009775" y="3946525"/>
          <p14:tracePt t="33763" x="1973263" y="3894138"/>
          <p14:tracePt t="33779" x="1946275" y="3840163"/>
          <p14:tracePt t="33796" x="1911350" y="3751263"/>
          <p14:tracePt t="33814" x="1901825" y="3714750"/>
          <p14:tracePt t="33830" x="1893888" y="3687763"/>
          <p14:tracePt t="33846" x="1884363" y="3608388"/>
          <p14:tracePt t="33864" x="1884363" y="3571875"/>
          <p14:tracePt t="33881" x="1884363" y="3544888"/>
          <p14:tracePt t="33896" x="1884363" y="3500438"/>
          <p14:tracePt t="33915" x="1874838" y="3482975"/>
          <p14:tracePt t="33929" x="1874838" y="3473450"/>
          <p14:tracePt t="33946" x="1874838" y="3455988"/>
          <p14:tracePt t="33964" x="1874838" y="3446463"/>
          <p14:tracePt t="33980" x="1866900" y="3438525"/>
          <p14:tracePt t="33996" x="1866900" y="3429000"/>
          <p14:tracePt t="34013" x="1866900" y="3411538"/>
          <p14:tracePt t="34029" x="1857375" y="3402013"/>
          <p14:tracePt t="34046" x="1857375" y="3394075"/>
          <p14:tracePt t="34062" x="1857375" y="3384550"/>
          <p14:tracePt t="34079" x="1847850" y="3384550"/>
          <p14:tracePt t="34116" x="1839913" y="3384550"/>
          <p14:tracePt t="34193" x="1830388" y="3384550"/>
          <p14:tracePt t="34525" x="1822450" y="3384550"/>
          <p14:tracePt t="34652" x="1830388" y="3394075"/>
          <p14:tracePt t="35048" x="1830388" y="3411538"/>
          <p14:tracePt t="35061" x="1847850" y="3429000"/>
          <p14:tracePt t="35073" x="1857375" y="3455988"/>
          <p14:tracePt t="35086" x="1866900" y="3473450"/>
          <p14:tracePt t="35099" x="1874838" y="3490913"/>
          <p14:tracePt t="35113" x="1884363" y="3509963"/>
          <p14:tracePt t="35129" x="1884363" y="3536950"/>
          <p14:tracePt t="35146" x="1911350" y="3598863"/>
          <p14:tracePt t="35163" x="1919288" y="3643313"/>
          <p14:tracePt t="35179" x="1928813" y="3660775"/>
          <p14:tracePt t="35196" x="1928813" y="3687763"/>
          <p14:tracePt t="35213" x="1938338" y="3724275"/>
          <p14:tracePt t="35229" x="1938338" y="3732213"/>
          <p14:tracePt t="35246" x="1946275" y="3741738"/>
          <p14:tracePt t="35262" x="1946275" y="3759200"/>
          <p14:tracePt t="35279" x="1946275" y="3768725"/>
          <p14:tracePt t="35296" x="1955800" y="3768725"/>
          <p14:tracePt t="35312" x="1965325" y="3776663"/>
          <p14:tracePt t="35330" x="1965325" y="3786188"/>
          <p14:tracePt t="35346" x="1965325" y="3795713"/>
          <p14:tracePt t="35430" x="1973263" y="3795713"/>
          <p14:tracePt t="35749" x="1982788" y="3795713"/>
          <p14:tracePt t="35852" x="1990725" y="3795713"/>
          <p14:tracePt t="36325" x="2000250" y="3803650"/>
          <p14:tracePt t="36926" x="2000250" y="3813175"/>
          <p14:tracePt t="36938" x="2009775" y="3848100"/>
          <p14:tracePt t="36951" x="2036763" y="3875088"/>
          <p14:tracePt t="36964" x="2054225" y="3911600"/>
          <p14:tracePt t="36981" x="2062163" y="3938588"/>
          <p14:tracePt t="36997" x="2081213" y="3973513"/>
          <p14:tracePt t="37015" x="2098675" y="3973513"/>
          <p14:tracePt t="37033" x="2116138" y="3990975"/>
          <p14:tracePt t="37047" x="2143125" y="4010025"/>
          <p14:tracePt t="37063" x="2197100" y="4054475"/>
          <p14:tracePt t="37080" x="2232025" y="4071938"/>
          <p14:tracePt t="37096" x="2268538" y="4098925"/>
          <p14:tracePt t="37113" x="2295525" y="4125913"/>
          <p14:tracePt t="37130" x="2312988" y="4133850"/>
          <p14:tracePt t="37146" x="2322513" y="4152900"/>
          <p14:tracePt t="37163" x="2330450" y="4152900"/>
          <p14:tracePt t="37180" x="2357438" y="4170363"/>
          <p14:tracePt t="37197" x="2366963" y="4170363"/>
          <p14:tracePt t="37213" x="2384425" y="4179888"/>
          <p14:tracePt t="37230" x="2428875" y="4197350"/>
          <p14:tracePt t="37247" x="2455863" y="4205288"/>
          <p14:tracePt t="37263" x="2465388" y="4214813"/>
          <p14:tracePt t="37280" x="2490788" y="4232275"/>
          <p14:tracePt t="37297" x="2500313" y="4251325"/>
          <p14:tracePt t="37313" x="2500313" y="4259263"/>
          <p14:tracePt t="37333" x="2509838" y="4259263"/>
          <p14:tracePt t="37347" x="2509838" y="4251325"/>
          <p14:tracePt t="37537" x="2500313" y="4232275"/>
          <p14:tracePt t="37550" x="2482850" y="4197350"/>
          <p14:tracePt t="37563" x="2465388" y="4152900"/>
          <p14:tracePt t="37576" x="2455863" y="4081463"/>
          <p14:tracePt t="37588" x="2438400" y="4037013"/>
          <p14:tracePt t="37601" x="2438400" y="4010025"/>
          <p14:tracePt t="37614" x="2438400" y="4000500"/>
          <p14:tracePt t="37630" x="2438400" y="3990975"/>
          <p14:tracePt t="37647" x="2438400" y="3983038"/>
          <p14:tracePt t="37665" x="2438400" y="3990975"/>
          <p14:tracePt t="37844" x="2438400" y="4017963"/>
          <p14:tracePt t="37856" x="2446338" y="4037013"/>
          <p14:tracePt t="37869" x="2455863" y="4062413"/>
          <p14:tracePt t="37882" x="2465388" y="4089400"/>
          <p14:tracePt t="37898" x="2473325" y="4108450"/>
          <p14:tracePt t="37914" x="2482850" y="4116388"/>
          <p14:tracePt t="37931" x="2482850" y="4125913"/>
          <p14:tracePt t="37948" x="2482850" y="4133850"/>
          <p14:tracePt t="37971" x="2482850" y="4143375"/>
          <p14:tracePt t="38355" x="2482850" y="4152900"/>
          <p14:tracePt t="38393" x="2490788" y="4152900"/>
          <p14:tracePt t="38406" x="2490788" y="4160838"/>
          <p14:tracePt t="38457" x="2500313" y="4160838"/>
          <p14:tracePt t="38483" x="2509838" y="4160838"/>
          <p14:tracePt t="38534" x="2517775" y="4160838"/>
          <p14:tracePt t="38879" x="2517775" y="4170363"/>
          <p14:tracePt t="38904" x="2517775" y="4179888"/>
          <p14:tracePt t="38943" x="2527300" y="4179888"/>
          <p14:tracePt t="39121" x="2517775" y="4179888"/>
          <p14:tracePt t="39364" x="2509838" y="4179888"/>
          <p14:tracePt t="39390" x="2500313" y="4179888"/>
          <p14:tracePt t="39403" x="2490788" y="4179888"/>
          <p14:tracePt t="39441" x="2482850" y="4179888"/>
          <p14:tracePt t="39466" x="2473325" y="4179888"/>
          <p14:tracePt t="39492" x="2465388" y="4187825"/>
          <p14:tracePt t="39505" x="2446338" y="4187825"/>
          <p14:tracePt t="39517" x="2438400" y="4187825"/>
          <p14:tracePt t="39533" x="2411413" y="4205288"/>
          <p14:tracePt t="39548" x="2384425" y="4224338"/>
          <p14:tracePt t="39564" x="2347913" y="4241800"/>
          <p14:tracePt t="39581" x="2330450" y="4251325"/>
          <p14:tracePt t="39597" x="2303463" y="4259263"/>
          <p14:tracePt t="39614" x="2276475" y="4276725"/>
          <p14:tracePt t="39630" x="2197100" y="4313238"/>
          <p14:tracePt t="39647" x="2160588" y="4330700"/>
          <p14:tracePt t="39664" x="2133600" y="4357688"/>
          <p14:tracePt t="39681" x="2081213" y="4384675"/>
          <p14:tracePt t="39698" x="2062163" y="4394200"/>
          <p14:tracePt t="39714" x="2036763" y="4402138"/>
          <p14:tracePt t="39731" x="2027238" y="4411663"/>
          <p14:tracePt t="39747" x="2000250" y="4419600"/>
          <p14:tracePt t="39764" x="1982788" y="4419600"/>
          <p14:tracePt t="39785" x="1973263" y="4419600"/>
          <p14:tracePt t="39810" x="1965325" y="4419600"/>
          <p14:tracePt t="39862" x="1955800" y="4419600"/>
          <p14:tracePt t="40654" x="1946275" y="4419600"/>
          <p14:tracePt t="40667" x="1919288" y="4438650"/>
          <p14:tracePt t="40681" x="1884363" y="4446588"/>
          <p14:tracePt t="40692" x="1830388" y="4473575"/>
          <p14:tracePt t="40706" x="1785938" y="4500563"/>
          <p14:tracePt t="40718" x="1731963" y="4527550"/>
          <p14:tracePt t="40732" x="1714500" y="4537075"/>
          <p14:tracePt t="40748" x="1697038" y="4554538"/>
          <p14:tracePt t="40765" x="1670050" y="4554538"/>
          <p14:tracePt t="40782" x="1660525" y="4562475"/>
          <p14:tracePt t="40798" x="1652588" y="4562475"/>
          <p14:tracePt t="40820" x="1652588" y="4554538"/>
          <p14:tracePt t="40948" x="1652588" y="4545013"/>
          <p14:tracePt t="40998" x="1670050" y="4545013"/>
          <p14:tracePt t="41013" x="1687513" y="4537075"/>
          <p14:tracePt t="41024" x="1714500" y="4537075"/>
          <p14:tracePt t="41037" x="1768475" y="4527550"/>
          <p14:tracePt t="41050" x="1822450" y="4518025"/>
          <p14:tracePt t="41064" x="1874838" y="4510088"/>
          <p14:tracePt t="41081" x="1919288" y="4510088"/>
          <p14:tracePt t="41098" x="2000250" y="4510088"/>
          <p14:tracePt t="41115" x="2044700" y="4510088"/>
          <p14:tracePt t="41131" x="2062163" y="4510088"/>
          <p14:tracePt t="41147" x="2116138" y="4510088"/>
          <p14:tracePt t="41165" x="2133600" y="4510088"/>
          <p14:tracePt t="41181" x="2143125" y="4510088"/>
          <p14:tracePt t="41197" x="2152650" y="4510088"/>
          <p14:tracePt t="41214" x="2187575" y="4510088"/>
          <p14:tracePt t="41231" x="2197100" y="4510088"/>
          <p14:tracePt t="41248" x="2205038" y="4510088"/>
          <p14:tracePt t="41264" x="2232025" y="4510088"/>
          <p14:tracePt t="41281" x="2241550" y="4510088"/>
          <p14:tracePt t="41297" x="2251075" y="4510088"/>
          <p14:tracePt t="41317" x="2251075" y="4518025"/>
          <p14:tracePt t="41368" x="2251075" y="4537075"/>
          <p14:tracePt t="41406" x="2241550" y="4537075"/>
          <p14:tracePt t="41419" x="2214563" y="4562475"/>
          <p14:tracePt t="41432" x="2187575" y="4581525"/>
          <p14:tracePt t="41445" x="2152650" y="4608513"/>
          <p14:tracePt t="41457" x="2125663" y="4633913"/>
          <p14:tracePt t="41471" x="2054225" y="4670425"/>
          <p14:tracePt t="41483" x="2000250" y="4697413"/>
          <p14:tracePt t="41499" x="1946275" y="4714875"/>
          <p14:tracePt t="41515" x="1919288" y="4732338"/>
          <p14:tracePt t="41532" x="1830388" y="4776788"/>
          <p14:tracePt t="41549" x="1795463" y="4803775"/>
          <p14:tracePt t="41565" x="1741488" y="4822825"/>
          <p14:tracePt t="41582" x="1679575" y="4857750"/>
          <p14:tracePt t="41599" x="1643063" y="4875213"/>
          <p14:tracePt t="41615" x="1625600" y="4884738"/>
          <p14:tracePt t="41632" x="1589088" y="4902200"/>
          <p14:tracePt t="41650" x="1571625" y="4919663"/>
          <p14:tracePt t="41665" x="1554163" y="4929188"/>
          <p14:tracePt t="41683" x="1536700" y="4938713"/>
          <p14:tracePt t="41698" x="1482725" y="4965700"/>
          <p14:tracePt t="41716" x="1465263" y="4973638"/>
          <p14:tracePt t="41732" x="1455738" y="4973638"/>
          <p14:tracePt t="41749" x="1438275" y="4983163"/>
          <p14:tracePt t="41766" x="1446213" y="4983163"/>
          <p14:tracePt t="41943" x="1482725" y="4983163"/>
          <p14:tracePt t="41955" x="1517650" y="4973638"/>
          <p14:tracePt t="41968" x="1589088" y="4973638"/>
          <p14:tracePt t="41983" x="1652588" y="4965700"/>
          <p14:tracePt t="42000" x="1704975" y="4956175"/>
          <p14:tracePt t="42016" x="1795463" y="4946650"/>
          <p14:tracePt t="42036" x="1822450" y="4938713"/>
          <p14:tracePt t="42049" x="1839913" y="4938713"/>
          <p14:tracePt t="42065" x="1857375" y="4929188"/>
          <p14:tracePt t="42082" x="1919288" y="4929188"/>
          <p14:tracePt t="42099" x="1946275" y="4929188"/>
          <p14:tracePt t="42115" x="1982788" y="4919663"/>
          <p14:tracePt t="42132" x="2071688" y="4902200"/>
          <p14:tracePt t="42149" x="2108200" y="4894263"/>
          <p14:tracePt t="42165" x="2143125" y="4875213"/>
          <p14:tracePt t="42182" x="2197100" y="4867275"/>
          <p14:tracePt t="42199" x="2224088" y="4867275"/>
          <p14:tracePt t="42216" x="2241550" y="4867275"/>
          <p14:tracePt t="42232" x="2276475" y="4857750"/>
          <p14:tracePt t="42251" x="2286000" y="4857750"/>
          <p14:tracePt t="42266" x="2295525" y="4848225"/>
          <p14:tracePt t="42283" x="2303463" y="4848225"/>
          <p14:tracePt t="42300" x="2312988" y="4848225"/>
          <p14:tracePt t="42338" x="2322513" y="4848225"/>
          <p14:tracePt t="42351" x="2330450" y="4848225"/>
          <p14:tracePt t="42365" x="2339975" y="4848225"/>
          <p14:tracePt t="42389" x="2347913" y="4848225"/>
          <p14:tracePt t="42402" x="2357438" y="4848225"/>
          <p14:tracePt t="42415" x="2366963" y="4848225"/>
          <p14:tracePt t="42441" x="2374900" y="4848225"/>
          <p14:tracePt t="42453" x="2384425" y="4848225"/>
          <p14:tracePt t="45377" x="2384425" y="4840288"/>
          <p14:tracePt t="46147" x="2384425" y="4830763"/>
          <p14:tracePt t="46262" x="2384425" y="4822825"/>
          <p14:tracePt t="46326" x="2374900" y="4822825"/>
          <p14:tracePt t="46390" x="2366963" y="4822825"/>
          <p14:tracePt t="46517" x="2366963" y="4813300"/>
          <p14:tracePt t="46594" x="2366963" y="4803775"/>
          <p14:tracePt t="47003" x="2366963" y="4795838"/>
          <p14:tracePt t="47080" x="2366963" y="4776788"/>
          <p14:tracePt t="47092" x="2401888" y="4732338"/>
          <p14:tracePt t="47107" x="2473325" y="4660900"/>
          <p14:tracePt t="47119" x="2705100" y="4438650"/>
          <p14:tracePt t="47134" x="3044825" y="3983038"/>
          <p14:tracePt t="47151" x="3438525" y="3625850"/>
          <p14:tracePt t="47170" x="3509963" y="3562350"/>
          <p14:tracePt t="47185" x="3571875" y="3509963"/>
          <p14:tracePt t="47201" x="3643313" y="3446463"/>
          <p14:tracePt t="47218" x="3751263" y="3384550"/>
          <p14:tracePt t="47235" x="3776663" y="3367088"/>
          <p14:tracePt t="47251" x="3803650" y="3348038"/>
          <p14:tracePt t="47268" x="3830638" y="3340100"/>
          <p14:tracePt t="47285" x="3830638" y="3330575"/>
          <p14:tracePt t="47301" x="3830638" y="3322638"/>
          <p14:tracePt t="47590" x="3830638" y="3303588"/>
          <p14:tracePt t="47616" x="3813175" y="3286125"/>
          <p14:tracePt t="47628" x="3786188" y="3241675"/>
          <p14:tracePt t="47641" x="3732213" y="3143250"/>
          <p14:tracePt t="47653" x="3652838" y="2990850"/>
          <p14:tracePt t="47668" x="3554413" y="2840038"/>
          <p14:tracePt t="47684" x="3446463" y="2670175"/>
          <p14:tracePt t="47701" x="3251200" y="2268538"/>
          <p14:tracePt t="47718" x="3187700" y="2089150"/>
          <p14:tracePt t="47734" x="3133725" y="1839913"/>
          <p14:tracePt t="47751" x="3108325" y="1704975"/>
          <p14:tracePt t="47767" x="3098800" y="1455738"/>
          <p14:tracePt t="47784" x="3098800" y="1339850"/>
          <p14:tracePt t="47801" x="3098800" y="1250950"/>
          <p14:tracePt t="47818" x="3143250" y="1143000"/>
          <p14:tracePt t="47834" x="3152775" y="1116013"/>
          <p14:tracePt t="47851" x="3160713" y="1098550"/>
          <p14:tracePt t="47868" x="3179763" y="1071563"/>
          <p14:tracePt t="47885" x="3197225" y="1054100"/>
          <p14:tracePt t="47908" x="3214688" y="1054100"/>
          <p14:tracePt t="47921" x="3251200" y="1054100"/>
          <p14:tracePt t="47935" x="3286125" y="1044575"/>
          <p14:tracePt t="47951" x="3330575" y="1044575"/>
          <p14:tracePt t="47967" x="3394075" y="1044575"/>
          <p14:tracePt t="47984" x="3554413" y="1054100"/>
          <p14:tracePt t="48002" x="3625850" y="1071563"/>
          <p14:tracePt t="48017" x="3705225" y="1098550"/>
          <p14:tracePt t="48034" x="3894138" y="1169988"/>
          <p14:tracePt t="48051" x="3983038" y="1204913"/>
          <p14:tracePt t="48067" x="4044950" y="1241425"/>
          <p14:tracePt t="48084" x="4170363" y="1303338"/>
          <p14:tracePt t="48101" x="4241800" y="1330325"/>
          <p14:tracePt t="48117" x="4295775" y="1357313"/>
          <p14:tracePt t="48134" x="4384675" y="1411288"/>
          <p14:tracePt t="48152" x="4411663" y="1438275"/>
          <p14:tracePt t="48168" x="4446588" y="1455738"/>
          <p14:tracePt t="48184" x="4510088" y="1500188"/>
          <p14:tracePt t="48201" x="4518025" y="1509713"/>
          <p14:tracePt t="48218" x="4554538" y="1527175"/>
          <p14:tracePt t="48234" x="4572000" y="1536700"/>
          <p14:tracePt t="48251" x="4608513" y="1554163"/>
          <p14:tracePt t="48268" x="4608513" y="1571625"/>
          <p14:tracePt t="48284" x="4625975" y="1571625"/>
          <p14:tracePt t="48301" x="4633913" y="1598613"/>
          <p14:tracePt t="48318" x="4643438" y="1616075"/>
          <p14:tracePt t="48334" x="4643438" y="1625600"/>
          <p14:tracePt t="48351" x="4643438" y="1679575"/>
          <p14:tracePt t="48369" x="4643438" y="1697038"/>
          <p14:tracePt t="48384" x="4633913" y="1724025"/>
          <p14:tracePt t="48401" x="4616450" y="1741488"/>
          <p14:tracePt t="48418" x="4608513" y="1741488"/>
          <p14:tracePt t="48434" x="4598988" y="1741488"/>
          <p14:tracePt t="48451" x="4581525" y="1741488"/>
          <p14:tracePt t="48468" x="4562475" y="1751013"/>
          <p14:tracePt t="48485" x="4545013" y="1751013"/>
          <p14:tracePt t="48501" x="4527550" y="1751013"/>
          <p14:tracePt t="48518" x="4394200" y="1795463"/>
          <p14:tracePt t="48535" x="4276725" y="1847850"/>
          <p14:tracePt t="48550" x="4160838" y="1919288"/>
          <p14:tracePt t="48567" x="3724275" y="2268538"/>
          <p14:tracePt t="48585" x="3571875" y="2384425"/>
          <p14:tracePt t="48601" x="3473450" y="2473325"/>
          <p14:tracePt t="48617" x="3241675" y="2724150"/>
          <p14:tracePt t="48636" x="3187700" y="2803525"/>
          <p14:tracePt t="48651" x="3125788" y="2857500"/>
          <p14:tracePt t="48667" x="3089275" y="2919413"/>
          <p14:tracePt t="48684" x="3036888" y="3044825"/>
          <p14:tracePt t="48702" x="3017838" y="3062288"/>
          <p14:tracePt t="48717" x="3017838" y="3081338"/>
          <p14:tracePt t="48734" x="3009900" y="3089275"/>
          <p14:tracePt t="48751" x="3000375" y="3098800"/>
          <p14:tracePt t="48767" x="3000375" y="3108325"/>
          <p14:tracePt t="51878" x="3009900" y="3108325"/>
          <p14:tracePt t="53128" x="3017838" y="3108325"/>
          <p14:tracePt t="54128" x="3017838" y="3116263"/>
          <p14:tracePt t="56378" x="3000375" y="3116263"/>
          <p14:tracePt t="57374" x="2982913" y="3108325"/>
          <p14:tracePt t="57399" x="2965450" y="3098800"/>
          <p14:tracePt t="57412" x="2946400" y="3081338"/>
          <p14:tracePt t="57425" x="2901950" y="3017838"/>
          <p14:tracePt t="57438" x="2857500" y="2919413"/>
          <p14:tracePt t="57455" x="2813050" y="2776538"/>
          <p14:tracePt t="57471" x="2776538" y="2589213"/>
          <p14:tracePt t="57489" x="2776538" y="2500313"/>
          <p14:tracePt t="57504" x="2768600" y="2419350"/>
          <p14:tracePt t="57521" x="2768600" y="2347913"/>
          <p14:tracePt t="57538" x="2768600" y="2241550"/>
          <p14:tracePt t="57555" x="2768600" y="2224088"/>
          <p14:tracePt t="57571" x="2776538" y="2214563"/>
          <p14:tracePt t="57588" x="2786063" y="2187575"/>
          <p14:tracePt t="57605" x="2786063" y="2179638"/>
          <p14:tracePt t="57621" x="2795588" y="2160588"/>
          <p14:tracePt t="57638" x="2803525" y="2125663"/>
          <p14:tracePt t="57655" x="2813050" y="2098675"/>
          <p14:tracePt t="57672" x="2822575" y="2081213"/>
          <p14:tracePt t="57688" x="2830513" y="2054225"/>
          <p14:tracePt t="57706" x="2830513" y="2027238"/>
          <p14:tracePt t="57721" x="2830513" y="2017713"/>
          <p14:tracePt t="57738" x="2830513" y="2000250"/>
          <p14:tracePt t="57738" x="2830513" y="1982788"/>
          <p14:tracePt t="57757" x="2840038" y="1982788"/>
          <p14:tracePt t="57771" x="2840038" y="1973263"/>
          <p14:tracePt t="57788" x="2840038" y="1965325"/>
          <p14:tracePt t="57804" x="2847975" y="1938338"/>
          <p14:tracePt t="57822" x="2847975" y="1919288"/>
          <p14:tracePt t="57838" x="2857500" y="1901825"/>
          <p14:tracePt t="57854" x="2874963" y="1857375"/>
          <p14:tracePt t="57873" x="2874963" y="1847850"/>
          <p14:tracePt t="57888" x="2874963" y="1839913"/>
          <p14:tracePt t="57905" x="2884488" y="1830388"/>
          <p14:tracePt t="57923" x="2894013" y="1830388"/>
          <p14:tracePt t="58138" x="2901950" y="1830388"/>
          <p14:tracePt t="58176" x="2911475" y="1830388"/>
          <p14:tracePt t="58253" x="2919413" y="1830388"/>
          <p14:tracePt t="58304" x="2928938" y="1830388"/>
          <p14:tracePt t="58317" x="2928938" y="1839913"/>
          <p14:tracePt t="58330" x="2938463" y="1847850"/>
          <p14:tracePt t="58342" x="2938463" y="1857375"/>
          <p14:tracePt t="58356" x="2938463" y="1866900"/>
          <p14:tracePt t="58371" x="2946400" y="1866900"/>
          <p14:tracePt t="58388" x="2946400" y="1874838"/>
          <p14:tracePt t="58405" x="2965450" y="1874838"/>
          <p14:tracePt t="58422" x="2973388" y="1874838"/>
          <p14:tracePt t="58496" x="2973388" y="1884363"/>
          <p14:tracePt t="58687" x="2965450" y="1884363"/>
          <p14:tracePt t="58891" x="2955925" y="1874838"/>
          <p14:tracePt t="59050" x="2965450" y="1874838"/>
          <p14:tracePt t="61629" x="2955925" y="1874838"/>
          <p14:tracePt t="61931" x="2965450" y="1874838"/>
          <p14:tracePt t="62479" x="2973388" y="1874838"/>
          <p14:tracePt t="62556" x="2982913" y="1874838"/>
          <p14:tracePt t="62632" x="2990850" y="1884363"/>
          <p14:tracePt t="62645" x="2990850" y="1893888"/>
          <p14:tracePt t="62657" x="3000375" y="1919288"/>
          <p14:tracePt t="62672" x="3017838" y="1938338"/>
          <p14:tracePt t="62689" x="3017838" y="1955800"/>
          <p14:tracePt t="62705" x="3054350" y="2017713"/>
          <p14:tracePt t="62723" x="3062288" y="2071688"/>
          <p14:tracePt t="62739" x="3089275" y="2125663"/>
          <p14:tracePt t="62755" x="3116263" y="2214563"/>
          <p14:tracePt t="62773" x="3133725" y="2259013"/>
          <p14:tracePt t="62789" x="3143250" y="2286000"/>
          <p14:tracePt t="62805" x="3160713" y="2303463"/>
          <p14:tracePt t="62805" x="3170238" y="2330450"/>
          <p14:tracePt t="62824" x="3187700" y="2357438"/>
          <p14:tracePt t="62839" x="3197225" y="2384425"/>
          <p14:tracePt t="62856" x="3224213" y="2438400"/>
          <p14:tracePt t="62872" x="3295650" y="2544763"/>
          <p14:tracePt t="62889" x="3340100" y="2581275"/>
          <p14:tracePt t="62905" x="3394075" y="2625725"/>
          <p14:tracePt t="62922" x="3500438" y="2724150"/>
          <p14:tracePt t="62940" x="3554413" y="2786063"/>
          <p14:tracePt t="62956" x="3589338" y="2847975"/>
          <p14:tracePt t="62972" x="3643313" y="2938463"/>
          <p14:tracePt t="62990" x="3660775" y="2973388"/>
          <p14:tracePt t="63005" x="3670300" y="3000375"/>
          <p14:tracePt t="63023" x="3670300" y="3036888"/>
          <p14:tracePt t="63039" x="3679825" y="3197225"/>
          <p14:tracePt t="63056" x="3679825" y="3268663"/>
          <p14:tracePt t="63072" x="3679825" y="3295650"/>
          <p14:tracePt t="63088" x="3670300" y="3357563"/>
          <p14:tracePt t="63105" x="3660775" y="3384550"/>
          <p14:tracePt t="63122" x="3633788" y="3419475"/>
          <p14:tracePt t="63139" x="3544888" y="3509963"/>
          <p14:tracePt t="63156" x="3465513" y="3554413"/>
          <p14:tracePt t="63172" x="3394075" y="3571875"/>
          <p14:tracePt t="63189" x="3276600" y="3598863"/>
          <p14:tracePt t="63206" x="3214688" y="3616325"/>
          <p14:tracePt t="63222" x="3133725" y="3625850"/>
          <p14:tracePt t="63239" x="3071813" y="3625850"/>
          <p14:tracePt t="63255" x="2955925" y="3625850"/>
          <p14:tracePt t="63273" x="2894013" y="3625850"/>
          <p14:tracePt t="63288" x="2803525" y="3625850"/>
          <p14:tracePt t="63305" x="2670175" y="3598863"/>
          <p14:tracePt t="63322" x="2616200" y="3581400"/>
          <p14:tracePt t="63339" x="2562225" y="3554413"/>
          <p14:tracePt t="63355" x="2411413" y="3446463"/>
          <p14:tracePt t="63373" x="2357438" y="3375025"/>
          <p14:tracePt t="63389" x="2330450" y="3303588"/>
          <p14:tracePt t="63405" x="2276475" y="3036888"/>
          <p14:tracePt t="63423" x="2268538" y="2928938"/>
          <p14:tracePt t="63439" x="2268538" y="2822575"/>
          <p14:tracePt t="63456" x="2268538" y="2554288"/>
          <p14:tracePt t="63473" x="2276475" y="2455863"/>
          <p14:tracePt t="63489" x="2295525" y="2366963"/>
          <p14:tracePt t="63506" x="2339975" y="2251075"/>
          <p14:tracePt t="63522" x="2401888" y="2108200"/>
          <p14:tracePt t="63540" x="2438400" y="2062163"/>
          <p14:tracePt t="63556" x="2482850" y="2009775"/>
          <p14:tracePt t="63572" x="2643188" y="1901825"/>
          <p14:tracePt t="63590" x="2830513" y="1812925"/>
          <p14:tracePt t="63606" x="3054350" y="1741488"/>
          <p14:tracePt t="63622" x="3732213" y="1697038"/>
          <p14:tracePt t="63639" x="4062413" y="1697038"/>
          <p14:tracePt t="63656" x="4276725" y="1741488"/>
          <p14:tracePt t="63672" x="4554538" y="1830388"/>
          <p14:tracePt t="63672" x="4813300" y="1938338"/>
          <p14:tracePt t="63690" x="5000625" y="2036763"/>
          <p14:tracePt t="63706" x="5126038" y="2108200"/>
          <p14:tracePt t="63722" x="5322888" y="2224088"/>
          <p14:tracePt t="63739" x="5527675" y="2384425"/>
          <p14:tracePt t="63756" x="5608638" y="2446338"/>
          <p14:tracePt t="63772" x="5670550" y="2490788"/>
          <p14:tracePt t="63789" x="5768975" y="2581275"/>
          <p14:tracePt t="63807" x="5803900" y="2625725"/>
          <p14:tracePt t="63822" x="5840413" y="2714625"/>
          <p14:tracePt t="63841" x="5875338" y="2795588"/>
          <p14:tracePt t="63857" x="5875338" y="2830513"/>
          <p14:tracePt t="63872" x="5884863" y="2840038"/>
          <p14:tracePt t="63889" x="5884863" y="2867025"/>
          <p14:tracePt t="63906" x="5884863" y="2874963"/>
          <p14:tracePt t="63922" x="5884863" y="2894013"/>
          <p14:tracePt t="63939" x="5884863" y="2938463"/>
          <p14:tracePt t="63956" x="5884863" y="3098800"/>
          <p14:tracePt t="63973" x="5884863" y="3170238"/>
          <p14:tracePt t="63990" x="5884863" y="3232150"/>
          <p14:tracePt t="64006" x="5840413" y="3411538"/>
          <p14:tracePt t="64023" x="5813425" y="3465513"/>
          <p14:tracePt t="64040" x="5786438" y="3500438"/>
          <p14:tracePt t="64055" x="5751513" y="3527425"/>
          <p14:tracePt t="64073" x="5732463" y="3536950"/>
          <p14:tracePt t="64089" x="5715000" y="3544888"/>
          <p14:tracePt t="64105" x="5661025" y="3571875"/>
          <p14:tracePt t="64124" x="5634038" y="3598863"/>
          <p14:tracePt t="64140" x="5562600" y="3625850"/>
          <p14:tracePt t="64156" x="5295900" y="3670300"/>
          <p14:tracePt t="68130" x="5286375" y="3670300"/>
          <p14:tracePt t="68260" x="5268913" y="3670300"/>
          <p14:tracePt t="68285" x="5232400" y="3670300"/>
          <p14:tracePt t="68298" x="5180013" y="3670300"/>
          <p14:tracePt t="68311" x="5089525" y="3679825"/>
          <p14:tracePt t="68325" x="4983163" y="3697288"/>
          <p14:tracePt t="68341" x="4822825" y="3732213"/>
          <p14:tracePt t="68358" x="4652963" y="3768725"/>
          <p14:tracePt t="68376" x="4589463" y="3786188"/>
          <p14:tracePt t="68391" x="4510088" y="3803650"/>
          <p14:tracePt t="68410" x="4429125" y="3840163"/>
          <p14:tracePt t="68424" x="4303713" y="3884613"/>
          <p14:tracePt t="68441" x="4276725" y="3894138"/>
          <p14:tracePt t="68458" x="4241800" y="3911600"/>
          <p14:tracePt t="68474" x="4179888" y="3938588"/>
          <p14:tracePt t="68492" x="4160838" y="3946525"/>
          <p14:tracePt t="68508" x="4143375" y="3956050"/>
          <p14:tracePt t="68525" x="4133850" y="3965575"/>
          <p14:tracePt t="68541" x="4125913" y="3965575"/>
          <p14:tracePt t="68557" x="4133850" y="3965575"/>
          <p14:tracePt t="85882" x="4116388" y="3965575"/>
          <p14:tracePt t="85997" x="4089400" y="3965575"/>
          <p14:tracePt t="86010" x="4062413" y="3965575"/>
          <p14:tracePt t="86022" x="4017963" y="3965575"/>
          <p14:tracePt t="86037" x="3965575" y="3973513"/>
          <p14:tracePt t="86049" x="3919538" y="3983038"/>
          <p14:tracePt t="86063" x="3884613" y="4000500"/>
          <p14:tracePt t="86079" x="3830638" y="4017963"/>
          <p14:tracePt t="86096" x="3741738" y="4071938"/>
          <p14:tracePt t="86113" x="3705225" y="4098925"/>
          <p14:tracePt t="86129" x="3660775" y="4125913"/>
          <p14:tracePt t="86146" x="3608388" y="4160838"/>
          <p14:tracePt t="86165" x="3589338" y="4179888"/>
          <p14:tracePt t="86179" x="3571875" y="4197350"/>
          <p14:tracePt t="86196" x="3517900" y="4303713"/>
          <p14:tracePt t="86214" x="3500438" y="4367213"/>
          <p14:tracePt t="86229" x="3482975" y="4419600"/>
          <p14:tracePt t="86246" x="3482975" y="4446588"/>
          <p14:tracePt t="86263" x="3473450" y="4518025"/>
          <p14:tracePt t="86280" x="3473450" y="4545013"/>
          <p14:tracePt t="86296" x="3473450" y="4589463"/>
          <p14:tracePt t="86313" x="3473450" y="4687888"/>
          <p14:tracePt t="86330" x="3473450" y="4714875"/>
          <p14:tracePt t="86346" x="3490913" y="4741863"/>
          <p14:tracePt t="86363" x="3544888" y="4776788"/>
          <p14:tracePt t="86380" x="3571875" y="4786313"/>
          <p14:tracePt t="86396" x="3616325" y="4813300"/>
          <p14:tracePt t="86413" x="3660775" y="4830763"/>
          <p14:tracePt t="86413" x="3697288" y="4857750"/>
          <p14:tracePt t="86430" x="3751263" y="4867275"/>
          <p14:tracePt t="86446" x="3840163" y="4894263"/>
          <p14:tracePt t="86463" x="3929063" y="4911725"/>
          <p14:tracePt t="86480" x="4017963" y="4956175"/>
          <p14:tracePt t="86497" x="4062413" y="4983163"/>
          <p14:tracePt t="86513" x="4108450" y="5000625"/>
          <p14:tracePt t="86529" x="4251325" y="5045075"/>
          <p14:tracePt t="86547" x="4313238" y="5062538"/>
          <p14:tracePt t="86563" x="4348163" y="5081588"/>
          <p14:tracePt t="86580" x="4402138" y="5108575"/>
          <p14:tracePt t="86597" x="4429125" y="5116513"/>
          <p14:tracePt t="86613" x="4465638" y="5143500"/>
          <p14:tracePt t="86629" x="4581525" y="5214938"/>
          <p14:tracePt t="86647" x="4633913" y="5286375"/>
          <p14:tracePt t="86663" x="4679950" y="5348288"/>
          <p14:tracePt t="86680" x="4705350" y="5394325"/>
          <p14:tracePt t="86696" x="4724400" y="54292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9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58"/>
    </mc:Choice>
    <mc:Fallback>
      <p:transition spd="slow" advTm="4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150" x="4705350" y="5429250"/>
          <p14:tracePt t="42138" x="4652963" y="5429250"/>
          <p14:tracePt t="42150" x="4562475" y="5429250"/>
          <p14:tracePt t="42163" x="4429125" y="5429250"/>
          <p14:tracePt t="42176" x="4303713" y="5419725"/>
          <p14:tracePt t="42190" x="4232275" y="5411788"/>
          <p14:tracePt t="42208" x="4179888" y="5384800"/>
          <p14:tracePt t="42224" x="4116388" y="5340350"/>
          <p14:tracePt t="42241" x="4098925" y="5276850"/>
          <p14:tracePt t="42257" x="4098925" y="5187950"/>
          <p14:tracePt t="42274" x="4098925" y="5089525"/>
          <p14:tracePt t="42274" x="4125913" y="5000625"/>
          <p14:tracePt t="42292" x="4179888" y="4911725"/>
          <p14:tracePt t="42307" x="4241800" y="4848225"/>
          <p14:tracePt t="42324" x="4303713" y="4786313"/>
          <p14:tracePt t="42341" x="4419600" y="4679950"/>
          <p14:tracePt t="42358" x="4491038" y="4643438"/>
          <p14:tracePt t="42374" x="4554538" y="4608513"/>
          <p14:tracePt t="42391" x="4679950" y="4562475"/>
          <p14:tracePt t="42408" x="4705350" y="4545013"/>
          <p14:tracePt t="42424" x="4714875" y="4537075"/>
          <p14:tracePt t="42441" x="4741863" y="4518025"/>
          <p14:tracePt t="42459" x="4751388" y="4518025"/>
          <p14:tracePt t="42474" x="4751388" y="4500563"/>
          <p14:tracePt t="42491" x="4759325" y="4491038"/>
          <p14:tracePt t="42509" x="4751388" y="4491038"/>
          <p14:tracePt t="42814" x="4741863" y="4491038"/>
          <p14:tracePt t="42916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 Cycle</a:t>
            </a:r>
            <a:endParaRPr lang="ar-E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2580" y="2603499"/>
            <a:ext cx="10380371" cy="39003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2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167"/>
    </mc:Choice>
    <mc:Fallback>
      <p:transition spd="slow" advTm="9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5" x="5527675" y="3714750"/>
          <p14:tracePt t="2856" x="5500688" y="3724275"/>
          <p14:tracePt t="2869" x="5446713" y="3741738"/>
          <p14:tracePt t="2881" x="5375275" y="3759200"/>
          <p14:tracePt t="2894" x="5286375" y="3776663"/>
          <p14:tracePt t="2910" x="5197475" y="3803650"/>
          <p14:tracePt t="2925" x="5133975" y="3822700"/>
          <p14:tracePt t="2942" x="4965700" y="3830638"/>
          <p14:tracePt t="2962" x="4902200" y="3830638"/>
          <p14:tracePt t="2976" x="4813300" y="3840163"/>
          <p14:tracePt t="2992" x="4616450" y="3848100"/>
          <p14:tracePt t="3010" x="4527550" y="3848100"/>
          <p14:tracePt t="3027" x="4411663" y="3840163"/>
          <p14:tracePt t="3042" x="4313238" y="3813175"/>
          <p14:tracePt t="3058" x="4098925" y="3768725"/>
          <p14:tracePt t="3075" x="4037013" y="3751263"/>
          <p14:tracePt t="3091" x="3983038" y="3732213"/>
          <p14:tracePt t="3108" x="3929063" y="3714750"/>
          <p14:tracePt t="3125" x="3902075" y="3705225"/>
          <p14:tracePt t="3141" x="3894138" y="3705225"/>
          <p14:tracePt t="3158" x="3875088" y="3705225"/>
          <p14:tracePt t="3175" x="3867150" y="3705225"/>
          <p14:tracePt t="5155" x="3857625" y="3705225"/>
          <p14:tracePt t="5871" x="3848100" y="3705225"/>
          <p14:tracePt t="5884" x="3822700" y="3714750"/>
          <p14:tracePt t="5897" x="3795713" y="3732213"/>
          <p14:tracePt t="5910" x="3768725" y="3751263"/>
          <p14:tracePt t="5926" x="3697288" y="3803650"/>
          <p14:tracePt t="5943" x="3554413" y="3919538"/>
          <p14:tracePt t="5961" x="3490913" y="3965575"/>
          <p14:tracePt t="5976" x="3446463" y="4000500"/>
          <p14:tracePt t="5993" x="3411538" y="4017963"/>
          <p14:tracePt t="5993" x="3367088" y="4044950"/>
          <p14:tracePt t="6012" x="3340100" y="4054475"/>
          <p14:tracePt t="6027" x="3268663" y="4071938"/>
          <p14:tracePt t="6044" x="3224213" y="4089400"/>
          <p14:tracePt t="6059" x="3125788" y="4116388"/>
          <p14:tracePt t="6076" x="3089275" y="4125913"/>
          <p14:tracePt t="6092" x="3054350" y="4143375"/>
          <p14:tracePt t="6109" x="2990850" y="4152900"/>
          <p14:tracePt t="6127" x="2938463" y="4160838"/>
          <p14:tracePt t="6142" x="2901950" y="4160838"/>
          <p14:tracePt t="6159" x="2867025" y="4160838"/>
          <p14:tracePt t="6175" x="2822575" y="4160838"/>
          <p14:tracePt t="6193" x="2786063" y="4160838"/>
          <p14:tracePt t="6209" x="2759075" y="4160838"/>
          <p14:tracePt t="6226" x="2714625" y="4160838"/>
          <p14:tracePt t="6244" x="2705100" y="4160838"/>
          <p14:tracePt t="6260" x="2687638" y="4160838"/>
          <p14:tracePt t="6277" x="2670175" y="4160838"/>
          <p14:tracePt t="6293" x="2652713" y="4160838"/>
          <p14:tracePt t="6310" x="2643188" y="4160838"/>
          <p14:tracePt t="6331" x="2633663" y="4160838"/>
          <p14:tracePt t="6345" x="2625725" y="4152900"/>
          <p14:tracePt t="6360" x="2616200" y="4152900"/>
          <p14:tracePt t="6377" x="2608263" y="4152900"/>
          <p14:tracePt t="6395" x="2598738" y="4143375"/>
          <p14:tracePt t="6410" x="2589213" y="4143375"/>
          <p14:tracePt t="6433" x="2589213" y="4133850"/>
          <p14:tracePt t="6458" x="2581275" y="4125913"/>
          <p14:tracePt t="6484" x="2571750" y="4116388"/>
          <p14:tracePt t="6548" x="2571750" y="4108450"/>
          <p14:tracePt t="6573" x="2571750" y="4098925"/>
          <p14:tracePt t="6599" x="2562225" y="4089400"/>
          <p14:tracePt t="6612" x="2562225" y="4071938"/>
          <p14:tracePt t="6625" x="2562225" y="4054475"/>
          <p14:tracePt t="6637" x="2562225" y="4037013"/>
          <p14:tracePt t="6649" x="2562225" y="4000500"/>
          <p14:tracePt t="6662" x="2562225" y="3965575"/>
          <p14:tracePt t="6677" x="2562225" y="3919538"/>
          <p14:tracePt t="6693" x="2571750" y="3875088"/>
          <p14:tracePt t="6710" x="2608263" y="3776663"/>
          <p14:tracePt t="6728" x="2633663" y="3724275"/>
          <p14:tracePt t="6743" x="2670175" y="3679825"/>
          <p14:tracePt t="6760" x="2768600" y="3589338"/>
          <p14:tracePt t="6778" x="2813050" y="3544888"/>
          <p14:tracePt t="6794" x="2857500" y="3517900"/>
          <p14:tracePt t="6811" x="2928938" y="3482975"/>
          <p14:tracePt t="6829" x="2946400" y="3482975"/>
          <p14:tracePt t="6843" x="2965450" y="3482975"/>
          <p14:tracePt t="6861" x="2973388" y="3473450"/>
          <p14:tracePt t="6878" x="2982913" y="3473450"/>
          <p14:tracePt t="6894" x="2990850" y="3473450"/>
          <p14:tracePt t="6912" x="3000375" y="3473450"/>
          <p14:tracePt t="6928" x="3009900" y="3473450"/>
          <p14:tracePt t="6945" x="3017838" y="3473450"/>
          <p14:tracePt t="6969" x="3027363" y="3473450"/>
          <p14:tracePt t="6994" x="3036888" y="3473450"/>
          <p14:tracePt t="7172" x="3044825" y="3473450"/>
          <p14:tracePt t="7275" x="3054350" y="3482975"/>
          <p14:tracePt t="7338" x="3062288" y="3482975"/>
          <p14:tracePt t="7351" x="3071813" y="3482975"/>
          <p14:tracePt t="7377" x="3071813" y="3490913"/>
          <p14:tracePt t="7388" x="3081338" y="3490913"/>
          <p14:tracePt t="7401" x="3089275" y="3490913"/>
          <p14:tracePt t="7427" x="3098800" y="3490913"/>
          <p14:tracePt t="7439" x="3108325" y="3500438"/>
          <p14:tracePt t="7465" x="3116263" y="3500438"/>
          <p14:tracePt t="7477" x="3116263" y="3509963"/>
          <p14:tracePt t="7492" x="3125788" y="3509963"/>
          <p14:tracePt t="7503" x="3133725" y="3517900"/>
          <p14:tracePt t="7541" x="3143250" y="3517900"/>
          <p14:tracePt t="7566" x="3152775" y="3527425"/>
          <p14:tracePt t="7579" x="3152775" y="3536950"/>
          <p14:tracePt t="7592" x="3160713" y="3544888"/>
          <p14:tracePt t="7605" x="3160713" y="3562350"/>
          <p14:tracePt t="7618" x="3170238" y="3581400"/>
          <p14:tracePt t="7630" x="3170238" y="3608388"/>
          <p14:tracePt t="7643" x="3179763" y="3616325"/>
          <p14:tracePt t="7659" x="3179763" y="3633788"/>
          <p14:tracePt t="7676" x="3179763" y="3643313"/>
          <p14:tracePt t="7693" x="3187700" y="3652838"/>
          <p14:tracePt t="7710" x="3187700" y="3660775"/>
          <p14:tracePt t="7732" x="3187700" y="3670300"/>
          <p14:tracePt t="7911" x="3187700" y="3679825"/>
          <p14:tracePt t="8154" x="3187700" y="3687763"/>
          <p14:tracePt t="8231" x="3187700" y="3697288"/>
          <p14:tracePt t="8256" x="3187700" y="3705225"/>
          <p14:tracePt t="8281" x="3187700" y="3714750"/>
          <p14:tracePt t="8295" x="3187700" y="3724275"/>
          <p14:tracePt t="8332" x="3187700" y="3741738"/>
          <p14:tracePt t="8358" x="3187700" y="3751263"/>
          <p14:tracePt t="8384" x="3187700" y="3759200"/>
          <p14:tracePt t="8396" x="3187700" y="3768725"/>
          <p14:tracePt t="8409" x="3187700" y="3776663"/>
          <p14:tracePt t="8422" x="3187700" y="3786188"/>
          <p14:tracePt t="8434" x="3187700" y="3795713"/>
          <p14:tracePt t="8447" x="3187700" y="3803650"/>
          <p14:tracePt t="8462" x="3187700" y="3822700"/>
          <p14:tracePt t="8485" x="3187700" y="3830638"/>
          <p14:tracePt t="8511" x="3187700" y="3840163"/>
          <p14:tracePt t="8527" x="3187700" y="3848100"/>
          <p14:tracePt t="8538" x="3187700" y="3857625"/>
          <p14:tracePt t="8561" x="3187700" y="3875088"/>
          <p14:tracePt t="8587" x="3187700" y="3884613"/>
          <p14:tracePt t="8600" x="3179763" y="3902075"/>
          <p14:tracePt t="8613" x="3170238" y="3929063"/>
          <p14:tracePt t="8625" x="3160713" y="3956050"/>
          <p14:tracePt t="8638" x="3143250" y="3973513"/>
          <p14:tracePt t="8651" x="3133725" y="4000500"/>
          <p14:tracePt t="8664" x="3116263" y="4017963"/>
          <p14:tracePt t="8677" x="3098800" y="4037013"/>
          <p14:tracePt t="8693" x="3071813" y="4071938"/>
          <p14:tracePt t="8710" x="3009900" y="4116388"/>
          <p14:tracePt t="8727" x="2973388" y="4143375"/>
          <p14:tracePt t="8743" x="2938463" y="4170363"/>
          <p14:tracePt t="8760" x="2894013" y="4187825"/>
          <p14:tracePt t="8776" x="2795588" y="4232275"/>
          <p14:tracePt t="8793" x="2741613" y="4241800"/>
          <p14:tracePt t="8810" x="2670175" y="4259263"/>
          <p14:tracePt t="8826" x="2544763" y="4268788"/>
          <p14:tracePt t="8844" x="2490788" y="4268788"/>
          <p14:tracePt t="8859" x="2465388" y="4268788"/>
          <p14:tracePt t="8876" x="2411413" y="4268788"/>
          <p14:tracePt t="8894" x="2384425" y="4259263"/>
          <p14:tracePt t="8910" x="2347913" y="4232275"/>
          <p14:tracePt t="8926" x="2312988" y="4160838"/>
          <p14:tracePt t="8943" x="2295525" y="4133850"/>
          <p14:tracePt t="8960" x="2286000" y="4089400"/>
          <p14:tracePt t="8976" x="2276475" y="4054475"/>
          <p14:tracePt t="8993" x="2276475" y="3938588"/>
          <p14:tracePt t="9011" x="2295525" y="3867150"/>
          <p14:tracePt t="9026" x="2330450" y="3813175"/>
          <p14:tracePt t="9043" x="2357438" y="3741738"/>
          <p14:tracePt t="9060" x="2374900" y="3714750"/>
          <p14:tracePt t="9076" x="2374900" y="3687763"/>
          <p14:tracePt t="9093" x="2401888" y="3652838"/>
          <p14:tracePt t="9110" x="2411413" y="3625850"/>
          <p14:tracePt t="9126" x="2428875" y="3616325"/>
          <p14:tracePt t="9143" x="2438400" y="3589338"/>
          <p14:tracePt t="9160" x="2446338" y="3581400"/>
          <p14:tracePt t="9176" x="2455863" y="3571875"/>
          <p14:tracePt t="9193" x="2473325" y="3562350"/>
          <p14:tracePt t="9210" x="2482850" y="3562350"/>
          <p14:tracePt t="9226" x="2490788" y="3554413"/>
          <p14:tracePt t="9243" x="2500313" y="3554413"/>
          <p14:tracePt t="9259" x="2509838" y="3554413"/>
          <p14:tracePt t="9277" x="2527300" y="3554413"/>
          <p14:tracePt t="9300" x="2536825" y="3554413"/>
          <p14:tracePt t="9338" x="2544763" y="3554413"/>
          <p14:tracePt t="9377" x="2554288" y="3554413"/>
          <p14:tracePt t="9466" x="2562225" y="3554413"/>
          <p14:tracePt t="9504" x="2571750" y="3554413"/>
          <p14:tracePt t="9568" x="2571750" y="3562350"/>
          <p14:tracePt t="9619" x="2581275" y="3562350"/>
          <p14:tracePt t="9645" x="2589213" y="3562350"/>
          <p14:tracePt t="10168" x="2598738" y="3544888"/>
          <p14:tracePt t="10232" x="2608263" y="3527425"/>
          <p14:tracePt t="10244" x="2633663" y="3482975"/>
          <p14:tracePt t="10257" x="2687638" y="3384550"/>
          <p14:tracePt t="10270" x="2724150" y="3313113"/>
          <p14:tracePt t="10283" x="2741613" y="3268663"/>
          <p14:tracePt t="10296" x="2751138" y="3241675"/>
          <p14:tracePt t="10311" x="2751138" y="3232150"/>
          <p14:tracePt t="10328" x="2751138" y="3214688"/>
          <p14:tracePt t="10344" x="2741613" y="3205163"/>
          <p14:tracePt t="10474" x="2732088" y="3205163"/>
          <p14:tracePt t="10499" x="2732088" y="3197225"/>
          <p14:tracePt t="10512" x="2724150" y="3187700"/>
          <p14:tracePt t="10526" x="2714625" y="3179763"/>
          <p14:tracePt t="10537" x="2705100" y="3170238"/>
          <p14:tracePt t="10550" x="2697163" y="3152775"/>
          <p14:tracePt t="10563" x="2687638" y="3143250"/>
          <p14:tracePt t="10577" x="2679700" y="3125788"/>
          <p14:tracePt t="10593" x="2670175" y="3116263"/>
          <p14:tracePt t="10610" x="2670175" y="3108325"/>
          <p14:tracePt t="10627" x="2670175" y="3098800"/>
          <p14:tracePt t="10643" x="2660650" y="3098800"/>
          <p14:tracePt t="10660" x="2660650" y="3089275"/>
          <p14:tracePt t="10742" x="2670175" y="3089275"/>
          <p14:tracePt t="10908" x="2697163" y="3108325"/>
          <p14:tracePt t="10920" x="2732088" y="3125788"/>
          <p14:tracePt t="10933" x="2759075" y="3133725"/>
          <p14:tracePt t="10946" x="2795588" y="3152775"/>
          <p14:tracePt t="10962" x="2822575" y="3170238"/>
          <p14:tracePt t="10977" x="2830513" y="3170238"/>
          <p14:tracePt t="10995" x="2840038" y="3179763"/>
          <p14:tracePt t="11011" x="2847975" y="3179763"/>
          <p14:tracePt t="11028" x="2857500" y="3179763"/>
          <p14:tracePt t="11060" x="2857500" y="3187700"/>
          <p14:tracePt t="13406" x="2857500" y="3197225"/>
          <p14:tracePt t="14165" x="2847975" y="3197225"/>
          <p14:tracePt t="14178" x="2847975" y="3205163"/>
          <p14:tracePt t="14190" x="2830513" y="3214688"/>
          <p14:tracePt t="14203" x="2813050" y="3232150"/>
          <p14:tracePt t="14215" x="2768600" y="3259138"/>
          <p14:tracePt t="14229" x="2697163" y="3303588"/>
          <p14:tracePt t="14245" x="2652713" y="3348038"/>
          <p14:tracePt t="14262" x="2554288" y="3411538"/>
          <p14:tracePt t="14280" x="2500313" y="3455988"/>
          <p14:tracePt t="14295" x="2455863" y="3482975"/>
          <p14:tracePt t="14312" x="2411413" y="3517900"/>
          <p14:tracePt t="14329" x="2339975" y="3571875"/>
          <p14:tracePt t="14346" x="2322513" y="3589338"/>
          <p14:tracePt t="14362" x="2276475" y="3625850"/>
          <p14:tracePt t="14379" x="2224088" y="3679825"/>
          <p14:tracePt t="14396" x="2197100" y="3697288"/>
          <p14:tracePt t="14412" x="2170113" y="3724275"/>
          <p14:tracePt t="14429" x="2143125" y="3759200"/>
          <p14:tracePt t="14447" x="2133600" y="3759200"/>
          <p14:tracePt t="14462" x="2125663" y="3776663"/>
          <p14:tracePt t="14479" x="2116138" y="3786188"/>
          <p14:tracePt t="14496" x="2116138" y="3795713"/>
          <p14:tracePt t="14513" x="2108200" y="3813175"/>
          <p14:tracePt t="14529" x="2098675" y="3822700"/>
          <p14:tracePt t="14546" x="2071688" y="3884613"/>
          <p14:tracePt t="14563" x="2062163" y="3929063"/>
          <p14:tracePt t="14579" x="2044700" y="3965575"/>
          <p14:tracePt t="14595" x="2017713" y="4037013"/>
          <p14:tracePt t="14613" x="2000250" y="4054475"/>
          <p14:tracePt t="14631" x="1990725" y="4071938"/>
          <p14:tracePt t="14646" x="1982788" y="4089400"/>
          <p14:tracePt t="14663" x="1973263" y="4089400"/>
          <p14:tracePt t="14687" x="1973263" y="4098925"/>
          <p14:tracePt t="14700" x="1973263" y="4089400"/>
          <p14:tracePt t="14777" x="1973263" y="4081463"/>
          <p14:tracePt t="14789" x="1973263" y="4062413"/>
          <p14:tracePt t="14802" x="1982788" y="4044950"/>
          <p14:tracePt t="14815" x="2000250" y="4010025"/>
          <p14:tracePt t="14829" x="2027238" y="3956050"/>
          <p14:tracePt t="14846" x="2054225" y="3875088"/>
          <p14:tracePt t="14863" x="2116138" y="3724275"/>
          <p14:tracePt t="14880" x="2170113" y="3643313"/>
          <p14:tracePt t="14895" x="2205038" y="3554413"/>
          <p14:tracePt t="14912" x="2241550" y="3446463"/>
          <p14:tracePt t="14931" x="2259013" y="3419475"/>
          <p14:tracePt t="14945" x="2268538" y="3402013"/>
          <p14:tracePt t="14962" x="2268538" y="3375025"/>
          <p14:tracePt t="14979" x="2295525" y="3348038"/>
          <p14:tracePt t="14996" x="2295525" y="3322638"/>
          <p14:tracePt t="15013" x="2303463" y="3295650"/>
          <p14:tracePt t="15029" x="2339975" y="3241675"/>
          <p14:tracePt t="15047" x="2339975" y="3205163"/>
          <p14:tracePt t="15061" x="2357438" y="3187700"/>
          <p14:tracePt t="15078" x="2366963" y="3170238"/>
          <p14:tracePt t="15096" x="2374900" y="3160713"/>
          <p14:tracePt t="15111" x="2374900" y="3152775"/>
          <p14:tracePt t="18156" x="2374900" y="3160713"/>
          <p14:tracePt t="18863" x="2374900" y="3170238"/>
          <p14:tracePt t="18876" x="2366963" y="3187700"/>
          <p14:tracePt t="18888" x="2339975" y="3232150"/>
          <p14:tracePt t="18902" x="2286000" y="3313113"/>
          <p14:tracePt t="18915" x="2214563" y="3429000"/>
          <p14:tracePt t="18930" x="2098675" y="3625850"/>
          <p14:tracePt t="18947" x="2000250" y="3857625"/>
          <p14:tracePt t="18963" x="1874838" y="4108450"/>
          <p14:tracePt t="18981" x="1785938" y="4286250"/>
          <p14:tracePt t="18997" x="1741488" y="4394200"/>
          <p14:tracePt t="19013" x="1652588" y="4545013"/>
          <p14:tracePt t="19031" x="1608138" y="4652963"/>
          <p14:tracePt t="19047" x="1581150" y="4751388"/>
          <p14:tracePt t="19063" x="1509713" y="4902200"/>
          <p14:tracePt t="19081" x="1473200" y="4983163"/>
          <p14:tracePt t="19097" x="1438275" y="5072063"/>
          <p14:tracePt t="19113" x="1393825" y="5153025"/>
          <p14:tracePt t="19131" x="1384300" y="5170488"/>
          <p14:tracePt t="19147" x="1384300" y="5180013"/>
          <p14:tracePt t="19194" x="1384300" y="5170488"/>
          <p14:tracePt t="19475" x="1384300" y="5160963"/>
          <p14:tracePt t="19603" x="1384300" y="5153025"/>
          <p14:tracePt t="19782" x="1384300" y="5143500"/>
          <p14:tracePt t="19871" x="1393825" y="5143500"/>
          <p14:tracePt t="19948" x="1393825" y="5133975"/>
          <p14:tracePt t="19986" x="1401763" y="5126038"/>
          <p14:tracePt t="20037" x="1401763" y="5116513"/>
          <p14:tracePt t="20088" x="1411288" y="5108575"/>
          <p14:tracePt t="20101" x="1419225" y="5089525"/>
          <p14:tracePt t="20114" x="1455738" y="5037138"/>
          <p14:tracePt t="20126" x="1527175" y="4938713"/>
          <p14:tracePt t="20139" x="1608138" y="4813300"/>
          <p14:tracePt t="20152" x="1660525" y="4724400"/>
          <p14:tracePt t="20165" x="1714500" y="4660900"/>
          <p14:tracePt t="20180" x="1758950" y="4598988"/>
          <p14:tracePt t="20198" x="1822450" y="4518025"/>
          <p14:tracePt t="20214" x="1919288" y="4394200"/>
          <p14:tracePt t="20231" x="1955800" y="4367213"/>
          <p14:tracePt t="20248" x="1982788" y="4330700"/>
          <p14:tracePt t="20264" x="2044700" y="4276725"/>
          <p14:tracePt t="20282" x="2081213" y="4251325"/>
          <p14:tracePt t="20297" x="2108200" y="4232275"/>
          <p14:tracePt t="20314" x="2152650" y="4205288"/>
          <p14:tracePt t="20332" x="2179638" y="4197350"/>
          <p14:tracePt t="20347" x="2205038" y="4187825"/>
          <p14:tracePt t="20364" x="2251075" y="4179888"/>
          <p14:tracePt t="20381" x="2339975" y="4160838"/>
          <p14:tracePt t="20398" x="2393950" y="4152900"/>
          <p14:tracePt t="20414" x="2473325" y="4143375"/>
          <p14:tracePt t="20430" x="2660650" y="4133850"/>
          <p14:tracePt t="20448" x="2732088" y="4133850"/>
          <p14:tracePt t="20464" x="2840038" y="4133850"/>
          <p14:tracePt t="20481" x="2990850" y="4133850"/>
          <p14:tracePt t="20497" x="3224213" y="4179888"/>
          <p14:tracePt t="20515" x="3357563" y="4232275"/>
          <p14:tracePt t="20531" x="3490913" y="4286250"/>
          <p14:tracePt t="20548" x="3536950" y="4303713"/>
          <p14:tracePt t="20565" x="3581400" y="4322763"/>
          <p14:tracePt t="20580" x="3608388" y="4330700"/>
          <p14:tracePt t="20597" x="3652838" y="4357688"/>
          <p14:tracePt t="20615" x="3679825" y="4357688"/>
          <p14:tracePt t="20631" x="3687763" y="4367213"/>
          <p14:tracePt t="20647" x="3697288" y="4375150"/>
          <p14:tracePt t="20664" x="3705225" y="4375150"/>
          <p14:tracePt t="21006" x="3724275" y="4375150"/>
          <p14:tracePt t="21019" x="3759200" y="4367213"/>
          <p14:tracePt t="21032" x="3813175" y="4357688"/>
          <p14:tracePt t="21046" x="3902075" y="4340225"/>
          <p14:tracePt t="21057" x="3973513" y="4322763"/>
          <p14:tracePt t="21070" x="4062413" y="4286250"/>
          <p14:tracePt t="21083" x="4152900" y="4259263"/>
          <p14:tracePt t="21096" x="4205288" y="4232275"/>
          <p14:tracePt t="21113" x="4259263" y="4214813"/>
          <p14:tracePt t="21130" x="4348163" y="4160838"/>
          <p14:tracePt t="21147" x="4384675" y="4152900"/>
          <p14:tracePt t="21163" x="4419600" y="4133850"/>
          <p14:tracePt t="21180" x="4465638" y="4116388"/>
          <p14:tracePt t="21197" x="4527550" y="4089400"/>
          <p14:tracePt t="21214" x="4554538" y="4089400"/>
          <p14:tracePt t="21230" x="4562475" y="4089400"/>
          <p14:tracePt t="21247" x="4572000" y="4081463"/>
          <p14:tracePt t="21263" x="4581525" y="4081463"/>
          <p14:tracePt t="21299" x="4572000" y="4098925"/>
          <p14:tracePt t="22103" x="4562475" y="4116388"/>
          <p14:tracePt t="22116" x="4545013" y="4143375"/>
          <p14:tracePt t="22129" x="4510088" y="4232275"/>
          <p14:tracePt t="22142" x="4456113" y="4322763"/>
          <p14:tracePt t="22154" x="4419600" y="4375150"/>
          <p14:tracePt t="22167" x="4394200" y="4446588"/>
          <p14:tracePt t="22181" x="4367213" y="4510088"/>
          <p14:tracePt t="22198" x="4348163" y="4608513"/>
          <p14:tracePt t="22214" x="4295775" y="4768850"/>
          <p14:tracePt t="22234" x="4268788" y="4822825"/>
          <p14:tracePt t="22248" x="4251325" y="4867275"/>
          <p14:tracePt t="22264" x="4241800" y="4919663"/>
          <p14:tracePt t="22281" x="4241800" y="4973638"/>
          <p14:tracePt t="22299" x="4232275" y="5000625"/>
          <p14:tracePt t="22314" x="4232275" y="5010150"/>
          <p14:tracePt t="22346" x="4224338" y="5010150"/>
          <p14:tracePt t="22460" x="4224338" y="4991100"/>
          <p14:tracePt t="22550" x="4214813" y="4983163"/>
          <p14:tracePt t="22563" x="4214813" y="4973638"/>
          <p14:tracePt t="22575" x="4205288" y="4946650"/>
          <p14:tracePt t="22588" x="4205288" y="4929188"/>
          <p14:tracePt t="22600" x="4205288" y="4911725"/>
          <p14:tracePt t="22614" x="4205288" y="4884738"/>
          <p14:tracePt t="22630" x="4205288" y="4840288"/>
          <p14:tracePt t="22647" x="4205288" y="4786313"/>
          <p14:tracePt t="22664" x="4205288" y="4697413"/>
          <p14:tracePt t="22681" x="4224338" y="4660900"/>
          <p14:tracePt t="22697" x="4232275" y="4633913"/>
          <p14:tracePt t="22714" x="4241800" y="4616450"/>
          <p14:tracePt t="22731" x="4241800" y="4608513"/>
          <p14:tracePt t="22747" x="4251325" y="4598988"/>
          <p14:tracePt t="22764" x="4251325" y="4589463"/>
          <p14:tracePt t="22780" x="4251325" y="4581525"/>
          <p14:tracePt t="22804" x="4241800" y="4572000"/>
          <p14:tracePt t="22817" x="4241800" y="4562475"/>
          <p14:tracePt t="22830" x="4224338" y="4554538"/>
          <p14:tracePt t="22847" x="4214813" y="4545013"/>
          <p14:tracePt t="22863" x="4187825" y="4518025"/>
          <p14:tracePt t="22881" x="4170363" y="4510088"/>
          <p14:tracePt t="22897" x="4152900" y="4491038"/>
          <p14:tracePt t="22914" x="4125913" y="4483100"/>
          <p14:tracePt t="22930" x="4089400" y="4483100"/>
          <p14:tracePt t="22947" x="4062413" y="4483100"/>
          <p14:tracePt t="22963" x="4044950" y="4483100"/>
          <p14:tracePt t="22980" x="4000500" y="4500563"/>
          <p14:tracePt t="22998" x="3973513" y="4518025"/>
          <p14:tracePt t="23013" x="3965575" y="4527550"/>
          <p14:tracePt t="23030" x="3956050" y="4545013"/>
          <p14:tracePt t="23047" x="3946525" y="4545013"/>
          <p14:tracePt t="23064" x="3946525" y="4554538"/>
          <p14:tracePt t="23110" x="3946525" y="4572000"/>
          <p14:tracePt t="23136" x="3946525" y="4589463"/>
          <p14:tracePt t="23149" x="3965575" y="4608513"/>
          <p14:tracePt t="23163" x="3983038" y="4643438"/>
          <p14:tracePt t="23174" x="4010025" y="4670425"/>
          <p14:tracePt t="23187" x="4027488" y="4687888"/>
          <p14:tracePt t="23200" x="4044950" y="4714875"/>
          <p14:tracePt t="23214" x="4071938" y="4724400"/>
          <p14:tracePt t="23231" x="4098925" y="4741863"/>
          <p14:tracePt t="23248" x="4179888" y="4768850"/>
          <p14:tracePt t="23265" x="4259263" y="4776788"/>
          <p14:tracePt t="23280" x="4303713" y="4786313"/>
          <p14:tracePt t="23297" x="4340225" y="4786313"/>
          <p14:tracePt t="23297" x="4384675" y="4786313"/>
          <p14:tracePt t="23315" x="4411663" y="4786313"/>
          <p14:tracePt t="23331" x="4446588" y="4786313"/>
          <p14:tracePt t="23347" x="4473575" y="4786313"/>
          <p14:tracePt t="23364" x="4527550" y="4786313"/>
          <p14:tracePt t="23381" x="4537075" y="4786313"/>
          <p14:tracePt t="23397" x="4554538" y="4776788"/>
          <p14:tracePt t="23414" x="4562475" y="4768850"/>
          <p14:tracePt t="23431" x="4572000" y="4759325"/>
          <p14:tracePt t="23448" x="4581525" y="4741863"/>
          <p14:tracePt t="23464" x="4589463" y="4714875"/>
          <p14:tracePt t="23481" x="4598988" y="4697413"/>
          <p14:tracePt t="23498" x="4608513" y="4687888"/>
          <p14:tracePt t="23518" x="4608513" y="4679950"/>
          <p14:tracePt t="23532" x="4608513" y="4670425"/>
          <p14:tracePt t="23547" x="4608513" y="4660900"/>
          <p14:tracePt t="23569" x="4589463" y="4652963"/>
          <p14:tracePt t="23582" x="4562475" y="4625975"/>
          <p14:tracePt t="23598" x="4527550" y="4608513"/>
          <p14:tracePt t="23614" x="4500563" y="4581525"/>
          <p14:tracePt t="23631" x="4438650" y="4554538"/>
          <p14:tracePt t="23648" x="4429125" y="4545013"/>
          <p14:tracePt t="23664" x="4402138" y="4537075"/>
          <p14:tracePt t="23681" x="4375150" y="4527550"/>
          <p14:tracePt t="23698" x="4357688" y="4527550"/>
          <p14:tracePt t="23714" x="4330700" y="4527550"/>
          <p14:tracePt t="23731" x="4295775" y="4527550"/>
          <p14:tracePt t="23748" x="4286250" y="4527550"/>
          <p14:tracePt t="23764" x="4259263" y="4537075"/>
          <p14:tracePt t="23781" x="4241800" y="4545013"/>
          <p14:tracePt t="23797" x="4205288" y="4554538"/>
          <p14:tracePt t="23815" x="4197350" y="4562475"/>
          <p14:tracePt t="23831" x="4187825" y="4562475"/>
          <p14:tracePt t="23848" x="4170363" y="4562475"/>
          <p14:tracePt t="23865" x="4160838" y="4572000"/>
          <p14:tracePt t="23881" x="4152900" y="4581525"/>
          <p14:tracePt t="23914" x="4143375" y="4581525"/>
          <p14:tracePt t="23939" x="4133850" y="4589463"/>
          <p14:tracePt t="23952" x="4125913" y="4598988"/>
          <p14:tracePt t="23965" x="4116388" y="4616450"/>
          <p14:tracePt t="23977" x="4098925" y="4633913"/>
          <p14:tracePt t="23990" x="4089400" y="4652963"/>
          <p14:tracePt t="24003" x="4071938" y="4697413"/>
          <p14:tracePt t="24016" x="4062413" y="4724400"/>
          <p14:tracePt t="24031" x="4062413" y="4741863"/>
          <p14:tracePt t="24048" x="4062413" y="4751388"/>
          <p14:tracePt t="24064" x="4062413" y="4776788"/>
          <p14:tracePt t="24080" x="4062413" y="4786313"/>
          <p14:tracePt t="24104" x="4071938" y="4795838"/>
          <p14:tracePt t="24143" x="4089400" y="4803775"/>
          <p14:tracePt t="24168" x="4108450" y="4813300"/>
          <p14:tracePt t="24181" x="4125913" y="4822825"/>
          <p14:tracePt t="24194" x="4133850" y="4822825"/>
          <p14:tracePt t="24206" x="4152900" y="4822825"/>
          <p14:tracePt t="24219" x="4179888" y="4822825"/>
          <p14:tracePt t="24232" x="4187825" y="4822825"/>
          <p14:tracePt t="24247" x="4214813" y="4822825"/>
          <p14:tracePt t="24264" x="4232275" y="4822825"/>
          <p14:tracePt t="24281" x="4276725" y="4822825"/>
          <p14:tracePt t="24298" x="4303713" y="4822825"/>
          <p14:tracePt t="24314" x="4322763" y="4822825"/>
          <p14:tracePt t="24331" x="4357688" y="4822825"/>
          <p14:tracePt t="24348" x="4375150" y="4813300"/>
          <p14:tracePt t="24364" x="4394200" y="4803775"/>
          <p14:tracePt t="24381" x="4411663" y="4786313"/>
          <p14:tracePt t="24398" x="4419600" y="4786313"/>
          <p14:tracePt t="24414" x="4419600" y="4776788"/>
          <p14:tracePt t="24431" x="4429125" y="4768850"/>
          <p14:tracePt t="24431" x="4429125" y="4759325"/>
          <p14:tracePt t="24448" x="4429125" y="4741863"/>
          <p14:tracePt t="24464" x="4429125" y="4732338"/>
          <p14:tracePt t="24481" x="4438650" y="4714875"/>
          <p14:tracePt t="24498" x="4438650" y="4697413"/>
          <p14:tracePt t="24516" x="4438650" y="4679950"/>
          <p14:tracePt t="24531" x="4438650" y="4670425"/>
          <p14:tracePt t="24547" x="4419600" y="4643438"/>
          <p14:tracePt t="24564" x="4384675" y="4633913"/>
          <p14:tracePt t="24580" x="4367213" y="4616450"/>
          <p14:tracePt t="24597" x="4303713" y="4589463"/>
          <p14:tracePt t="24615" x="4276725" y="4572000"/>
          <p14:tracePt t="24631" x="4259263" y="4562475"/>
          <p14:tracePt t="24648" x="4214813" y="4554538"/>
          <p14:tracePt t="24665" x="4205288" y="4554538"/>
          <p14:tracePt t="24681" x="4197350" y="4545013"/>
          <p14:tracePt t="24697" x="4187825" y="4545013"/>
          <p14:tracePt t="24716" x="4179888" y="4554538"/>
          <p14:tracePt t="25252" x="4160838" y="4581525"/>
          <p14:tracePt t="25265" x="4160838" y="4608513"/>
          <p14:tracePt t="25277" x="4125913" y="4697413"/>
          <p14:tracePt t="25290" x="4098925" y="4803775"/>
          <p14:tracePt t="25303" x="4071938" y="4902200"/>
          <p14:tracePt t="25316" x="4054475" y="4956175"/>
          <p14:tracePt t="25332" x="4027488" y="5018088"/>
          <p14:tracePt t="25348" x="4017963" y="5089525"/>
          <p14:tracePt t="25365" x="3965575" y="5295900"/>
          <p14:tracePt t="25383" x="3956050" y="5340350"/>
          <p14:tracePt t="25398" x="3946525" y="5394325"/>
          <p14:tracePt t="25415" x="3929063" y="5473700"/>
          <p14:tracePt t="25433" x="3929063" y="5527675"/>
          <p14:tracePt t="25449" x="3929063" y="5545138"/>
          <p14:tracePt t="25465" x="3929063" y="5599113"/>
          <p14:tracePt t="25482" x="3929063" y="5616575"/>
          <p14:tracePt t="25498" x="3929063" y="5626100"/>
          <p14:tracePt t="25515" x="3929063" y="5670550"/>
          <p14:tracePt t="25534" x="3929063" y="5680075"/>
          <p14:tracePt t="25548" x="3929063" y="5688013"/>
          <p14:tracePt t="25564" x="3929063" y="5697538"/>
          <p14:tracePt t="25581" x="3929063" y="5705475"/>
          <p14:tracePt t="25598" x="3929063" y="5715000"/>
          <p14:tracePt t="25621" x="3929063" y="5705475"/>
          <p14:tracePt t="25775" x="3929063" y="5697538"/>
          <p14:tracePt t="25787" x="3938588" y="5688013"/>
          <p14:tracePt t="25813" x="3938588" y="5680075"/>
          <p14:tracePt t="25826" x="3956050" y="5661025"/>
          <p14:tracePt t="25838" x="3965575" y="5634038"/>
          <p14:tracePt t="25851" x="3983038" y="5599113"/>
          <p14:tracePt t="25865" x="4010025" y="5554663"/>
          <p14:tracePt t="25882" x="4027488" y="5527675"/>
          <p14:tracePt t="25898" x="4037013" y="5510213"/>
          <p14:tracePt t="25915" x="4044950" y="5500688"/>
          <p14:tracePt t="25932" x="4044950" y="5491163"/>
          <p14:tracePt t="26847" x="4044950" y="5483225"/>
          <p14:tracePt t="26885" x="4044950" y="5473700"/>
          <p14:tracePt t="26911" x="4044950" y="5465763"/>
          <p14:tracePt t="26923" x="4044950" y="5456238"/>
          <p14:tracePt t="26937" x="4044950" y="5438775"/>
          <p14:tracePt t="26950" x="4044950" y="5411788"/>
          <p14:tracePt t="26966" x="4044950" y="5375275"/>
          <p14:tracePt t="26982" x="4044950" y="5340350"/>
          <p14:tracePt t="26999" x="4044950" y="5303838"/>
          <p14:tracePt t="27017" x="4044950" y="5276850"/>
          <p14:tracePt t="27033" x="4044950" y="5259388"/>
          <p14:tracePt t="27049" x="4044950" y="5205413"/>
          <p14:tracePt t="27066" x="4044950" y="5170488"/>
          <p14:tracePt t="27083" x="4044950" y="5126038"/>
          <p14:tracePt t="27100" x="4054475" y="4991100"/>
          <p14:tracePt t="27116" x="4071938" y="4919663"/>
          <p14:tracePt t="27132" x="4098925" y="4857750"/>
          <p14:tracePt t="27149" x="4170363" y="4679950"/>
          <p14:tracePt t="27167" x="4205288" y="4598988"/>
          <p14:tracePt t="27182" x="4241800" y="4562475"/>
          <p14:tracePt t="27199" x="4268788" y="4510088"/>
          <p14:tracePt t="27216" x="4322763" y="4438650"/>
          <p14:tracePt t="27233" x="4357688" y="4419600"/>
          <p14:tracePt t="27249" x="4367213" y="4394200"/>
          <p14:tracePt t="27266" x="4402138" y="4357688"/>
          <p14:tracePt t="27283" x="4419600" y="4357688"/>
          <p14:tracePt t="27301" x="4419600" y="4348163"/>
          <p14:tracePt t="27316" x="4429125" y="4340225"/>
          <p14:tracePt t="27334" x="4429125" y="4330700"/>
          <p14:tracePt t="27496" x="4419600" y="4330700"/>
          <p14:tracePt t="28147" x="4411663" y="4330700"/>
          <p14:tracePt t="28159" x="4402138" y="4330700"/>
          <p14:tracePt t="28172" x="4384675" y="4330700"/>
          <p14:tracePt t="28185" x="4340225" y="4330700"/>
          <p14:tracePt t="28199" x="4214813" y="4303713"/>
          <p14:tracePt t="28216" x="4044950" y="4286250"/>
          <p14:tracePt t="28233" x="3660775" y="4224338"/>
          <p14:tracePt t="28250" x="3473450" y="4197350"/>
          <p14:tracePt t="28266" x="3330575" y="4170363"/>
          <p14:tracePt t="28283" x="3054350" y="4133850"/>
          <p14:tracePt t="28300" x="2965450" y="4116388"/>
          <p14:tracePt t="28316" x="2901950" y="4108450"/>
          <p14:tracePt t="28333" x="2830513" y="4108450"/>
          <p14:tracePt t="28349" x="2679700" y="4098925"/>
          <p14:tracePt t="28367" x="2643188" y="4098925"/>
          <p14:tracePt t="28383" x="2616200" y="4098925"/>
          <p14:tracePt t="28399" x="2589213" y="4098925"/>
          <p14:tracePt t="28417" x="2571750" y="4098925"/>
          <p14:tracePt t="28433" x="2554288" y="4098925"/>
          <p14:tracePt t="28449" x="2527300" y="4098925"/>
          <p14:tracePt t="28467" x="2517775" y="4098925"/>
          <p14:tracePt t="28483" x="2509838" y="4098925"/>
          <p14:tracePt t="28499" x="2490788" y="4098925"/>
          <p14:tracePt t="28516" x="2482850" y="4089400"/>
          <p14:tracePt t="28533" x="2473325" y="4089400"/>
          <p14:tracePt t="28554" x="2465388" y="4089400"/>
          <p14:tracePt t="28567" x="2465388" y="4081463"/>
          <p14:tracePt t="28681" x="2465388" y="4071938"/>
          <p14:tracePt t="29014" x="2465388" y="4062413"/>
          <p14:tracePt t="29830" x="2465388" y="4081463"/>
          <p14:tracePt t="30034" x="2465388" y="4089400"/>
          <p14:tracePt t="30049" x="2465388" y="4098925"/>
          <p14:tracePt t="30059" x="2465388" y="4108450"/>
          <p14:tracePt t="30085" x="2473325" y="4108450"/>
          <p14:tracePt t="32158" x="2482850" y="4108450"/>
          <p14:tracePt t="32320" x="2490788" y="4108450"/>
          <p14:tracePt t="32334" x="2509838" y="4108450"/>
          <p14:tracePt t="32346" x="2527300" y="4098925"/>
          <p14:tracePt t="32358" x="2554288" y="4089400"/>
          <p14:tracePt t="32371" x="2608263" y="4081463"/>
          <p14:tracePt t="32385" x="2697163" y="4071938"/>
          <p14:tracePt t="32401" x="2786063" y="4062413"/>
          <p14:tracePt t="32417" x="2857500" y="4037013"/>
          <p14:tracePt t="32434" x="2990850" y="4037013"/>
          <p14:tracePt t="32452" x="3089275" y="4027488"/>
          <p14:tracePt t="32467" x="3197225" y="4027488"/>
          <p14:tracePt t="32484" x="3419475" y="4027488"/>
          <p14:tracePt t="32501" x="3581400" y="4027488"/>
          <p14:tracePt t="32518" x="3732213" y="4027488"/>
          <p14:tracePt t="32535" x="4108450" y="4027488"/>
          <p14:tracePt t="32551" x="4241800" y="4027488"/>
          <p14:tracePt t="32566" x="4375150" y="4027488"/>
          <p14:tracePt t="32583" x="4500563" y="4027488"/>
          <p14:tracePt t="32600" x="4670425" y="4027488"/>
          <p14:tracePt t="32617" x="4724400" y="4037013"/>
          <p14:tracePt t="32633" x="4759325" y="4037013"/>
          <p14:tracePt t="32650" x="4822825" y="4044950"/>
          <p14:tracePt t="32667" x="4867275" y="4054475"/>
          <p14:tracePt t="32684" x="4894263" y="4054475"/>
          <p14:tracePt t="32700" x="4946650" y="4054475"/>
          <p14:tracePt t="32717" x="4956175" y="4054475"/>
          <p14:tracePt t="32733" x="4965700" y="4054475"/>
          <p14:tracePt t="32750" x="4983163" y="4054475"/>
          <p14:tracePt t="32768" x="4991100" y="4062413"/>
          <p14:tracePt t="32791" x="5000625" y="4062413"/>
          <p14:tracePt t="32829" x="5000625" y="4071938"/>
          <p14:tracePt t="33813" x="5000625" y="4081463"/>
          <p14:tracePt t="33928" x="5000625" y="4089400"/>
          <p14:tracePt t="34668" x="4991100" y="4089400"/>
          <p14:tracePt t="35013" x="4991100" y="4098925"/>
          <p14:tracePt t="35090" x="4983163" y="4098925"/>
          <p14:tracePt t="35127" x="4973638" y="4098925"/>
          <p14:tracePt t="35153" x="4973638" y="4108450"/>
          <p14:tracePt t="35204" x="4965700" y="4116388"/>
          <p14:tracePt t="35267" x="4956175" y="4116388"/>
          <p14:tracePt t="35280" x="4946650" y="4116388"/>
          <p14:tracePt t="35293" x="4919663" y="4125913"/>
          <p14:tracePt t="35305" x="4902200" y="4133850"/>
          <p14:tracePt t="35319" x="4884738" y="4133850"/>
          <p14:tracePt t="35334" x="4857750" y="4143375"/>
          <p14:tracePt t="35350" x="4830763" y="4152900"/>
          <p14:tracePt t="35367" x="4786313" y="4152900"/>
          <p14:tracePt t="35385" x="4776788" y="4152900"/>
          <p14:tracePt t="35400" x="4768850" y="4152900"/>
          <p14:tracePt t="35418" x="4751388" y="4152900"/>
          <p14:tracePt t="35436" x="4732338" y="4152900"/>
          <p14:tracePt t="35450" x="4724400" y="4152900"/>
          <p14:tracePt t="35471" x="4714875" y="4152900"/>
          <p14:tracePt t="35484" x="4705350" y="4143375"/>
          <p14:tracePt t="35500" x="4705350" y="4133850"/>
          <p14:tracePt t="35522" x="4705350" y="4125913"/>
          <p14:tracePt t="35535" x="4705350" y="4116388"/>
          <p14:tracePt t="35560" x="4705350" y="4108450"/>
          <p14:tracePt t="35599" x="4705350" y="4098925"/>
          <p14:tracePt t="35637" x="4705350" y="4089400"/>
          <p14:tracePt t="35650" x="4705350" y="4081463"/>
          <p14:tracePt t="35701" x="4697413" y="4081463"/>
          <p14:tracePt t="36908" x="4714875" y="4081463"/>
          <p14:tracePt t="37218" x="4732338" y="4081463"/>
          <p14:tracePt t="37231" x="4759325" y="4081463"/>
          <p14:tracePt t="37244" x="4813300" y="4071938"/>
          <p14:tracePt t="37256" x="4938713" y="4062413"/>
          <p14:tracePt t="37270" x="5081588" y="4062413"/>
          <p14:tracePt t="37286" x="5214938" y="4062413"/>
          <p14:tracePt t="37302" x="5348288" y="4062413"/>
          <p14:tracePt t="37319" x="5634038" y="4062413"/>
          <p14:tracePt t="37336" x="5786438" y="4062413"/>
          <p14:tracePt t="37352" x="6010275" y="4071938"/>
          <p14:tracePt t="37369" x="6340475" y="4116388"/>
          <p14:tracePt t="37386" x="6537325" y="4152900"/>
          <p14:tracePt t="37402" x="6680200" y="4241800"/>
          <p14:tracePt t="37418" x="6813550" y="4295775"/>
          <p14:tracePt t="37437" x="6848475" y="4313238"/>
          <p14:tracePt t="37454" x="6894513" y="4330700"/>
          <p14:tracePt t="37469" x="6938963" y="4348163"/>
          <p14:tracePt t="37488" x="6956425" y="4357688"/>
          <p14:tracePt t="37502" x="6965950" y="4375150"/>
          <p14:tracePt t="40659" x="6956425" y="4375150"/>
          <p14:tracePt t="41217" x="6946900" y="4375150"/>
          <p14:tracePt t="41243" x="6938963" y="4375150"/>
          <p14:tracePt t="41255" x="6929438" y="4375150"/>
          <p14:tracePt t="41269" x="6902450" y="4375150"/>
          <p14:tracePt t="41281" x="6875463" y="4367213"/>
          <p14:tracePt t="41294" x="6848475" y="4367213"/>
          <p14:tracePt t="41307" x="6823075" y="4357688"/>
          <p14:tracePt t="41320" x="6796088" y="4340225"/>
          <p14:tracePt t="41337" x="6751638" y="4322763"/>
          <p14:tracePt t="41354" x="6680200" y="4313238"/>
          <p14:tracePt t="41371" x="6643688" y="4303713"/>
          <p14:tracePt t="41387" x="6616700" y="4286250"/>
          <p14:tracePt t="41403" x="6589713" y="4276725"/>
          <p14:tracePt t="41420" x="6554788" y="4268788"/>
          <p14:tracePt t="41438" x="6537325" y="4259263"/>
          <p14:tracePt t="41454" x="6518275" y="4251325"/>
          <p14:tracePt t="41470" x="6510338" y="4241800"/>
          <p14:tracePt t="41487" x="6500813" y="4241800"/>
          <p14:tracePt t="41504" x="6500813" y="4232275"/>
          <p14:tracePt t="41520" x="6491288" y="4214813"/>
          <p14:tracePt t="41538" x="6491288" y="4205288"/>
          <p14:tracePt t="41552" x="6491288" y="4197350"/>
          <p14:tracePt t="41574" x="6491288" y="4187825"/>
          <p14:tracePt t="41599" x="6491288" y="4179888"/>
          <p14:tracePt t="41638" x="6491288" y="4170363"/>
          <p14:tracePt t="41650" x="6491288" y="4160838"/>
          <p14:tracePt t="41676" x="6491288" y="4152900"/>
          <p14:tracePt t="41689" x="6491288" y="4143375"/>
          <p14:tracePt t="41702" x="6491288" y="4125913"/>
          <p14:tracePt t="41714" x="6491288" y="4116388"/>
          <p14:tracePt t="41727" x="6500813" y="4089400"/>
          <p14:tracePt t="41758" x="6510338" y="4037013"/>
          <p14:tracePt t="41761" x="6537325" y="3983038"/>
          <p14:tracePt t="41769" x="6545263" y="3965575"/>
          <p14:tracePt t="41786" x="6562725" y="3946525"/>
          <p14:tracePt t="41803" x="6572250" y="3946525"/>
          <p14:tracePt t="41819" x="6572250" y="3938588"/>
          <p14:tracePt t="41841" x="6581775" y="3938588"/>
          <p14:tracePt t="41854" x="6589713" y="3938588"/>
          <p14:tracePt t="42390" x="6599238" y="3938588"/>
          <p14:tracePt t="42415" x="6616700" y="3938588"/>
          <p14:tracePt t="42428" x="6634163" y="3938588"/>
          <p14:tracePt t="42441" x="6653213" y="3938588"/>
          <p14:tracePt t="42455" x="6680200" y="3938588"/>
          <p14:tracePt t="42470" x="6705600" y="3938588"/>
          <p14:tracePt t="42488" x="6777038" y="3946525"/>
          <p14:tracePt t="42504" x="6804025" y="3956050"/>
          <p14:tracePt t="42521" x="6831013" y="3956050"/>
          <p14:tracePt t="42536" x="6875463" y="3983038"/>
          <p14:tracePt t="42553" x="6919913" y="4017963"/>
          <p14:tracePt t="42570" x="6938963" y="4044950"/>
          <p14:tracePt t="42586" x="6946900" y="4062413"/>
          <p14:tracePt t="42603" x="6956425" y="4098925"/>
          <p14:tracePt t="42620" x="6956425" y="4133850"/>
          <p14:tracePt t="42636" x="6956425" y="4187825"/>
          <p14:tracePt t="42653" x="6938963" y="4286250"/>
          <p14:tracePt t="42670" x="6929438" y="4330700"/>
          <p14:tracePt t="42686" x="6919913" y="4348163"/>
          <p14:tracePt t="42703" x="6919913" y="4375150"/>
          <p14:tracePt t="42720" x="6911975" y="4394200"/>
          <p14:tracePt t="42737" x="6902450" y="4402138"/>
          <p14:tracePt t="42753" x="6902450" y="4411663"/>
          <p14:tracePt t="42770" x="6902450" y="4429125"/>
          <p14:tracePt t="42786" x="6894513" y="4429125"/>
          <p14:tracePt t="42803" x="6894513" y="4438650"/>
          <p14:tracePt t="42822" x="6894513" y="4446588"/>
          <p14:tracePt t="42837" x="6894513" y="4456113"/>
          <p14:tracePt t="42853" x="6884988" y="4465638"/>
          <p14:tracePt t="42870" x="6875463" y="4491038"/>
          <p14:tracePt t="42887" x="6867525" y="4500563"/>
          <p14:tracePt t="42903" x="6858000" y="4537075"/>
          <p14:tracePt t="42920" x="6848475" y="4545013"/>
          <p14:tracePt t="42936" x="6840538" y="4581525"/>
          <p14:tracePt t="42953" x="6831013" y="4581525"/>
          <p14:tracePt t="42970" x="6831013" y="4589463"/>
          <p14:tracePt t="42986" x="6831013" y="4598988"/>
          <p14:tracePt t="43014" x="6823075" y="4598988"/>
          <p14:tracePt t="43026" x="6813550" y="4598988"/>
          <p14:tracePt t="43065" x="6804025" y="4598988"/>
          <p14:tracePt t="43090" x="6796088" y="4598988"/>
          <p14:tracePt t="43103" x="6777038" y="4598988"/>
          <p14:tracePt t="43116" x="6759575" y="4598988"/>
          <p14:tracePt t="43128" x="6751638" y="4598988"/>
          <p14:tracePt t="43141" x="6732588" y="4598988"/>
          <p14:tracePt t="43154" x="6732588" y="4589463"/>
          <p14:tracePt t="43170" x="6724650" y="4581525"/>
          <p14:tracePt t="43187" x="6715125" y="4572000"/>
          <p14:tracePt t="43204" x="6705600" y="4562475"/>
          <p14:tracePt t="43221" x="6705600" y="4554538"/>
          <p14:tracePt t="43236" x="6705600" y="4545013"/>
          <p14:tracePt t="43281" x="6705600" y="4554538"/>
          <p14:tracePt t="43409" x="6705600" y="4562475"/>
          <p14:tracePt t="43422" x="6715125" y="4562475"/>
          <p14:tracePt t="43510" x="6724650" y="4562475"/>
          <p14:tracePt t="43536" x="6732588" y="4562475"/>
          <p14:tracePt t="43548" x="6742113" y="4562475"/>
          <p14:tracePt t="43561" x="6751638" y="4572000"/>
          <p14:tracePt t="43574" x="6769100" y="4572000"/>
          <p14:tracePt t="43612" x="6786563" y="4572000"/>
          <p14:tracePt t="43638" x="6796088" y="4581525"/>
          <p14:tracePt t="43651" x="6804025" y="4581525"/>
          <p14:tracePt t="43664" x="6823075" y="4589463"/>
          <p14:tracePt t="43676" x="6848475" y="4589463"/>
          <p14:tracePt t="43689" x="6875463" y="4598988"/>
          <p14:tracePt t="43704" x="6902450" y="4598988"/>
          <p14:tracePt t="43721" x="6929438" y="4598988"/>
          <p14:tracePt t="43737" x="6965950" y="4598988"/>
          <p14:tracePt t="43754" x="6973888" y="4598988"/>
          <p14:tracePt t="43771" x="6983413" y="4598988"/>
          <p14:tracePt t="43788" x="6991350" y="4598988"/>
          <p14:tracePt t="43804" x="7000875" y="4598988"/>
          <p14:tracePt t="43821" x="7018338" y="4598988"/>
          <p14:tracePt t="43843" x="7037388" y="4598988"/>
          <p14:tracePt t="43867" x="7062788" y="4589463"/>
          <p14:tracePt t="43880" x="7081838" y="4572000"/>
          <p14:tracePt t="43892" x="7116763" y="4545013"/>
          <p14:tracePt t="43907" x="7161213" y="4483100"/>
          <p14:tracePt t="43922" x="7197725" y="4456113"/>
          <p14:tracePt t="43937" x="7215188" y="4419600"/>
          <p14:tracePt t="43955" x="7251700" y="4384675"/>
          <p14:tracePt t="43973" x="7259638" y="4367213"/>
          <p14:tracePt t="43988" x="7269163" y="4348163"/>
          <p14:tracePt t="44005" x="7296150" y="4313238"/>
          <p14:tracePt t="44022" x="7296150" y="4303713"/>
          <p14:tracePt t="44039" x="7296150" y="4286250"/>
          <p14:tracePt t="44054" x="7304088" y="4276725"/>
          <p14:tracePt t="44072" x="7304088" y="4268788"/>
          <p14:tracePt t="44088" x="7304088" y="4259263"/>
          <p14:tracePt t="44161" x="7304088" y="4268788"/>
          <p14:tracePt t="44276" x="7296150" y="4276725"/>
          <p14:tracePt t="44289" x="7296150" y="4295775"/>
          <p14:tracePt t="44301" x="7269163" y="4322763"/>
          <p14:tracePt t="44314" x="7251700" y="4348163"/>
          <p14:tracePt t="44327" x="7232650" y="4384675"/>
          <p14:tracePt t="44340" x="7188200" y="4446588"/>
          <p14:tracePt t="44355" x="7153275" y="4491038"/>
          <p14:tracePt t="44372" x="7116763" y="4537075"/>
          <p14:tracePt t="44388" x="7081838" y="4572000"/>
          <p14:tracePt t="44406" x="7072313" y="4581525"/>
          <p14:tracePt t="44422" x="7045325" y="4589463"/>
          <p14:tracePt t="44439" x="7000875" y="4608513"/>
          <p14:tracePt t="44456" x="6983413" y="4616450"/>
          <p14:tracePt t="44472" x="6938963" y="4625975"/>
          <p14:tracePt t="44488" x="6894513" y="4633913"/>
          <p14:tracePt t="44506" x="6867525" y="4633913"/>
          <p14:tracePt t="44522" x="6840538" y="4633913"/>
          <p14:tracePt t="44542" x="6831013" y="4633913"/>
          <p14:tracePt t="44542" x="6804025" y="4633913"/>
          <p14:tracePt t="44557" x="6786563" y="4633913"/>
          <p14:tracePt t="44571" x="6777038" y="4633913"/>
          <p14:tracePt t="44588" x="6769100" y="4633913"/>
          <p14:tracePt t="44604" x="6742113" y="4625975"/>
          <p14:tracePt t="44621" x="6732588" y="4616450"/>
          <p14:tracePt t="44638" x="6724650" y="4608513"/>
          <p14:tracePt t="44654" x="6715125" y="4589463"/>
          <p14:tracePt t="44671" x="6715125" y="4581525"/>
          <p14:tracePt t="44696" x="6715125" y="4572000"/>
          <p14:tracePt t="44709" x="6715125" y="4562475"/>
          <p14:tracePt t="44721" x="6715125" y="4554538"/>
          <p14:tracePt t="44737" x="6715125" y="4537075"/>
          <p14:tracePt t="44754" x="6724650" y="4527550"/>
          <p14:tracePt t="44771" x="6742113" y="4483100"/>
          <p14:tracePt t="44789" x="6751638" y="4456113"/>
          <p14:tracePt t="44805" x="6769100" y="4429125"/>
          <p14:tracePt t="44821" x="6786563" y="4384675"/>
          <p14:tracePt t="44838" x="6796088" y="4367213"/>
          <p14:tracePt t="44854" x="6813550" y="4348163"/>
          <p14:tracePt t="44871" x="6831013" y="4295775"/>
          <p14:tracePt t="44888" x="6848475" y="4276725"/>
          <p14:tracePt t="44904" x="6848475" y="4251325"/>
          <p14:tracePt t="44921" x="6867525" y="4232275"/>
          <p14:tracePt t="44939" x="6867525" y="4224338"/>
          <p14:tracePt t="44963" x="6875463" y="4224338"/>
          <p14:tracePt t="44976" x="6875463" y="4214813"/>
          <p14:tracePt t="45155" x="6884988" y="4205288"/>
          <p14:tracePt t="45180" x="6902450" y="4187825"/>
          <p14:tracePt t="45193" x="6956425" y="4133850"/>
          <p14:tracePt t="45206" x="7081838" y="4054475"/>
          <p14:tracePt t="45218" x="7197725" y="3983038"/>
          <p14:tracePt t="45231" x="7251700" y="3956050"/>
          <p14:tracePt t="45244" x="7269163" y="3938588"/>
          <p14:tracePt t="45257" x="7286625" y="3929063"/>
          <p14:tracePt t="45273" x="7313613" y="3919538"/>
          <p14:tracePt t="45289" x="7323138" y="3911600"/>
          <p14:tracePt t="45305" x="7348538" y="3894138"/>
          <p14:tracePt t="45323" x="7348538" y="3884613"/>
          <p14:tracePt t="45339" x="7358063" y="3884613"/>
          <p14:tracePt t="45356" x="7358063" y="3875088"/>
          <p14:tracePt t="45882" x="7358063" y="3848100"/>
          <p14:tracePt t="45895" x="7367588" y="3803650"/>
          <p14:tracePt t="45907" x="7402513" y="3679825"/>
          <p14:tracePt t="45923" x="7429500" y="3554413"/>
          <p14:tracePt t="45939" x="7439025" y="3473450"/>
          <p14:tracePt t="45956" x="7456488" y="3367088"/>
          <p14:tracePt t="45974" x="7466013" y="3330575"/>
          <p14:tracePt t="45989" x="7483475" y="3276600"/>
          <p14:tracePt t="46006" x="7518400" y="3170238"/>
          <p14:tracePt t="46023" x="7545388" y="3125788"/>
          <p14:tracePt t="46040" x="7562850" y="3089275"/>
          <p14:tracePt t="46055" x="7581900" y="3062288"/>
          <p14:tracePt t="46055" x="7589838" y="3054350"/>
          <p14:tracePt t="46074" x="7589838" y="3036888"/>
          <p14:tracePt t="46088" x="7599363" y="3036888"/>
          <p14:tracePt t="46105" x="7608888" y="3027363"/>
          <p14:tracePt t="52162" x="7599363" y="3044825"/>
          <p14:tracePt t="52854" x="7554913" y="3116263"/>
          <p14:tracePt t="52867" x="7456488" y="3322638"/>
          <p14:tracePt t="52879" x="7348538" y="3581400"/>
          <p14:tracePt t="52893" x="7251700" y="3795713"/>
          <p14:tracePt t="52908" x="7205663" y="3919538"/>
          <p14:tracePt t="52924" x="7180263" y="4000500"/>
          <p14:tracePt t="52941" x="7126288" y="4108450"/>
          <p14:tracePt t="52958" x="7099300" y="4187825"/>
          <p14:tracePt t="52974" x="7072313" y="4241800"/>
          <p14:tracePt t="52991" x="7037388" y="4330700"/>
          <p14:tracePt t="53009" x="7027863" y="4348163"/>
          <p14:tracePt t="53024" x="7018338" y="4375150"/>
          <p14:tracePt t="53040" x="7018338" y="4384675"/>
          <p14:tracePt t="53058" x="7010400" y="4394200"/>
          <p14:tracePt t="53073" x="7000875" y="4411663"/>
          <p14:tracePt t="53090" x="7000875" y="4438650"/>
          <p14:tracePt t="53107" x="6983413" y="4562475"/>
          <p14:tracePt t="53124" x="6965950" y="4652963"/>
          <p14:tracePt t="53140" x="6965950" y="4697413"/>
          <p14:tracePt t="53157" x="6956425" y="4732338"/>
          <p14:tracePt t="53176" x="6956425" y="4741863"/>
          <p14:tracePt t="53190" x="6956425" y="4751388"/>
          <p14:tracePt t="53236" x="6946900" y="4751388"/>
          <p14:tracePt t="54411" x="6956425" y="4751388"/>
          <p14:tracePt t="54488" x="6965950" y="4751388"/>
          <p14:tracePt t="54501" x="6983413" y="4751388"/>
          <p14:tracePt t="54514" x="7018338" y="4751388"/>
          <p14:tracePt t="54527" x="7072313" y="4751388"/>
          <p14:tracePt t="54541" x="7108825" y="4751388"/>
          <p14:tracePt t="54558" x="7143750" y="4751388"/>
          <p14:tracePt t="54574" x="7197725" y="4751388"/>
          <p14:tracePt t="54592" x="7224713" y="4751388"/>
          <p14:tracePt t="54608" x="7269163" y="4751388"/>
          <p14:tracePt t="54625" x="7358063" y="4751388"/>
          <p14:tracePt t="54643" x="7385050" y="4751388"/>
          <p14:tracePt t="54658" x="7412038" y="4751388"/>
          <p14:tracePt t="54675" x="7439025" y="4751388"/>
          <p14:tracePt t="54675" x="7456488" y="4751388"/>
          <p14:tracePt t="54693" x="7466013" y="4751388"/>
          <p14:tracePt t="54708" x="7491413" y="4751388"/>
          <p14:tracePt t="54725" x="7518400" y="4751388"/>
          <p14:tracePt t="54742" x="7589838" y="4751388"/>
          <p14:tracePt t="54759" x="7634288" y="4751388"/>
          <p14:tracePt t="54775" x="7697788" y="4751388"/>
          <p14:tracePt t="54792" x="7813675" y="4751388"/>
          <p14:tracePt t="54809" x="7848600" y="4759325"/>
          <p14:tracePt t="54825" x="7875588" y="4759325"/>
          <p14:tracePt t="54842" x="7920038" y="4759325"/>
          <p14:tracePt t="54859" x="7966075" y="4759325"/>
          <p14:tracePt t="54875" x="8018463" y="4768850"/>
          <p14:tracePt t="54892" x="8089900" y="4768850"/>
          <p14:tracePt t="54892" x="8153400" y="4768850"/>
          <p14:tracePt t="54909" x="8188325" y="4776788"/>
          <p14:tracePt t="54925" x="8215313" y="4776788"/>
          <p14:tracePt t="54942" x="8242300" y="4776788"/>
          <p14:tracePt t="54958" x="8251825" y="4776788"/>
          <p14:tracePt t="54975" x="8259763" y="4776788"/>
          <p14:tracePt t="54992" x="8269288" y="4776788"/>
          <p14:tracePt t="55011" x="8277225" y="4776788"/>
          <p14:tracePt t="55292" x="8286750" y="4776788"/>
          <p14:tracePt t="55318" x="8296275" y="4776788"/>
          <p14:tracePt t="55331" x="8313738" y="4786313"/>
          <p14:tracePt t="55344" x="8340725" y="4786313"/>
          <p14:tracePt t="55358" x="8348663" y="4795838"/>
          <p14:tracePt t="55375" x="8358188" y="4795838"/>
          <p14:tracePt t="55392" x="8367713" y="4795838"/>
          <p14:tracePt t="55409" x="8375650" y="4795838"/>
          <p14:tracePt t="55433" x="8385175" y="4803775"/>
          <p14:tracePt t="55917" x="8402638" y="4813300"/>
          <p14:tracePt t="55930" x="8439150" y="4848225"/>
          <p14:tracePt t="55943" x="8483600" y="4911725"/>
          <p14:tracePt t="55956" x="8555038" y="5010150"/>
          <p14:tracePt t="55968" x="8589963" y="5072063"/>
          <p14:tracePt t="55981" x="8626475" y="5116513"/>
          <p14:tracePt t="55994" x="8643938" y="5133975"/>
          <p14:tracePt t="56009" x="8661400" y="5160963"/>
          <p14:tracePt t="56026" x="8670925" y="5170488"/>
          <p14:tracePt t="56042" x="8697913" y="5187950"/>
          <p14:tracePt t="56059" x="8724900" y="5197475"/>
          <p14:tracePt t="56075" x="8759825" y="5205413"/>
          <p14:tracePt t="56092" x="8840788" y="5232400"/>
          <p14:tracePt t="56109" x="8858250" y="5232400"/>
          <p14:tracePt t="56125" x="8885238" y="5232400"/>
          <p14:tracePt t="56142" x="8902700" y="5241925"/>
          <p14:tracePt t="56159" x="8912225" y="5251450"/>
          <p14:tracePt t="56176" x="8929688" y="5251450"/>
          <p14:tracePt t="56192" x="8947150" y="5251450"/>
          <p14:tracePt t="56210" x="8956675" y="5251450"/>
          <p14:tracePt t="56236" x="8966200" y="5251450"/>
          <p14:tracePt t="56261" x="8974138" y="5251450"/>
          <p14:tracePt t="56300" x="8983663" y="5251450"/>
          <p14:tracePt t="56325" x="8991600" y="5251450"/>
          <p14:tracePt t="56351" x="9001125" y="5251450"/>
          <p14:tracePt t="56389" x="9001125" y="5241925"/>
          <p14:tracePt t="56427" x="9001125" y="5232400"/>
          <p14:tracePt t="56452" x="9001125" y="5224463"/>
          <p14:tracePt t="56465" x="9001125" y="5214938"/>
          <p14:tracePt t="56478" x="9001125" y="5197475"/>
          <p14:tracePt t="56492" x="9001125" y="5187950"/>
          <p14:tracePt t="56509" x="9001125" y="5180013"/>
          <p14:tracePt t="56526" x="9001125" y="5153025"/>
          <p14:tracePt t="56543" x="8991600" y="5143500"/>
          <p14:tracePt t="56558" x="8991600" y="5126038"/>
          <p14:tracePt t="56575" x="8991600" y="5108575"/>
          <p14:tracePt t="56591" x="8991600" y="5072063"/>
          <p14:tracePt t="56608" x="8991600" y="5054600"/>
          <p14:tracePt t="56625" x="8991600" y="5037138"/>
          <p14:tracePt t="56641" x="8991600" y="5010150"/>
          <p14:tracePt t="56658" x="8991600" y="4991100"/>
          <p14:tracePt t="56674" x="8991600" y="4973638"/>
          <p14:tracePt t="56691" x="8991600" y="4956175"/>
          <p14:tracePt t="56708" x="8991600" y="4929188"/>
          <p14:tracePt t="56728" x="9010650" y="4911725"/>
          <p14:tracePt t="56742" x="9028113" y="4875213"/>
          <p14:tracePt t="56759" x="9037638" y="4867275"/>
          <p14:tracePt t="56776" x="9037638" y="4857750"/>
          <p14:tracePt t="56792" x="9037638" y="4867275"/>
          <p14:tracePt t="56974" x="9037638" y="4884738"/>
          <p14:tracePt t="56987" x="9037638" y="4902200"/>
          <p14:tracePt t="57000" x="9018588" y="4929188"/>
          <p14:tracePt t="57013" x="9010650" y="4983163"/>
          <p14:tracePt t="57027" x="8991600" y="5018088"/>
          <p14:tracePt t="57043" x="8983663" y="5062538"/>
          <p14:tracePt t="57058" x="8966200" y="5108575"/>
          <p14:tracePt t="57075" x="8947150" y="5187950"/>
          <p14:tracePt t="57092" x="8939213" y="5224463"/>
          <p14:tracePt t="57108" x="8929688" y="5251450"/>
          <p14:tracePt t="57125" x="8929688" y="5295900"/>
          <p14:tracePt t="57142" x="8920163" y="5313363"/>
          <p14:tracePt t="57158" x="8920163" y="5322888"/>
          <p14:tracePt t="57175" x="8912225" y="5357813"/>
          <p14:tracePt t="57192" x="8902700" y="5367338"/>
          <p14:tracePt t="57208" x="8902700" y="5375275"/>
          <p14:tracePt t="57225" x="8902700" y="5394325"/>
          <p14:tracePt t="57243" x="8902700" y="5384800"/>
          <p14:tracePt t="57356" x="8902700" y="5375275"/>
          <p14:tracePt t="57369" x="8902700" y="5367338"/>
          <p14:tracePt t="57383" x="8902700" y="5340350"/>
          <p14:tracePt t="57395" x="8902700" y="5276850"/>
          <p14:tracePt t="57409" x="8912225" y="5205413"/>
          <p14:tracePt t="57425" x="8929688" y="5153025"/>
          <p14:tracePt t="57442" x="8966200" y="5045075"/>
          <p14:tracePt t="57460" x="8983663" y="5010150"/>
          <p14:tracePt t="57476" x="9001125" y="4965700"/>
          <p14:tracePt t="57492" x="9037638" y="4867275"/>
          <p14:tracePt t="57510" x="9045575" y="4830763"/>
          <p14:tracePt t="57526" x="9055100" y="4813300"/>
          <p14:tracePt t="57543" x="9063038" y="4795838"/>
          <p14:tracePt t="57559" x="9063038" y="4776788"/>
          <p14:tracePt t="57577" x="9072563" y="4776788"/>
          <p14:tracePt t="57592" x="9072563" y="4768850"/>
          <p14:tracePt t="57611" x="9063038" y="4768850"/>
          <p14:tracePt t="58415" x="9055100" y="4768850"/>
          <p14:tracePt t="58428" x="9037638" y="4768850"/>
          <p14:tracePt t="58441" x="9010650" y="4776788"/>
          <p14:tracePt t="58453" x="8939213" y="4786313"/>
          <p14:tracePt t="58466" x="8777288" y="4813300"/>
          <p14:tracePt t="58479" x="8474075" y="4840288"/>
          <p14:tracePt t="58493" x="8232775" y="4867275"/>
          <p14:tracePt t="58509" x="8010525" y="4867275"/>
          <p14:tracePt t="58525" x="7510463" y="4884738"/>
          <p14:tracePt t="58543" x="7259638" y="4884738"/>
          <p14:tracePt t="58559" x="6938963" y="4884738"/>
          <p14:tracePt t="58575" x="6537325" y="4875213"/>
          <p14:tracePt t="58592" x="5830888" y="4822825"/>
          <p14:tracePt t="58609" x="5500688" y="4813300"/>
          <p14:tracePt t="58626" x="5295900" y="4795838"/>
          <p14:tracePt t="58642" x="4956175" y="4786313"/>
          <p14:tracePt t="58659" x="4848225" y="4786313"/>
          <p14:tracePt t="58675" x="4741863" y="4786313"/>
          <p14:tracePt t="58692" x="4625975" y="4786313"/>
          <p14:tracePt t="58709" x="4598988" y="4776788"/>
          <p14:tracePt t="58725" x="4589463" y="4776788"/>
          <p14:tracePt t="58742" x="4581525" y="4768850"/>
          <p14:tracePt t="58761" x="4572000" y="4768850"/>
          <p14:tracePt t="58776" x="4572000" y="4759325"/>
          <p14:tracePt t="58792" x="4545013" y="4759325"/>
          <p14:tracePt t="59091" x="4510088" y="4751388"/>
          <p14:tracePt t="59104" x="4446588" y="4732338"/>
          <p14:tracePt t="59117" x="4268788" y="4697413"/>
          <p14:tracePt t="59130" x="3956050" y="4633913"/>
          <p14:tracePt t="59143" x="3759200" y="4598988"/>
          <p14:tracePt t="59159" x="3652838" y="4581525"/>
          <p14:tracePt t="59175" x="3473450" y="4527550"/>
          <p14:tracePt t="59193" x="3241675" y="4483100"/>
          <p14:tracePt t="59210" x="3081338" y="4446588"/>
          <p14:tracePt t="59226" x="2938463" y="4419600"/>
          <p14:tracePt t="59242" x="2776538" y="4384675"/>
          <p14:tracePt t="59261" x="2714625" y="4375150"/>
          <p14:tracePt t="59276" x="2643188" y="4375150"/>
          <p14:tracePt t="59293" x="2544763" y="4357688"/>
          <p14:tracePt t="59310" x="2517775" y="4348163"/>
          <p14:tracePt t="59326" x="2500313" y="4348163"/>
          <p14:tracePt t="59342" x="2446338" y="4348163"/>
          <p14:tracePt t="59360" x="2428875" y="4348163"/>
          <p14:tracePt t="59376" x="2401888" y="4348163"/>
          <p14:tracePt t="59393" x="2366963" y="4340225"/>
          <p14:tracePt t="59409" x="2330450" y="4340225"/>
          <p14:tracePt t="59426" x="2322513" y="4330700"/>
          <p14:tracePt t="59442" x="2303463" y="4330700"/>
          <p14:tracePt t="59459" x="2268538" y="4322763"/>
          <p14:tracePt t="59476" x="2251075" y="4322763"/>
          <p14:tracePt t="59492" x="2232025" y="4313238"/>
          <p14:tracePt t="59509" x="2214563" y="4303713"/>
          <p14:tracePt t="59526" x="2205038" y="4303713"/>
          <p14:tracePt t="59550" x="2197100" y="4303713"/>
          <p14:tracePt t="59588" x="2197100" y="4295775"/>
          <p14:tracePt t="59601" x="2187575" y="4295775"/>
          <p14:tracePt t="59627" x="2187575" y="4286250"/>
          <p14:tracePt t="60023" x="2197100" y="4286250"/>
          <p14:tracePt t="60035" x="2224088" y="4286250"/>
          <p14:tracePt t="60048" x="2268538" y="4286250"/>
          <p14:tracePt t="60061" x="2393950" y="4286250"/>
          <p14:tracePt t="60077" x="2536825" y="4286250"/>
          <p14:tracePt t="60093" x="2660650" y="4295775"/>
          <p14:tracePt t="60110" x="2857500" y="4313238"/>
          <p14:tracePt t="60127" x="2946400" y="4322763"/>
          <p14:tracePt t="60143" x="3027363" y="4322763"/>
          <p14:tracePt t="60160" x="3268663" y="4330700"/>
          <p14:tracePt t="60178" x="3384550" y="4340225"/>
          <p14:tracePt t="60193" x="3482975" y="4340225"/>
          <p14:tracePt t="60210" x="3670300" y="4340225"/>
          <p14:tracePt t="60227" x="3751263" y="4340225"/>
          <p14:tracePt t="60243" x="3795713" y="4340225"/>
          <p14:tracePt t="60260" x="3884613" y="4340225"/>
          <p14:tracePt t="60277" x="3919538" y="4340225"/>
          <p14:tracePt t="60293" x="3983038" y="4340225"/>
          <p14:tracePt t="60310" x="4017963" y="4340225"/>
          <p14:tracePt t="60327" x="4089400" y="4340225"/>
          <p14:tracePt t="60344" x="4108450" y="4340225"/>
          <p14:tracePt t="60360" x="4133850" y="4340225"/>
          <p14:tracePt t="60377" x="4160838" y="4340225"/>
          <p14:tracePt t="60394" x="4179888" y="4340225"/>
          <p14:tracePt t="60410" x="4197350" y="4340225"/>
          <p14:tracePt t="60426" x="4224338" y="4348163"/>
          <p14:tracePt t="60445" x="4241800" y="4348163"/>
          <p14:tracePt t="60460" x="4259263" y="4348163"/>
          <p14:tracePt t="60477" x="4268788" y="4348163"/>
          <p14:tracePt t="60477" x="4286250" y="4348163"/>
          <p14:tracePt t="60494" x="4295775" y="4348163"/>
          <p14:tracePt t="60510" x="4303713" y="4357688"/>
          <p14:tracePt t="60527" x="4322763" y="4357688"/>
          <p14:tracePt t="60543" x="4340225" y="4367213"/>
          <p14:tracePt t="60559" x="4357688" y="4367213"/>
          <p14:tracePt t="60576" x="4367213" y="4367213"/>
          <p14:tracePt t="60596" x="4375150" y="4367213"/>
          <p14:tracePt t="60621" x="4384675" y="4367213"/>
          <p14:tracePt t="60646" x="4394200" y="4367213"/>
          <p14:tracePt t="60991" x="4411663" y="4367213"/>
          <p14:tracePt t="61004" x="4429125" y="4367213"/>
          <p14:tracePt t="61017" x="4446588" y="4367213"/>
          <p14:tracePt t="61029" x="4473575" y="4367213"/>
          <p14:tracePt t="61044" x="4500563" y="4367213"/>
          <p14:tracePt t="61059" x="4527550" y="4367213"/>
          <p14:tracePt t="61076" x="4625975" y="4357688"/>
          <p14:tracePt t="61094" x="4687888" y="4340225"/>
          <p14:tracePt t="61109" x="4759325" y="4322763"/>
          <p14:tracePt t="61126" x="4813300" y="4313238"/>
          <p14:tracePt t="61143" x="4956175" y="4286250"/>
          <p14:tracePt t="61160" x="5027613" y="4259263"/>
          <p14:tracePt t="61176" x="5089525" y="4251325"/>
          <p14:tracePt t="61193" x="5205413" y="4241800"/>
          <p14:tracePt t="61210" x="5241925" y="4241800"/>
          <p14:tracePt t="61226" x="5276850" y="4241800"/>
          <p14:tracePt t="61243" x="5384800" y="4241800"/>
          <p14:tracePt t="61260" x="5429250" y="4241800"/>
          <p14:tracePt t="61276" x="5456238" y="4241800"/>
          <p14:tracePt t="61292" x="5518150" y="4241800"/>
          <p14:tracePt t="61310" x="5562600" y="4241800"/>
          <p14:tracePt t="61326" x="5616575" y="4259263"/>
          <p14:tracePt t="61343" x="5653088" y="4268788"/>
          <p14:tracePt t="61359" x="5705475" y="4286250"/>
          <p14:tracePt t="61377" x="5715000" y="4303713"/>
          <p14:tracePt t="61393" x="5724525" y="4303713"/>
          <p14:tracePt t="61679" x="5741988" y="4303713"/>
          <p14:tracePt t="61693" x="5822950" y="4295775"/>
          <p14:tracePt t="61705" x="5919788" y="4268788"/>
          <p14:tracePt t="61718" x="6010275" y="4241800"/>
          <p14:tracePt t="61731" x="6099175" y="4205288"/>
          <p14:tracePt t="61744" x="6161088" y="4179888"/>
          <p14:tracePt t="61760" x="6215063" y="4143375"/>
          <p14:tracePt t="61777" x="6340475" y="4044950"/>
          <p14:tracePt t="61796" x="6394450" y="4000500"/>
          <p14:tracePt t="61810" x="6465888" y="3965575"/>
          <p14:tracePt t="61827" x="6554788" y="3911600"/>
          <p14:tracePt t="61844" x="6724650" y="3840163"/>
          <p14:tracePt t="61861" x="6786563" y="3803650"/>
          <p14:tracePt t="61877" x="6840538" y="3776663"/>
          <p14:tracePt t="61894" x="6911975" y="3759200"/>
          <p14:tracePt t="61911" x="6919913" y="3751263"/>
          <p14:tracePt t="61927" x="6929438" y="3751263"/>
          <p14:tracePt t="61944" x="6938963" y="3751263"/>
          <p14:tracePt t="61985" x="6929438" y="3751263"/>
          <p14:tracePt t="62814" x="6919913" y="3751263"/>
          <p14:tracePt t="62827" x="6902450" y="3751263"/>
          <p14:tracePt t="62839" x="6858000" y="3751263"/>
          <p14:tracePt t="62852" x="6715125" y="3751263"/>
          <p14:tracePt t="62865" x="6340475" y="3751263"/>
          <p14:tracePt t="62878" x="5822950" y="3751263"/>
          <p14:tracePt t="62894" x="5473700" y="3751263"/>
          <p14:tracePt t="62911" x="5054600" y="3751263"/>
          <p14:tracePt t="62927" x="4313238" y="3751263"/>
          <p14:tracePt t="62944" x="3911600" y="3751263"/>
          <p14:tracePt t="62961" x="3438525" y="3732213"/>
          <p14:tracePt t="62977" x="2822575" y="3732213"/>
          <p14:tracePt t="62995" x="2571750" y="3732213"/>
          <p14:tracePt t="63011" x="2347913" y="3732213"/>
          <p14:tracePt t="63028" x="1893888" y="3732213"/>
          <p14:tracePt t="63045" x="1776413" y="3732213"/>
          <p14:tracePt t="63060" x="1679575" y="3732213"/>
          <p14:tracePt t="63076" x="1598613" y="3741738"/>
          <p14:tracePt t="63093" x="1465263" y="3776663"/>
          <p14:tracePt t="63110" x="1419225" y="3795713"/>
          <p14:tracePt t="63127" x="1401763" y="3822700"/>
          <p14:tracePt t="63143" x="1276350" y="3902075"/>
          <p14:tracePt t="63160" x="1214438" y="3983038"/>
          <p14:tracePt t="63176" x="1223963" y="3983038"/>
          <p14:tracePt t="63758" x="1241425" y="3983038"/>
          <p14:tracePt t="63771" x="1268413" y="3983038"/>
          <p14:tracePt t="63783" x="1330325" y="3990975"/>
          <p14:tracePt t="63796" x="1401763" y="4000500"/>
          <p14:tracePt t="63811" x="1465263" y="4017963"/>
          <p14:tracePt t="63827" x="1517650" y="4037013"/>
          <p14:tracePt t="63845" x="1581150" y="4054475"/>
          <p14:tracePt t="63861" x="1589088" y="4062413"/>
          <p14:tracePt t="63877" x="1598613" y="4062413"/>
          <p14:tracePt t="63898" x="1608138" y="4071938"/>
          <p14:tracePt t="63911" x="1616075" y="4071938"/>
          <p14:tracePt t="63962" x="1616075" y="4081463"/>
          <p14:tracePt t="64115" x="1616075" y="4089400"/>
          <p14:tracePt t="64384" x="1625600" y="4089400"/>
          <p14:tracePt t="64575" x="1633538" y="4089400"/>
          <p14:tracePt t="64613" x="1660525" y="4089400"/>
          <p14:tracePt t="64626" x="1751013" y="4071938"/>
          <p14:tracePt t="64638" x="1965325" y="4017963"/>
          <p14:tracePt t="64651" x="2357438" y="3911600"/>
          <p14:tracePt t="64664" x="2616200" y="3884613"/>
          <p14:tracePt t="64678" x="2732088" y="3857625"/>
          <p14:tracePt t="64695" x="2847975" y="3840163"/>
          <p14:tracePt t="64711" x="3089275" y="3803650"/>
          <p14:tracePt t="64729" x="3179763" y="3803650"/>
          <p14:tracePt t="64744" x="3276600" y="3795713"/>
          <p14:tracePt t="64761" x="3402013" y="3795713"/>
          <p14:tracePt t="64778" x="3581400" y="3795713"/>
          <p14:tracePt t="64795" x="3679825" y="3795713"/>
          <p14:tracePt t="64811" x="3786188" y="3795713"/>
          <p14:tracePt t="64828" x="3938588" y="3795713"/>
          <p14:tracePt t="64847" x="4037013" y="3803650"/>
          <p14:tracePt t="64861" x="4133850" y="3822700"/>
          <p14:tracePt t="64878" x="4286250" y="3857625"/>
          <p14:tracePt t="64895" x="4340225" y="3867150"/>
          <p14:tracePt t="64911" x="4375150" y="3875088"/>
          <p14:tracePt t="64929" x="4438650" y="3894138"/>
          <p14:tracePt t="64945" x="4446588" y="3894138"/>
          <p14:tracePt t="64960" x="4465638" y="3902075"/>
          <p14:tracePt t="64977" x="4473575" y="3902075"/>
          <p14:tracePt t="64993" x="4500563" y="3911600"/>
          <p14:tracePt t="65011" x="4510088" y="3929063"/>
          <p14:tracePt t="65027" x="4527550" y="3929063"/>
          <p14:tracePt t="65043" x="4554538" y="3946525"/>
          <p14:tracePt t="65061" x="4572000" y="3946525"/>
          <p14:tracePt t="65077" x="4581525" y="3956050"/>
          <p14:tracePt t="65094" x="4608513" y="3973513"/>
          <p14:tracePt t="65111" x="4616450" y="3973513"/>
          <p14:tracePt t="65127" x="4616450" y="3983038"/>
          <p14:tracePt t="65148" x="4625975" y="3983038"/>
          <p14:tracePt t="65161" x="4633913" y="3983038"/>
          <p14:tracePt t="66163" x="4643438" y="3983038"/>
          <p14:tracePt t="66347" x="4652963" y="3990975"/>
          <p14:tracePt t="66361" x="4660900" y="3990975"/>
          <p14:tracePt t="66374" x="4679950" y="4000500"/>
          <p14:tracePt t="66386" x="4687888" y="4000500"/>
          <p14:tracePt t="66399" x="4724400" y="4000500"/>
          <p14:tracePt t="66412" x="4741863" y="4017963"/>
          <p14:tracePt t="66428" x="4759325" y="4027488"/>
          <p14:tracePt t="66445" x="4786313" y="4037013"/>
          <p14:tracePt t="66462" x="4848225" y="4054475"/>
          <p14:tracePt t="66479" x="4875213" y="4062413"/>
          <p14:tracePt t="66495" x="4884738" y="4062413"/>
          <p14:tracePt t="66512" x="4902200" y="4071938"/>
          <p14:tracePt t="66528" x="4911725" y="4071938"/>
          <p14:tracePt t="66545" x="4929188" y="4071938"/>
          <p14:tracePt t="66845" x="4973638" y="4062413"/>
          <p14:tracePt t="66858" x="5126038" y="4044950"/>
          <p14:tracePt t="66871" x="5402263" y="4037013"/>
          <p14:tracePt t="66883" x="5741988" y="4000500"/>
          <p14:tracePt t="66897" x="5911850" y="4000500"/>
          <p14:tracePt t="66912" x="6018213" y="4000500"/>
          <p14:tracePt t="66928" x="6116638" y="4000500"/>
          <p14:tracePt t="66945" x="6330950" y="3990975"/>
          <p14:tracePt t="66962" x="6375400" y="3983038"/>
          <p14:tracePt t="66978" x="6411913" y="3983038"/>
          <p14:tracePt t="66995" x="6518275" y="3973513"/>
          <p14:tracePt t="67013" x="6562725" y="3973513"/>
          <p14:tracePt t="67029" x="6626225" y="3965575"/>
          <p14:tracePt t="67046" x="6680200" y="3965575"/>
          <p14:tracePt t="67061" x="6759575" y="3956050"/>
          <p14:tracePt t="67078" x="6796088" y="3956050"/>
          <p14:tracePt t="67094" x="6858000" y="3956050"/>
          <p14:tracePt t="67111" x="6956425" y="3956050"/>
          <p14:tracePt t="67128" x="6991350" y="3956050"/>
          <p14:tracePt t="67144" x="7018338" y="3956050"/>
          <p14:tracePt t="67161" x="7037388" y="3956050"/>
          <p14:tracePt t="67178" x="7045325" y="3956050"/>
          <p14:tracePt t="67202" x="7054850" y="3956050"/>
          <p14:tracePt t="67253" x="7062788" y="3956050"/>
          <p14:tracePt t="67303" x="7072313" y="3956050"/>
          <p14:tracePt t="67317" x="7081838" y="3956050"/>
          <p14:tracePt t="67394" x="7089775" y="3956050"/>
          <p14:tracePt t="67419" x="7099300" y="3956050"/>
          <p14:tracePt t="67431" x="7108825" y="3956050"/>
          <p14:tracePt t="67457" x="7108825" y="3965575"/>
          <p14:tracePt t="67470" x="7116763" y="3973513"/>
          <p14:tracePt t="67482" x="7126288" y="3973513"/>
          <p14:tracePt t="67496" x="7126288" y="3983038"/>
          <p14:tracePt t="67533" x="7134225" y="3983038"/>
          <p14:tracePt t="67546" x="7134225" y="3990975"/>
          <p14:tracePt t="67610" x="7143750" y="3990975"/>
          <p14:tracePt t="67622" x="7153275" y="4000500"/>
          <p14:tracePt t="67661" x="7161213" y="4010025"/>
          <p14:tracePt t="67673" x="7170738" y="4010025"/>
          <p14:tracePt t="67699" x="7170738" y="4017963"/>
          <p14:tracePt t="67712" x="7180263" y="4017963"/>
          <p14:tracePt t="67737" x="7188200" y="4027488"/>
          <p14:tracePt t="67750" x="7197725" y="4037013"/>
          <p14:tracePt t="67775" x="7205663" y="4037013"/>
          <p14:tracePt t="67813" x="7205663" y="4044950"/>
          <p14:tracePt t="70163" x="7197725" y="4044950"/>
          <p14:tracePt t="71057" x="7188200" y="4044950"/>
          <p14:tracePt t="71083" x="7180263" y="4044950"/>
          <p14:tracePt t="71096" x="7170738" y="4044950"/>
          <p14:tracePt t="71121" x="7161213" y="4044950"/>
          <p14:tracePt t="71134" x="7134225" y="4044950"/>
          <p14:tracePt t="71147" x="7072313" y="4044950"/>
          <p14:tracePt t="71159" x="6956425" y="4054475"/>
          <p14:tracePt t="71172" x="6732588" y="4089400"/>
          <p14:tracePt t="71185" x="6465888" y="4152900"/>
          <p14:tracePt t="71198" x="6348413" y="4170363"/>
          <p14:tracePt t="71213" x="6242050" y="4187825"/>
          <p14:tracePt t="71230" x="6116638" y="4214813"/>
          <p14:tracePt t="71247" x="5919788" y="4259263"/>
          <p14:tracePt t="71264" x="5803900" y="4276725"/>
          <p14:tracePt t="71280" x="5653088" y="4303713"/>
          <p14:tracePt t="71296" x="5419725" y="4322763"/>
          <p14:tracePt t="71314" x="5268913" y="4330700"/>
          <p14:tracePt t="71330" x="5133975" y="4330700"/>
          <p14:tracePt t="71347" x="4902200" y="4330700"/>
          <p14:tracePt t="71364" x="4768850" y="4322763"/>
          <p14:tracePt t="71380" x="4679950" y="4303713"/>
          <p14:tracePt t="71396" x="4616450" y="4295775"/>
          <p14:tracePt t="71396" x="4554538" y="4276725"/>
          <p14:tracePt t="71414" x="4518025" y="4268788"/>
          <p14:tracePt t="71430" x="4483100" y="4259263"/>
          <p14:tracePt t="71447" x="4465638" y="4251325"/>
          <p14:tracePt t="71463" x="4446588" y="4241800"/>
          <p14:tracePt t="71480" x="4438650" y="4241800"/>
          <p14:tracePt t="71503" x="4438650" y="4232275"/>
          <p14:tracePt t="71516" x="4429125" y="4232275"/>
          <p14:tracePt t="71531" x="4402138" y="4232275"/>
          <p14:tracePt t="72218" x="4375150" y="4232275"/>
          <p14:tracePt t="72231" x="4303713" y="4232275"/>
          <p14:tracePt t="72244" x="4232275" y="4232275"/>
          <p14:tracePt t="72257" x="4143375" y="4232275"/>
          <p14:tracePt t="72270" x="4071938" y="4232275"/>
          <p14:tracePt t="72282" x="4010025" y="4232275"/>
          <p14:tracePt t="72297" x="3946525" y="4232275"/>
          <p14:tracePt t="72313" x="3911600" y="4232275"/>
          <p14:tracePt t="72330" x="3813175" y="4232275"/>
          <p14:tracePt t="72347" x="3759200" y="4232275"/>
          <p14:tracePt t="72363" x="3697288" y="4232275"/>
          <p14:tracePt t="72380" x="3625850" y="4232275"/>
          <p14:tracePt t="72398" x="3598863" y="4224338"/>
          <p14:tracePt t="72413" x="3571875" y="4214813"/>
          <p14:tracePt t="72430" x="3544888" y="4197350"/>
          <p14:tracePt t="72447" x="3509963" y="4170363"/>
          <p14:tracePt t="72466" x="3509963" y="4160838"/>
          <p14:tracePt t="72480" x="3500438" y="4143375"/>
          <p14:tracePt t="72497" x="3490913" y="4133850"/>
          <p14:tracePt t="72515" x="3482975" y="4125913"/>
          <p14:tracePt t="72537" x="3482975" y="4116388"/>
          <p14:tracePt t="75664" x="3473450" y="4116388"/>
          <p14:tracePt t="75768" x="3465513" y="4116388"/>
          <p14:tracePt t="75781" x="3455988" y="4116388"/>
          <p14:tracePt t="75806" x="3446463" y="4116388"/>
          <p14:tracePt t="75832" x="3438525" y="4116388"/>
          <p14:tracePt t="75844" x="3419475" y="4116388"/>
          <p14:tracePt t="75857" x="3402013" y="4116388"/>
          <p14:tracePt t="75870" x="3375025" y="4098925"/>
          <p14:tracePt t="75883" x="3340100" y="4089400"/>
          <p14:tracePt t="75898" x="3295650" y="4071938"/>
          <p14:tracePt t="75915" x="3259138" y="4062413"/>
          <p14:tracePt t="75931" x="3187700" y="4037013"/>
          <p14:tracePt t="75948" x="3152775" y="4027488"/>
          <p14:tracePt t="75965" x="3143250" y="4017963"/>
          <p14:tracePt t="75981" x="3108325" y="3973513"/>
          <p14:tracePt t="76001" x="3098800" y="3965575"/>
          <p14:tracePt t="76015" x="3089275" y="3929063"/>
          <p14:tracePt t="76032" x="3071813" y="3902075"/>
          <p14:tracePt t="76049" x="3071813" y="3884613"/>
          <p14:tracePt t="76064" x="3062288" y="3875088"/>
          <p14:tracePt t="76080" x="3062288" y="3867150"/>
          <p14:tracePt t="76097" x="3054350" y="3857625"/>
          <p14:tracePt t="76115" x="3054350" y="3848100"/>
          <p14:tracePt t="76137" x="3044825" y="3848100"/>
          <p14:tracePt t="76253" x="3062288" y="3848100"/>
          <p14:tracePt t="76699" x="3081338" y="3848100"/>
          <p14:tracePt t="76712" x="3098800" y="3848100"/>
          <p14:tracePt t="76724" x="3160713" y="3867150"/>
          <p14:tracePt t="76737" x="3224213" y="3884613"/>
          <p14:tracePt t="76750" x="3295650" y="3902075"/>
          <p14:tracePt t="76764" x="3348038" y="3919538"/>
          <p14:tracePt t="76781" x="3419475" y="3929063"/>
          <p14:tracePt t="76798" x="3616325" y="3938588"/>
          <p14:tracePt t="76815" x="3714750" y="3946525"/>
          <p14:tracePt t="76832" x="3813175" y="3965575"/>
          <p14:tracePt t="76848" x="4062413" y="3973513"/>
          <p14:tracePt t="76866" x="4170363" y="3990975"/>
          <p14:tracePt t="76881" x="4276725" y="4010025"/>
          <p14:tracePt t="76898" x="4465638" y="4071938"/>
          <p14:tracePt t="76916" x="4670425" y="4133850"/>
          <p14:tracePt t="76933" x="4776788" y="4160838"/>
          <p14:tracePt t="76948" x="4884738" y="4187825"/>
          <p14:tracePt t="76965" x="5037138" y="4232275"/>
          <p14:tracePt t="76982" x="5089525" y="4259263"/>
          <p14:tracePt t="76998" x="5153025" y="4276725"/>
          <p14:tracePt t="76998" x="5232400" y="4303713"/>
          <p14:tracePt t="77017" x="5286375" y="4322763"/>
          <p14:tracePt t="77032" x="5313363" y="4348163"/>
          <p14:tracePt t="77047" x="5348288" y="4357688"/>
          <p14:tracePt t="77064" x="5402263" y="4402138"/>
          <p14:tracePt t="77081" x="5419725" y="4419600"/>
          <p14:tracePt t="77097" x="5438775" y="4429125"/>
          <p14:tracePt t="77114" x="5456238" y="4446588"/>
          <p14:tracePt t="77131" x="5483225" y="4465638"/>
          <p14:tracePt t="77148" x="5500688" y="4473575"/>
          <p14:tracePt t="77164" x="5510213" y="4483100"/>
          <p14:tracePt t="77181" x="5537200" y="4491038"/>
          <p14:tracePt t="77198" x="5545138" y="4491038"/>
          <p14:tracePt t="77214" x="5554663" y="4500563"/>
          <p14:tracePt t="77233" x="5554663" y="4510088"/>
          <p14:tracePt t="77272" x="5562600" y="4510088"/>
          <p14:tracePt t="77285" x="5572125" y="4510088"/>
          <p14:tracePt t="77310" x="5581650" y="4510088"/>
          <p14:tracePt t="77335" x="5589588" y="4510088"/>
          <p14:tracePt t="77348" x="5608638" y="4510088"/>
          <p14:tracePt t="77361" x="5626100" y="4510088"/>
          <p14:tracePt t="77373" x="5643563" y="4510088"/>
          <p14:tracePt t="77387" x="5670550" y="4510088"/>
          <p14:tracePt t="77400" x="5688013" y="4510088"/>
          <p14:tracePt t="77415" x="5705475" y="4510088"/>
          <p14:tracePt t="77431" x="5724525" y="4510088"/>
          <p14:tracePt t="77449" x="5768975" y="4510088"/>
          <p14:tracePt t="77466" x="5786438" y="4510088"/>
          <p14:tracePt t="77482" x="5795963" y="4510088"/>
          <p14:tracePt t="77498" x="5813425" y="4510088"/>
          <p14:tracePt t="77516" x="5822950" y="4510088"/>
          <p14:tracePt t="77540" x="5813425" y="4510088"/>
          <p14:tracePt t="78330" x="5803900" y="4510088"/>
          <p14:tracePt t="78803" x="5786438" y="4510088"/>
          <p14:tracePt t="78841" x="5768975" y="4510088"/>
          <p14:tracePt t="78854" x="5732463" y="4510088"/>
          <p14:tracePt t="78867" x="5705475" y="4510088"/>
          <p14:tracePt t="78884" x="5661025" y="4510088"/>
          <p14:tracePt t="78899" x="5589588" y="4510088"/>
          <p14:tracePt t="78916" x="5419725" y="4510088"/>
          <p14:tracePt t="78933" x="5348288" y="4510088"/>
          <p14:tracePt t="78948" x="5286375" y="4510088"/>
          <p14:tracePt t="78966" x="5116513" y="4510088"/>
          <p14:tracePt t="78983" x="5027613" y="4510088"/>
          <p14:tracePt t="78999" x="4956175" y="4510088"/>
          <p14:tracePt t="79015" x="4884738" y="4510088"/>
          <p14:tracePt t="79032" x="4724400" y="4510088"/>
          <p14:tracePt t="79050" x="4652963" y="4510088"/>
          <p14:tracePt t="79065" x="4598988" y="4510088"/>
          <p14:tracePt t="79081" x="4500563" y="4510088"/>
          <p14:tracePt t="79099" x="4446588" y="4510088"/>
          <p14:tracePt t="79115" x="4402138" y="4510088"/>
          <p14:tracePt t="79131" x="4313238" y="4510088"/>
          <p14:tracePt t="79149" x="4259263" y="4518025"/>
          <p14:tracePt t="79165" x="4214813" y="4518025"/>
          <p14:tracePt t="79181" x="4160838" y="4527550"/>
          <p14:tracePt t="79181" x="4098925" y="4537075"/>
          <p14:tracePt t="79199" x="4037013" y="4545013"/>
          <p14:tracePt t="79214" x="3983038" y="4545013"/>
          <p14:tracePt t="79231" x="3938588" y="4554538"/>
          <p14:tracePt t="79248" x="3857625" y="4562475"/>
          <p14:tracePt t="79265" x="3795713" y="4572000"/>
          <p14:tracePt t="79281" x="3732213" y="4572000"/>
          <p14:tracePt t="79298" x="3633788" y="4589463"/>
          <p14:tracePt t="79315" x="3581400" y="4589463"/>
          <p14:tracePt t="79331" x="3544888" y="4589463"/>
          <p14:tracePt t="79348" x="3429000" y="4598988"/>
          <p14:tracePt t="79365" x="3357563" y="4598988"/>
          <p14:tracePt t="79381" x="3303588" y="4598988"/>
          <p14:tracePt t="79398" x="3224213" y="4598988"/>
          <p14:tracePt t="79416" x="3170238" y="4598988"/>
          <p14:tracePt t="79431" x="3125788" y="4598988"/>
          <p14:tracePt t="79448" x="3089275" y="4598988"/>
          <p14:tracePt t="79465" x="3062288" y="4608513"/>
          <p14:tracePt t="79482" x="3044825" y="4608513"/>
          <p14:tracePt t="79498" x="3027363" y="4608513"/>
          <p14:tracePt t="79514" x="3009900" y="4608513"/>
          <p14:tracePt t="79532" x="2990850" y="4608513"/>
          <p14:tracePt t="79549" x="2982913" y="4608513"/>
          <p14:tracePt t="79565" x="2938463" y="4608513"/>
          <p14:tracePt t="79582" x="2919413" y="4608513"/>
          <p14:tracePt t="79598" x="2894013" y="4608513"/>
          <p14:tracePt t="79615" x="2847975" y="4608513"/>
          <p14:tracePt t="79632" x="2830513" y="4608513"/>
          <p14:tracePt t="79648" x="2803525" y="4608513"/>
          <p14:tracePt t="79665" x="2768600" y="4589463"/>
          <p14:tracePt t="79681" x="2714625" y="4562475"/>
          <p14:tracePt t="79698" x="2687638" y="4554538"/>
          <p14:tracePt t="79715" x="2670175" y="4545013"/>
          <p14:tracePt t="79731" x="2643188" y="4537075"/>
          <p14:tracePt t="79748" x="2633663" y="4537075"/>
          <p14:tracePt t="79765" x="2625725" y="4527550"/>
          <p14:tracePt t="79781" x="2616200" y="4527550"/>
          <p14:tracePt t="79798" x="2608263" y="4527550"/>
          <p14:tracePt t="79815" x="2598738" y="4518025"/>
          <p14:tracePt t="79836" x="2598738" y="4510088"/>
          <p14:tracePt t="79900" x="2598738" y="4500563"/>
          <p14:tracePt t="82165" x="2608263" y="4500563"/>
          <p14:tracePt t="82266" x="2616200" y="4500563"/>
          <p14:tracePt t="82291" x="2625725" y="4500563"/>
          <p14:tracePt t="82304" x="2633663" y="4500563"/>
          <p14:tracePt t="82317" x="2652713" y="4500563"/>
          <p14:tracePt t="82329" x="2670175" y="4500563"/>
          <p14:tracePt t="82342" x="2679700" y="4500563"/>
          <p14:tracePt t="82355" x="2697163" y="4500563"/>
          <p14:tracePt t="82368" x="2705100" y="4500563"/>
          <p14:tracePt t="82383" x="2732088" y="4500563"/>
          <p14:tracePt t="82400" x="2751138" y="4500563"/>
          <p14:tracePt t="82416" x="2768600" y="4500563"/>
          <p14:tracePt t="82434" x="2786063" y="4500563"/>
          <p14:tracePt t="82450" x="2795588" y="4500563"/>
          <p14:tracePt t="82483" x="2803525" y="4500563"/>
          <p14:tracePt t="87416" x="2813050" y="4500563"/>
          <p14:tracePt t="87696" x="2822575" y="4500563"/>
          <p14:tracePt t="87722" x="2830513" y="4500563"/>
          <p14:tracePt t="87735" x="2840038" y="4500563"/>
          <p14:tracePt t="87747" x="2847975" y="4500563"/>
          <p14:tracePt t="87760" x="2857500" y="4500563"/>
          <p14:tracePt t="87773" x="2867025" y="4500563"/>
          <p14:tracePt t="87811" x="2874963" y="4500563"/>
          <p14:tracePt t="87849" x="2874963" y="4491038"/>
          <p14:tracePt t="87862" x="2884488" y="4491038"/>
          <p14:tracePt t="87875" x="2894013" y="4483100"/>
          <p14:tracePt t="87887" x="2901950" y="4483100"/>
          <p14:tracePt t="87902" x="2911475" y="4483100"/>
          <p14:tracePt t="87926" x="2919413" y="4483100"/>
          <p14:tracePt t="87939" x="2928938" y="4473575"/>
          <p14:tracePt t="87952" x="2938463" y="4473575"/>
          <p14:tracePt t="87968" x="2946400" y="4465638"/>
          <p14:tracePt t="87985" x="2965450" y="4456113"/>
          <p14:tracePt t="88002" x="2982913" y="4456113"/>
          <p14:tracePt t="88018" x="2982913" y="4446588"/>
          <p14:tracePt t="88036" x="2990850" y="4446588"/>
          <p14:tracePt t="88051" x="3000375" y="4446588"/>
          <p14:tracePt t="88067" x="3009900" y="4446588"/>
          <p14:tracePt t="90166" x="3009900" y="4438650"/>
          <p14:tracePt t="91666" x="3009900" y="4429125"/>
          <p14:tracePt t="94167" x="3017838" y="4429125"/>
          <p14:tracePt t="94973" x="3071813" y="4419600"/>
          <p14:tracePt t="94986" x="3160713" y="4375150"/>
          <p14:tracePt t="94999" x="3394075" y="4330700"/>
          <p14:tracePt t="95011" x="3687763" y="4251325"/>
          <p14:tracePt t="95025" x="3840163" y="4205288"/>
          <p14:tracePt t="95038" x="3929063" y="4197350"/>
          <p14:tracePt t="95053" x="4000500" y="4170363"/>
          <p14:tracePt t="95069" x="4071938" y="4170363"/>
          <p14:tracePt t="95086" x="4251325" y="4152900"/>
          <p14:tracePt t="95103" x="4322763" y="4152900"/>
          <p14:tracePt t="95120" x="4402138" y="4152900"/>
          <p14:tracePt t="95136" x="4589463" y="4143375"/>
          <p14:tracePt t="95154" x="4652963" y="4143375"/>
          <p14:tracePt t="95170" x="4697413" y="4143375"/>
          <p14:tracePt t="95186" x="4759325" y="4143375"/>
          <p14:tracePt t="95204" x="4776788" y="4143375"/>
          <p14:tracePt t="95220" x="4795838" y="4143375"/>
          <p14:tracePt t="95236" x="4830763" y="4143375"/>
          <p14:tracePt t="95254" x="4857750" y="4152900"/>
          <p14:tracePt t="95270" x="4875213" y="4152900"/>
          <p14:tracePt t="95286" x="4894263" y="4160838"/>
          <p14:tracePt t="95303" x="4929188" y="4179888"/>
          <p14:tracePt t="95320" x="4946650" y="4179888"/>
          <p14:tracePt t="95336" x="4965700" y="4187825"/>
          <p14:tracePt t="95353" x="5018088" y="4205288"/>
          <p14:tracePt t="95370" x="5045075" y="4214813"/>
          <p14:tracePt t="95386" x="5072063" y="4224338"/>
          <p14:tracePt t="95403" x="5126038" y="4241800"/>
          <p14:tracePt t="95420" x="5133975" y="4241800"/>
          <p14:tracePt t="95436" x="5143500" y="4241800"/>
          <p14:tracePt t="95453" x="5153025" y="4251325"/>
          <p14:tracePt t="95471" x="5160963" y="4251325"/>
          <p14:tracePt t="95648" x="5170488" y="4251325"/>
          <p14:tracePt t="95674" x="5160963" y="4251325"/>
          <p14:tracePt t="95776" x="5133975" y="4251325"/>
          <p14:tracePt t="95788" x="5081588" y="4259263"/>
          <p14:tracePt t="95801" x="4894263" y="4286250"/>
          <p14:tracePt t="95814" x="4438650" y="4429125"/>
          <p14:tracePt t="95827" x="4108450" y="4554538"/>
          <p14:tracePt t="95839" x="3929063" y="4625975"/>
          <p14:tracePt t="95855" x="3803650" y="4652963"/>
          <p14:tracePt t="95871" x="3724275" y="4679950"/>
          <p14:tracePt t="95888" x="3536950" y="4724400"/>
          <p14:tracePt t="95905" x="3419475" y="4732338"/>
          <p14:tracePt t="95921" x="3348038" y="4732338"/>
          <p14:tracePt t="95938" x="3197225" y="4751388"/>
          <p14:tracePt t="95955" x="3108325" y="4751388"/>
          <p14:tracePt t="95970" x="3009900" y="4751388"/>
          <p14:tracePt t="95987" x="2928938" y="4751388"/>
          <p14:tracePt t="96004" x="2795588" y="4751388"/>
          <p14:tracePt t="96022" x="2697163" y="4751388"/>
          <p14:tracePt t="96037" x="2633663" y="4732338"/>
          <p14:tracePt t="96053" x="2527300" y="4705350"/>
          <p14:tracePt t="96070" x="2509838" y="4697413"/>
          <p14:tracePt t="96087" x="2490788" y="4697413"/>
          <p14:tracePt t="96103" x="2465388" y="4679950"/>
          <p14:tracePt t="96121" x="2455863" y="4679950"/>
          <p14:tracePt t="96137" x="2446338" y="4670425"/>
          <p14:tracePt t="96153" x="2446338" y="4660900"/>
          <p14:tracePt t="96153" x="2446338" y="4652963"/>
          <p14:tracePt t="96171" x="2438400" y="4643438"/>
          <p14:tracePt t="96187" x="2438400" y="4625975"/>
          <p14:tracePt t="96203" x="2438400" y="4616450"/>
          <p14:tracePt t="96220" x="2438400" y="4589463"/>
          <p14:tracePt t="96237" x="2455863" y="4572000"/>
          <p14:tracePt t="96253" x="2509838" y="4537075"/>
          <p14:tracePt t="96270" x="2894013" y="4384675"/>
          <p14:tracePt t="96287" x="3125788" y="4313238"/>
          <p14:tracePt t="96303" x="3446463" y="4232275"/>
          <p14:tracePt t="96320" x="3768725" y="4179888"/>
          <p14:tracePt t="96337" x="3946525" y="4179888"/>
          <p14:tracePt t="96353" x="4054475" y="4179888"/>
          <p14:tracePt t="96370" x="4259263" y="4179888"/>
          <p14:tracePt t="96388" x="4375150" y="4187825"/>
          <p14:tracePt t="96403" x="4456113" y="4197350"/>
          <p14:tracePt t="96420" x="4518025" y="4197350"/>
          <p14:tracePt t="96436" x="4670425" y="4224338"/>
          <p14:tracePt t="96453" x="4741863" y="4232275"/>
          <p14:tracePt t="96470" x="4786313" y="4241800"/>
          <p14:tracePt t="96486" x="4840288" y="4259263"/>
          <p14:tracePt t="96504" x="4848225" y="4259263"/>
          <p14:tracePt t="96520" x="4857750" y="4259263"/>
          <p14:tracePt t="96537" x="4867275" y="4268788"/>
          <p14:tracePt t="96553" x="4875213" y="4268788"/>
          <p14:tracePt t="96578" x="4884738" y="4268788"/>
          <p14:tracePt t="96897" x="4894263" y="4268788"/>
          <p14:tracePt t="96922" x="4902200" y="4268788"/>
          <p14:tracePt t="96961" x="4911725" y="4276725"/>
          <p14:tracePt t="97050" x="4919663" y="42862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 disorders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011" y="2487590"/>
            <a:ext cx="8825659" cy="3771542"/>
          </a:xfrm>
        </p:spPr>
        <p:txBody>
          <a:bodyPr/>
          <a:lstStyle/>
          <a:p>
            <a:pPr algn="l" rtl="0"/>
            <a:r>
              <a:rPr lang="en-US" sz="2800" dirty="0" smtClean="0"/>
              <a:t>Increase:  </a:t>
            </a:r>
          </a:p>
          <a:p>
            <a:pPr marL="0" indent="0" algn="l" rtl="0">
              <a:buNone/>
            </a:pPr>
            <a:r>
              <a:rPr lang="en-US" dirty="0" smtClean="0"/>
              <a:t>              </a:t>
            </a:r>
            <a:r>
              <a:rPr lang="en-US" sz="2400" dirty="0" err="1" smtClean="0">
                <a:cs typeface="+mj-cs"/>
              </a:rPr>
              <a:t>Hirsutism</a:t>
            </a:r>
            <a:r>
              <a:rPr lang="en-US" sz="2400" dirty="0" smtClean="0">
                <a:cs typeface="+mj-cs"/>
              </a:rPr>
              <a:t>                       </a:t>
            </a:r>
            <a:r>
              <a:rPr lang="en-US" sz="2400" dirty="0" err="1" smtClean="0">
                <a:cs typeface="+mj-cs"/>
              </a:rPr>
              <a:t>Hypertrichosis</a:t>
            </a:r>
            <a:endParaRPr lang="en-US" sz="2400" dirty="0" smtClean="0">
              <a:cs typeface="+mj-cs"/>
            </a:endParaRP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en-US" dirty="0" smtClean="0"/>
          </a:p>
          <a:p>
            <a:pPr algn="l" rtl="0"/>
            <a:r>
              <a:rPr lang="en-US" sz="2800" dirty="0"/>
              <a:t>Decrease: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 smtClean="0"/>
              <a:t>         </a:t>
            </a:r>
            <a:r>
              <a:rPr lang="en-US" sz="2400" dirty="0">
                <a:cs typeface="+mj-cs"/>
              </a:rPr>
              <a:t>Alopecia</a:t>
            </a:r>
            <a:endParaRPr lang="ar-EG" sz="2400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54"/>
    </mc:Choice>
    <mc:Fallback>
      <p:transition spd="slow" advTm="8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22" x="4902200" y="4286250"/>
          <p14:tracePt t="3074" x="4857750" y="4286250"/>
          <p14:tracePt t="3087" x="4786313" y="4268788"/>
          <p14:tracePt t="3099" x="4616450" y="4205288"/>
          <p14:tracePt t="3112" x="4313238" y="4081463"/>
          <p14:tracePt t="3125" x="4010025" y="3965575"/>
          <p14:tracePt t="3143" x="3822700" y="3884613"/>
          <p14:tracePt t="3159" x="3660775" y="3813175"/>
          <p14:tracePt t="3175" x="3384550" y="3687763"/>
          <p14:tracePt t="3192" x="3303588" y="3643313"/>
          <p14:tracePt t="3208" x="3241675" y="3616325"/>
          <p14:tracePt t="3225" x="3143250" y="3527425"/>
          <p14:tracePt t="3243" x="3098800" y="3482975"/>
          <p14:tracePt t="3258" x="3036888" y="3438525"/>
          <p14:tracePt t="3275" x="2973388" y="3375025"/>
          <p14:tracePt t="3292" x="2938463" y="3357563"/>
          <p14:tracePt t="3308" x="2919413" y="3322638"/>
          <p14:tracePt t="3325" x="2867025" y="3268663"/>
          <p14:tracePt t="3342" x="2847975" y="3232150"/>
          <p14:tracePt t="3358" x="2830513" y="3205163"/>
          <p14:tracePt t="3375" x="2822575" y="3187700"/>
          <p14:tracePt t="3392" x="2813050" y="3143250"/>
          <p14:tracePt t="3408" x="2795588" y="3133725"/>
          <p14:tracePt t="3425" x="2795588" y="3125788"/>
          <p14:tracePt t="3441" x="2786063" y="3116263"/>
          <p14:tracePt t="3458" x="2786063" y="3108325"/>
          <p14:tracePt t="3475" x="2776538" y="3108325"/>
          <p14:tracePt t="3508" x="2768600" y="3108325"/>
          <p14:tracePt t="3559" x="2759075" y="3108325"/>
          <p14:tracePt t="3584" x="2759075" y="3133725"/>
          <p14:tracePt t="3597" x="2751138" y="3205163"/>
          <p14:tracePt t="3610" x="2751138" y="3375025"/>
          <p14:tracePt t="3623" x="2751138" y="3544888"/>
          <p14:tracePt t="3635" x="2751138" y="3751263"/>
          <p14:tracePt t="3649" x="2751138" y="3840163"/>
          <p14:tracePt t="3661" x="2751138" y="3929063"/>
          <p14:tracePt t="3676" x="2751138" y="4027488"/>
          <p14:tracePt t="3692" x="2751138" y="4160838"/>
          <p14:tracePt t="3709" x="2751138" y="4384675"/>
          <p14:tracePt t="3726" x="2751138" y="4483100"/>
          <p14:tracePt t="3742" x="2751138" y="4562475"/>
          <p14:tracePt t="3759" x="2714625" y="4705350"/>
          <p14:tracePt t="3777" x="2687638" y="4768850"/>
          <p14:tracePt t="3793" x="2679700" y="4848225"/>
          <p14:tracePt t="3809" x="2633663" y="4956175"/>
          <p14:tracePt t="3809" x="2598738" y="5045075"/>
          <p14:tracePt t="3827" x="2571750" y="5133975"/>
          <p14:tracePt t="3842" x="2527300" y="5224463"/>
          <p14:tracePt t="3859" x="2490788" y="5313363"/>
          <p14:tracePt t="3876" x="2465388" y="5367338"/>
          <p14:tracePt t="3893" x="2465388" y="5375275"/>
          <p14:tracePt t="3909" x="2465388" y="5384800"/>
          <p14:tracePt t="3954" x="2473325" y="5384800"/>
          <p14:tracePt t="4861" x="2482850" y="5384800"/>
          <p14:tracePt t="5027" x="2482850" y="5375275"/>
          <p14:tracePt t="5334" x="2482850" y="5367338"/>
          <p14:tracePt t="5602" x="2490788" y="5367338"/>
          <p14:tracePt t="5883" x="2500313" y="5367338"/>
          <p14:tracePt t="5998" x="2509838" y="5357813"/>
          <p14:tracePt t="6011" x="2536825" y="5348288"/>
          <p14:tracePt t="6026" x="2554288" y="5340350"/>
          <p14:tracePt t="6036" x="2616200" y="5313363"/>
          <p14:tracePt t="6049" x="2679700" y="5295900"/>
          <p14:tracePt t="6062" x="2751138" y="5268913"/>
          <p14:tracePt t="6076" x="2840038" y="5232400"/>
          <p14:tracePt t="6092" x="2955925" y="5197475"/>
          <p14:tracePt t="6109" x="3465513" y="4867275"/>
          <p14:tracePt t="6126" x="3902075" y="4616450"/>
          <p14:tracePt t="6142" x="4108450" y="4465638"/>
          <p14:tracePt t="6159" x="4197350" y="4394200"/>
          <p14:tracePt t="6176" x="4322763" y="4259263"/>
          <p14:tracePt t="6193" x="4357688" y="4224338"/>
          <p14:tracePt t="6209" x="4375150" y="4197350"/>
          <p14:tracePt t="6226" x="4384675" y="4152900"/>
          <p14:tracePt t="6243" x="4384675" y="4071938"/>
          <p14:tracePt t="6259" x="4384675" y="3902075"/>
          <p14:tracePt t="6277" x="4232275" y="3125788"/>
          <p14:tracePt t="6293" x="4160838" y="2901950"/>
          <p14:tracePt t="6309" x="4116388" y="2751138"/>
          <p14:tracePt t="6325" x="4010025" y="2554288"/>
          <p14:tracePt t="6343" x="3983038" y="2509838"/>
          <p14:tracePt t="6359" x="3973513" y="2482850"/>
          <p14:tracePt t="6376" x="3956050" y="2465388"/>
          <p14:tracePt t="6394" x="3938588" y="2465388"/>
          <p14:tracePt t="6410" x="3938588" y="2455863"/>
          <p14:tracePt t="6426" x="3929063" y="2455863"/>
          <p14:tracePt t="6442" x="3902075" y="2438400"/>
          <p14:tracePt t="6788" x="3884613" y="2411413"/>
          <p14:tracePt t="6801" x="3813175" y="2374900"/>
          <p14:tracePt t="6814" x="3724275" y="2347913"/>
          <p14:tracePt t="6828" x="3652838" y="2347913"/>
          <p14:tracePt t="6843" x="3589338" y="2347913"/>
          <p14:tracePt t="6860" x="3411538" y="2438400"/>
          <p14:tracePt t="6878" x="3259138" y="2517775"/>
          <p14:tracePt t="6893" x="3089275" y="2625725"/>
          <p14:tracePt t="6910" x="2847975" y="2759075"/>
          <p14:tracePt t="6927" x="2374900" y="3044825"/>
          <p14:tracePt t="6944" x="2276475" y="3108325"/>
          <p14:tracePt t="6960" x="2160588" y="3170238"/>
          <p14:tracePt t="6978" x="2027238" y="3241675"/>
          <p14:tracePt t="6995" x="2000250" y="3259138"/>
          <p14:tracePt t="7011" x="1973263" y="3268663"/>
          <p14:tracePt t="7028" x="1965325" y="3276600"/>
          <p14:tracePt t="7045" x="1946275" y="3276600"/>
          <p14:tracePt t="7061" x="1938338" y="3276600"/>
          <p14:tracePt t="7077" x="1928813" y="3276600"/>
          <p14:tracePt t="7093" x="1874838" y="3295650"/>
          <p14:tracePt t="7111" x="1857375" y="3295650"/>
          <p14:tracePt t="7127" x="1839913" y="3303588"/>
          <p14:tracePt t="7144" x="1803400" y="3303588"/>
          <p14:tracePt t="7161" x="1795463" y="3313113"/>
          <p14:tracePt t="7177" x="1785938" y="3313113"/>
          <p14:tracePt t="7194" x="1776413" y="3322638"/>
          <p14:tracePt t="7211" x="1768475" y="3322638"/>
          <p14:tracePt t="7235" x="1768475" y="3330575"/>
          <p14:tracePt t="7312" x="1776413" y="3330575"/>
          <p14:tracePt t="7325" x="1795463" y="3340100"/>
          <p14:tracePt t="7337" x="1812925" y="3348038"/>
          <p14:tracePt t="7350" x="1839913" y="3357563"/>
          <p14:tracePt t="7363" x="1866900" y="3357563"/>
          <p14:tracePt t="7377" x="1901825" y="3357563"/>
          <p14:tracePt t="7394" x="1938338" y="3367088"/>
          <p14:tracePt t="7411" x="1982788" y="3367088"/>
          <p14:tracePt t="7428" x="1990725" y="3367088"/>
          <p14:tracePt t="7444" x="2000250" y="3367088"/>
          <p14:tracePt t="7461" x="2009775" y="3367088"/>
          <p14:tracePt t="7478" x="2017713" y="3367088"/>
          <p14:tracePt t="7874" x="2027238" y="3367088"/>
          <p14:tracePt t="7887" x="2036763" y="3367088"/>
          <p14:tracePt t="7900" x="2071688" y="3367088"/>
          <p14:tracePt t="7913" x="2170113" y="3367088"/>
          <p14:tracePt t="7928" x="2500313" y="3348038"/>
          <p14:tracePt t="7945" x="3036888" y="3295650"/>
          <p14:tracePt t="7961" x="3509963" y="3224213"/>
          <p14:tracePt t="7978" x="3724275" y="3205163"/>
          <p14:tracePt t="7995" x="3884613" y="3179763"/>
          <p14:tracePt t="8011" x="4251325" y="3098800"/>
          <p14:tracePt t="8029" x="4411663" y="3081338"/>
          <p14:tracePt t="8045" x="4554538" y="3054350"/>
          <p14:tracePt t="8062" x="4803775" y="3027363"/>
          <p14:tracePt t="8079" x="4929188" y="3017838"/>
          <p14:tracePt t="8095" x="5027613" y="3000375"/>
          <p14:tracePt t="8111" x="5153025" y="2990850"/>
          <p14:tracePt t="8128" x="5367338" y="2990850"/>
          <p14:tracePt t="8145" x="5438775" y="2990850"/>
          <p14:tracePt t="8162" x="5491163" y="2990850"/>
          <p14:tracePt t="8179" x="5581650" y="2990850"/>
          <p14:tracePt t="8195" x="5616575" y="2990850"/>
          <p14:tracePt t="8211" x="5643563" y="2990850"/>
          <p14:tracePt t="8228" x="5680075" y="2990850"/>
          <p14:tracePt t="8245" x="5697538" y="2990850"/>
          <p14:tracePt t="8261" x="5715000" y="2990850"/>
          <p14:tracePt t="8277" x="5741988" y="2990850"/>
          <p14:tracePt t="8296" x="5759450" y="2990850"/>
          <p14:tracePt t="8312" x="5768975" y="2990850"/>
          <p14:tracePt t="8328" x="5776913" y="2990850"/>
          <p14:tracePt t="8344" x="5786438" y="2990850"/>
          <p14:tracePt t="8360" x="5795963" y="2990850"/>
          <p14:tracePt t="8377" x="5803900" y="2990850"/>
          <p14:tracePt t="8408" x="5803900" y="3000375"/>
          <p14:tracePt t="8421" x="5803900" y="3009900"/>
          <p14:tracePt t="8434" x="5803900" y="3027363"/>
          <p14:tracePt t="8447" x="5795963" y="3036888"/>
          <p14:tracePt t="8462" x="5776913" y="3071813"/>
          <p14:tracePt t="8478" x="5751513" y="3108325"/>
          <p14:tracePt t="8495" x="5670550" y="3179763"/>
          <p14:tracePt t="8513" x="5616575" y="3214688"/>
          <p14:tracePt t="8528" x="5545138" y="3259138"/>
          <p14:tracePt t="8544" x="5491163" y="3313113"/>
          <p14:tracePt t="8560" x="5429250" y="3367088"/>
          <p14:tracePt t="8577" x="5402263" y="3375025"/>
          <p14:tracePt t="8594" x="5384800" y="3375025"/>
          <p14:tracePt t="8610" x="5348288" y="3394075"/>
          <p14:tracePt t="8627" x="5330825" y="3394075"/>
          <p14:tracePt t="8643" x="5313363" y="3394075"/>
          <p14:tracePt t="8660" x="5286375" y="3402013"/>
          <p14:tracePt t="8677" x="5268913" y="3402013"/>
          <p14:tracePt t="8693" x="5259388" y="3402013"/>
          <p14:tracePt t="8714" x="5251450" y="3402013"/>
          <p14:tracePt t="8739" x="5251450" y="3411538"/>
          <p14:tracePt t="8957" x="5241925" y="3411538"/>
          <p14:tracePt t="9659" x="5224463" y="3419475"/>
          <p14:tracePt t="9684" x="5143500" y="3446463"/>
          <p14:tracePt t="9697" x="5018088" y="3482975"/>
          <p14:tracePt t="9710" x="4919663" y="3500438"/>
          <p14:tracePt t="9723" x="4830763" y="3517900"/>
          <p14:tracePt t="9735" x="4786313" y="3536950"/>
          <p14:tracePt t="9748" x="4741863" y="3536950"/>
          <p14:tracePt t="9761" x="4724400" y="3544888"/>
          <p14:tracePt t="9778" x="4705350" y="3544888"/>
          <p14:tracePt t="9794" x="4697413" y="3544888"/>
          <p14:tracePt t="9794" x="4679950" y="3544888"/>
          <p14:tracePt t="9815" x="4670425" y="3544888"/>
          <p14:tracePt t="9828" x="4660900" y="3544888"/>
          <p14:tracePt t="9844" x="4652963" y="3544888"/>
          <p14:tracePt t="9863" x="4643438" y="3544888"/>
          <p14:tracePt t="9879" x="4633913" y="3544888"/>
          <p14:tracePt t="9895" x="4625975" y="3544888"/>
          <p14:tracePt t="9991" x="4608513" y="3554413"/>
          <p14:tracePt t="10004" x="4598988" y="3562350"/>
          <p14:tracePt t="10017" x="4572000" y="3562350"/>
          <p14:tracePt t="10029" x="4518025" y="3571875"/>
          <p14:tracePt t="10044" x="4419600" y="3589338"/>
          <p14:tracePt t="10061" x="4322763" y="3616325"/>
          <p14:tracePt t="10078" x="4133850" y="3687763"/>
          <p14:tracePt t="10094" x="4125913" y="3687763"/>
          <p14:tracePt t="10591" x="4089400" y="3687763"/>
          <p14:tracePt t="10603" x="4017963" y="3705225"/>
          <p14:tracePt t="10617" x="3894138" y="3759200"/>
          <p14:tracePt t="10629" x="3687763" y="3830638"/>
          <p14:tracePt t="10645" x="3500438" y="3919538"/>
          <p14:tracePt t="10661" x="3394075" y="3983038"/>
          <p14:tracePt t="10678" x="3205163" y="4098925"/>
          <p14:tracePt t="10697" x="3125788" y="4152900"/>
          <p14:tracePt t="10712" x="3054350" y="4214813"/>
          <p14:tracePt t="10729" x="2911475" y="4375150"/>
          <p14:tracePt t="10747" x="2840038" y="4446588"/>
          <p14:tracePt t="10762" x="2768600" y="4510088"/>
          <p14:tracePt t="10780" x="2660650" y="4643438"/>
          <p14:tracePt t="10796" x="2616200" y="4732338"/>
          <p14:tracePt t="10812" x="2571750" y="4803775"/>
          <p14:tracePt t="10831" x="2544763" y="4867275"/>
          <p14:tracePt t="10846" x="2536825" y="4875213"/>
          <p14:tracePt t="10862" x="2527300" y="4884738"/>
          <p14:tracePt t="10879" x="2527300" y="4894263"/>
          <p14:tracePt t="10895" x="2517775" y="4911725"/>
          <p14:tracePt t="10913" x="2509838" y="4929188"/>
          <p14:tracePt t="10929" x="2500313" y="4991100"/>
          <p14:tracePt t="10946" x="2482850" y="5153025"/>
          <p14:tracePt t="10963" x="2455863" y="5224463"/>
          <p14:tracePt t="10979" x="2438400" y="5313363"/>
          <p14:tracePt t="10995" x="2411413" y="5500688"/>
          <p14:tracePt t="11017" x="2401888" y="5527675"/>
          <p14:tracePt t="11030" x="2401888" y="5545138"/>
          <p14:tracePt t="11045" x="2401888" y="5554663"/>
          <p14:tracePt t="11061" x="2401888" y="5562600"/>
          <p14:tracePt t="11078" x="2401888" y="5572125"/>
          <p14:tracePt t="11094" x="2401888" y="5581650"/>
          <p14:tracePt t="11111" x="2401888" y="5643563"/>
          <p14:tracePt t="11129" x="2401888" y="5697538"/>
          <p14:tracePt t="11145" x="2401888" y="5732463"/>
          <p14:tracePt t="11162" x="2401888" y="5768975"/>
          <p14:tracePt t="11178" x="2401888" y="5776913"/>
          <p14:tracePt t="11194" x="2401888" y="5795963"/>
          <p14:tracePt t="11211" x="2401888" y="5803900"/>
          <p14:tracePt t="11228" x="2401888" y="5813425"/>
          <p14:tracePt t="11253" x="2393950" y="5803900"/>
          <p14:tracePt t="12006" x="2366963" y="5741988"/>
          <p14:tracePt t="12019" x="2251075" y="5446713"/>
          <p14:tracePt t="12032" x="2071688" y="4786313"/>
          <p14:tracePt t="12046" x="2027238" y="4473575"/>
          <p14:tracePt t="12062" x="2000250" y="4214813"/>
          <p14:tracePt t="12078" x="1982788" y="3848100"/>
          <p14:tracePt t="12097" x="1982788" y="3741738"/>
          <p14:tracePt t="12113" x="1982788" y="3643313"/>
          <p14:tracePt t="12129" x="1982788" y="3581400"/>
          <p14:tracePt t="12129" x="1982788" y="3544888"/>
          <p14:tracePt t="12147" x="1982788" y="3527425"/>
          <p14:tracePt t="12163" x="1982788" y="3509963"/>
          <p14:tracePt t="12179" x="1982788" y="3500438"/>
          <p14:tracePt t="12198" x="1982788" y="3490913"/>
          <p14:tracePt t="12312" x="1982788" y="3482975"/>
          <p14:tracePt t="12350" x="1982788" y="3473450"/>
          <p14:tracePt t="12401" x="1990725" y="3473450"/>
          <p14:tracePt t="12912" x="2000250" y="3473450"/>
          <p14:tracePt t="13039" x="2017713" y="3473450"/>
          <p14:tracePt t="13065" x="2036763" y="3473450"/>
          <p14:tracePt t="13078" x="2054225" y="3473450"/>
          <p14:tracePt t="13091" x="2081213" y="3473450"/>
          <p14:tracePt t="13103" x="2098675" y="3482975"/>
          <p14:tracePt t="13116" x="2125663" y="3482975"/>
          <p14:tracePt t="13129" x="2143125" y="3482975"/>
          <p14:tracePt t="13145" x="2170113" y="3482975"/>
          <p14:tracePt t="13162" x="2197100" y="3490913"/>
          <p14:tracePt t="13179" x="2241550" y="3490913"/>
          <p14:tracePt t="13196" x="2259013" y="3490913"/>
          <p14:tracePt t="13212" x="2286000" y="3490913"/>
          <p14:tracePt t="13229" x="2303463" y="3490913"/>
          <p14:tracePt t="13245" x="2312988" y="3490913"/>
          <p14:tracePt t="13261" x="2322513" y="3490913"/>
          <p14:tracePt t="13277" x="2330450" y="3490913"/>
          <p14:tracePt t="13294" x="2339975" y="3490913"/>
          <p14:tracePt t="13311" x="2366963" y="3490913"/>
          <p14:tracePt t="13328" x="2411413" y="3490913"/>
          <p14:tracePt t="13345" x="2438400" y="3490913"/>
          <p14:tracePt t="13361" x="2482850" y="3490913"/>
          <p14:tracePt t="13378" x="2554288" y="3490913"/>
          <p14:tracePt t="13394" x="2803525" y="3500438"/>
          <p14:tracePt t="13412" x="3009900" y="3500438"/>
          <p14:tracePt t="13428" x="3152775" y="3500438"/>
          <p14:tracePt t="13444" x="3482975" y="3500438"/>
          <p14:tracePt t="13461" x="3608388" y="3500438"/>
          <p14:tracePt t="13478" x="3786188" y="3500438"/>
          <p14:tracePt t="13494" x="3911600" y="3500438"/>
          <p14:tracePt t="13494" x="4044950" y="3500438"/>
          <p14:tracePt t="13512" x="4224338" y="3500438"/>
          <p14:tracePt t="13528" x="4402138" y="3500438"/>
          <p14:tracePt t="13544" x="4705350" y="3517900"/>
          <p14:tracePt t="13562" x="4822825" y="3527425"/>
          <p14:tracePt t="13577" x="4919663" y="3536950"/>
          <p14:tracePt t="13594" x="5037138" y="3554413"/>
          <p14:tracePt t="13611" x="5187950" y="3554413"/>
          <p14:tracePt t="13628" x="5241925" y="3554413"/>
          <p14:tracePt t="13644" x="5276850" y="3554413"/>
          <p14:tracePt t="13661" x="5322888" y="3554413"/>
          <p14:tracePt t="13678" x="5340350" y="3554413"/>
          <p14:tracePt t="13695" x="5357813" y="3554413"/>
          <p14:tracePt t="13711" x="5394325" y="3554413"/>
          <p14:tracePt t="13729" x="5411788" y="3562350"/>
          <p14:tracePt t="13745" x="5419725" y="3562350"/>
          <p14:tracePt t="13778" x="5419725" y="3571875"/>
          <p14:tracePt t="13791" x="5411788" y="3571875"/>
          <p14:tracePt t="14480" x="5402263" y="3571875"/>
          <p14:tracePt t="14520" x="5394325" y="3571875"/>
          <p14:tracePt t="14544" x="5384800" y="3571875"/>
          <p14:tracePt t="14557" x="5375275" y="3571875"/>
          <p14:tracePt t="14582" x="5367338" y="3571875"/>
          <p14:tracePt t="14620" x="5357813" y="3562350"/>
          <p14:tracePt t="14633" x="5348288" y="3562350"/>
          <p14:tracePt t="14671" x="5330825" y="3562350"/>
          <p14:tracePt t="14697" x="5313363" y="3562350"/>
          <p14:tracePt t="14710" x="5295900" y="3562350"/>
          <p14:tracePt t="14722" x="5276850" y="3562350"/>
          <p14:tracePt t="14735" x="5241925" y="3562350"/>
          <p14:tracePt t="14748" x="5187950" y="3562350"/>
          <p14:tracePt t="14762" x="5153025" y="3562350"/>
          <p14:tracePt t="14778" x="5099050" y="3562350"/>
          <p14:tracePt t="14795" x="4965700" y="3554413"/>
          <p14:tracePt t="14812" x="4902200" y="3554413"/>
          <p14:tracePt t="14828" x="4840288" y="3544888"/>
          <p14:tracePt t="14845" x="4795838" y="3544888"/>
          <p14:tracePt t="14862" x="4608513" y="3544888"/>
          <p14:tracePt t="14879" x="4500563" y="3544888"/>
          <p14:tracePt t="14895" x="4394200" y="3554413"/>
          <p14:tracePt t="14895" x="4241800" y="3562350"/>
          <p14:tracePt t="14913" x="4108450" y="3571875"/>
          <p14:tracePt t="14929" x="4017963" y="3589338"/>
          <p14:tracePt t="14945" x="3938588" y="3589338"/>
          <p14:tracePt t="14962" x="3759200" y="3589338"/>
          <p14:tracePt t="14979" x="3705225" y="3589338"/>
          <p14:tracePt t="14995" x="3660775" y="3589338"/>
          <p14:tracePt t="15012" x="3562350" y="3589338"/>
          <p14:tracePt t="15029" x="3490913" y="3589338"/>
          <p14:tracePt t="15045" x="3429000" y="3589338"/>
          <p14:tracePt t="15062" x="3367088" y="3589338"/>
          <p14:tracePt t="15078" x="3268663" y="3589338"/>
          <p14:tracePt t="15095" x="3205163" y="3589338"/>
          <p14:tracePt t="15111" x="3133725" y="3589338"/>
          <p14:tracePt t="15128" x="3000375" y="3589338"/>
          <p14:tracePt t="15146" x="2946400" y="3589338"/>
          <p14:tracePt t="15162" x="2884488" y="3589338"/>
          <p14:tracePt t="15178" x="2768600" y="3589338"/>
          <p14:tracePt t="15196" x="2724150" y="3589338"/>
          <p14:tracePt t="15212" x="2687638" y="3589338"/>
          <p14:tracePt t="15229" x="2643188" y="3589338"/>
          <p14:tracePt t="15246" x="2616200" y="3589338"/>
          <p14:tracePt t="15262" x="2589213" y="3589338"/>
          <p14:tracePt t="15279" x="2536825" y="3589338"/>
          <p14:tracePt t="15296" x="2509838" y="3589338"/>
          <p14:tracePt t="15312" x="2500313" y="3589338"/>
          <p14:tracePt t="15328" x="2490788" y="3589338"/>
          <p14:tracePt t="15345" x="2482850" y="3589338"/>
          <p14:tracePt t="15362" x="2482850" y="3581400"/>
          <p14:tracePt t="15378" x="2473325" y="3581400"/>
          <p14:tracePt t="15395" x="2465388" y="3581400"/>
          <p14:tracePt t="15412" x="2473325" y="3581400"/>
          <p14:tracePt t="15870" x="2473325" y="3571875"/>
          <p14:tracePt t="16598" x="2465388" y="3571875"/>
          <p14:tracePt t="16918" x="2455863" y="3571875"/>
          <p14:tracePt t="16956" x="2446338" y="3571875"/>
          <p14:tracePt t="16969" x="2438400" y="3571875"/>
          <p14:tracePt t="16981" x="2419350" y="3571875"/>
          <p14:tracePt t="16997" x="2393950" y="3571875"/>
          <p14:tracePt t="17013" x="2384425" y="3571875"/>
          <p14:tracePt t="17030" x="2357438" y="3562350"/>
          <p14:tracePt t="17047" x="2347913" y="3562350"/>
          <p14:tracePt t="17062" x="2339975" y="3554413"/>
          <p14:tracePt t="17078" x="2322513" y="3554413"/>
          <p14:tracePt t="17096" x="2312988" y="3554413"/>
          <p14:tracePt t="17134" x="2312988" y="3544888"/>
          <p14:tracePt t="17262" x="2312988" y="3536950"/>
          <p14:tracePt t="18773" x="2312988" y="3527425"/>
          <p14:tracePt t="35277" x="2322513" y="3527425"/>
          <p14:tracePt t="63029" x="2286000" y="3527425"/>
          <p14:tracePt t="63917" x="2170113" y="3527425"/>
          <p14:tracePt t="63929" x="2089150" y="3527425"/>
          <p14:tracePt t="63942" x="2009775" y="3517900"/>
          <p14:tracePt t="63955" x="2036763" y="3509963"/>
          <p14:tracePt t="64172" x="2062163" y="3509963"/>
          <p14:tracePt t="64185" x="2098675" y="3509963"/>
          <p14:tracePt t="64197" x="2143125" y="3509963"/>
          <p14:tracePt t="64212" x="2197100" y="3509963"/>
          <p14:tracePt t="64228" x="2268538" y="3509963"/>
          <p14:tracePt t="64245" x="2490788" y="3509963"/>
          <p14:tracePt t="64263" x="2571750" y="3517900"/>
          <p14:tracePt t="64279" x="2652713" y="3536950"/>
          <p14:tracePt t="64295" x="2786063" y="3562350"/>
          <p14:tracePt t="64313" x="2857500" y="3571875"/>
          <p14:tracePt t="64328" x="2919413" y="3581400"/>
          <p14:tracePt t="64345" x="2928938" y="3581400"/>
          <p14:tracePt t="65115" x="2965450" y="3581400"/>
          <p14:tracePt t="65128" x="3036888" y="3581400"/>
          <p14:tracePt t="65141" x="3286125" y="3536950"/>
          <p14:tracePt t="65154" x="3751263" y="3465513"/>
          <p14:tracePt t="65167" x="4027488" y="3438525"/>
          <p14:tracePt t="65180" x="4205288" y="3438525"/>
          <p14:tracePt t="65196" x="4340225" y="3438525"/>
          <p14:tracePt t="65212" x="4446588" y="3438525"/>
          <p14:tracePt t="65229" x="4687888" y="3438525"/>
          <p14:tracePt t="65246" x="4929188" y="3438525"/>
          <p14:tracePt t="65263" x="5153025" y="3438525"/>
          <p14:tracePt t="65279" x="5419725" y="3465513"/>
          <p14:tracePt t="65297" x="5438775" y="3473450"/>
          <p14:tracePt t="65313" x="5456238" y="3473450"/>
          <p14:tracePt t="65329" x="5465763" y="3473450"/>
          <p14:tracePt t="65346" x="5473700" y="3473450"/>
          <p14:tracePt t="65372" x="5483225" y="3473450"/>
          <p14:tracePt t="65524" x="5491163" y="3473450"/>
          <p14:tracePt t="65537" x="5500688" y="3473450"/>
          <p14:tracePt t="65549" x="5510213" y="3473450"/>
          <p14:tracePt t="65564" x="5518150" y="3473450"/>
          <p14:tracePt t="65580" x="5537200" y="3473450"/>
          <p14:tracePt t="65596" x="5554663" y="3473450"/>
          <p14:tracePt t="65616" x="5562600" y="3473450"/>
          <p14:tracePt t="65639" x="5554663" y="3473450"/>
          <p14:tracePt t="65766" x="5545138" y="3473450"/>
          <p14:tracePt t="65780" x="5518150" y="3473450"/>
          <p14:tracePt t="65792" x="5456238" y="3473450"/>
          <p14:tracePt t="65804" x="5313363" y="3473450"/>
          <p14:tracePt t="65817" x="5062538" y="3473450"/>
          <p14:tracePt t="65831" x="4840288" y="3473450"/>
          <p14:tracePt t="65846" x="4741863" y="3473450"/>
          <p14:tracePt t="65864" x="4652963" y="3473450"/>
          <p14:tracePt t="65881" x="4643438" y="3473450"/>
          <p14:tracePt t="65897" x="4633913" y="3473450"/>
          <p14:tracePt t="65913" x="4616450" y="3473450"/>
          <p14:tracePt t="65930" x="4608513" y="3473450"/>
          <p14:tracePt t="65957" x="4616450" y="3473450"/>
          <p14:tracePt t="66046" x="4652963" y="3473450"/>
          <p14:tracePt t="66059" x="4776788" y="3473450"/>
          <p14:tracePt t="66071" x="4956175" y="3473450"/>
          <p14:tracePt t="66084" x="5214938" y="3465513"/>
          <p14:tracePt t="66097" x="5322888" y="3446463"/>
          <p14:tracePt t="66113" x="5411788" y="3438525"/>
          <p14:tracePt t="66129" x="5491163" y="3429000"/>
          <p14:tracePt t="66145" x="5680075" y="3419475"/>
          <p14:tracePt t="66163" x="5751513" y="3419475"/>
          <p14:tracePt t="66179" x="5822950" y="3419475"/>
          <p14:tracePt t="66195" x="5973763" y="3419475"/>
          <p14:tracePt t="66213" x="6045200" y="3419475"/>
          <p14:tracePt t="66229" x="6099175" y="3419475"/>
          <p14:tracePt t="66246" x="6180138" y="3419475"/>
          <p14:tracePt t="66263" x="6232525" y="3419475"/>
          <p14:tracePt t="66279" x="6276975" y="3419475"/>
          <p14:tracePt t="66296" x="6340475" y="3419475"/>
          <p14:tracePt t="66313" x="6357938" y="3419475"/>
          <p14:tracePt t="66329" x="6367463" y="3419475"/>
          <p14:tracePt t="66351" x="6348413" y="3419475"/>
          <p14:tracePt t="66530" x="6330950" y="3419475"/>
          <p14:tracePt t="66543" x="6303963" y="3419475"/>
          <p14:tracePt t="66555" x="6259513" y="3419475"/>
          <p14:tracePt t="66568" x="6188075" y="3419475"/>
          <p14:tracePt t="66581" x="6089650" y="3419475"/>
          <p14:tracePt t="66596" x="6000750" y="3429000"/>
          <p14:tracePt t="66613" x="5929313" y="3429000"/>
          <p14:tracePt t="66631" x="5848350" y="3438525"/>
          <p14:tracePt t="66646" x="5822950" y="3438525"/>
          <p14:tracePt t="66662" x="5795963" y="3446463"/>
          <p14:tracePt t="66679" x="5724525" y="3455988"/>
          <p14:tracePt t="66696" x="5697538" y="3455988"/>
          <p14:tracePt t="66712" x="5680075" y="3455988"/>
          <p14:tracePt t="66729" x="5643563" y="3455988"/>
          <p14:tracePt t="66747" x="5626100" y="3455988"/>
          <p14:tracePt t="66762" x="5616575" y="3455988"/>
          <p14:tracePt t="66784" x="5626100" y="3455988"/>
          <p14:tracePt t="67052" x="5626100" y="3465513"/>
          <p14:tracePt t="67078" x="5634038" y="3465513"/>
          <p14:tracePt t="67129" x="5643563" y="3465513"/>
          <p14:tracePt t="67167" x="5653088" y="3465513"/>
          <p14:tracePt t="67447" x="5661025" y="3465513"/>
          <p14:tracePt t="67652" x="5670550" y="3465513"/>
          <p14:tracePt t="68492" x="5670550" y="3473450"/>
          <p14:tracePt t="70281" x="5661025" y="3473450"/>
          <p14:tracePt t="70607" x="5653088" y="3473450"/>
          <p14:tracePt t="70632" x="5634038" y="3473450"/>
          <p14:tracePt t="70645" x="5616575" y="3473450"/>
          <p14:tracePt t="70657" x="5589588" y="3473450"/>
          <p14:tracePt t="70670" x="5554663" y="3473450"/>
          <p14:tracePt t="70683" x="5491163" y="3482975"/>
          <p14:tracePt t="70698" x="5483225" y="3482975"/>
          <p14:tracePt t="70798" x="5465763" y="3482975"/>
          <p14:tracePt t="70823" x="5456238" y="3482975"/>
          <p14:tracePt t="70849" x="5446713" y="3482975"/>
          <p14:tracePt t="70874" x="5438775" y="3482975"/>
          <p14:tracePt t="70900" x="5429250" y="3482975"/>
          <p14:tracePt t="70913" x="5419725" y="3482975"/>
          <p14:tracePt t="70938" x="5411788" y="3482975"/>
          <p14:tracePt t="70989" x="5429250" y="3482975"/>
          <p14:tracePt t="71104" x="5411788" y="3482975"/>
          <p14:tracePt t="71411" x="5384800" y="3482975"/>
          <p14:tracePt t="71423" x="5357813" y="3482975"/>
          <p14:tracePt t="71436" x="5313363" y="3482975"/>
          <p14:tracePt t="71449" x="5286375" y="3482975"/>
          <p14:tracePt t="71465" x="5259388" y="3482975"/>
          <p14:tracePt t="71481" x="5251450" y="3482975"/>
          <p14:tracePt t="71498" x="5232400" y="3482975"/>
          <p14:tracePt t="72532" x="5224463" y="3482975"/>
          <p14:tracePt t="72569" x="5197475" y="3482975"/>
          <p14:tracePt t="72582" x="5133975" y="3482975"/>
          <p14:tracePt t="72595" x="4919663" y="3509963"/>
          <p14:tracePt t="72608" x="4438650" y="3562350"/>
          <p14:tracePt t="72621" x="3911600" y="3643313"/>
          <p14:tracePt t="72634" x="3581400" y="3670300"/>
          <p14:tracePt t="72649" x="3322638" y="3697288"/>
          <p14:tracePt t="72665" x="3187700" y="3714750"/>
          <p14:tracePt t="72682" x="3044825" y="3732213"/>
          <p14:tracePt t="72699" x="3009900" y="3732213"/>
          <p14:tracePt t="72715" x="2990850" y="3732213"/>
          <p14:tracePt t="72732" x="2955925" y="3732213"/>
          <p14:tracePt t="72749" x="2946400" y="3732213"/>
          <p14:tracePt t="72765" x="2938463" y="3732213"/>
          <p14:tracePt t="72786" x="2946400" y="3732213"/>
          <p14:tracePt t="73054" x="2973388" y="3732213"/>
          <p14:tracePt t="73067" x="3000375" y="3732213"/>
          <p14:tracePt t="73080" x="3081338" y="3732213"/>
          <p14:tracePt t="73093" x="3197225" y="3732213"/>
          <p14:tracePt t="73105" x="3313113" y="3732213"/>
          <p14:tracePt t="73118" x="3411538" y="3732213"/>
          <p14:tracePt t="73132" x="3536950" y="3732213"/>
          <p14:tracePt t="73148" x="3633788" y="3741738"/>
          <p14:tracePt t="73165" x="3813175" y="3759200"/>
          <p14:tracePt t="73182" x="3929063" y="3776663"/>
          <p14:tracePt t="73198" x="4010025" y="3795713"/>
          <p14:tracePt t="73215" x="4098925" y="3813175"/>
          <p14:tracePt t="73232" x="4224338" y="3822700"/>
          <p14:tracePt t="73248" x="4375150" y="3830638"/>
          <p14:tracePt t="73265" x="4483100" y="3830638"/>
          <p14:tracePt t="73281" x="4608513" y="3830638"/>
          <p14:tracePt t="73298" x="4625975" y="3830638"/>
          <p14:tracePt t="73315" x="4633913" y="3830638"/>
          <p14:tracePt t="73331" x="4643438" y="3830638"/>
          <p14:tracePt t="73348" x="4652963" y="3830638"/>
          <p14:tracePt t="73365" x="4660900" y="3830638"/>
          <p14:tracePt t="73425" x="4652963" y="3830638"/>
          <p14:tracePt t="73870" x="4633913" y="3830638"/>
          <p14:tracePt t="73883" x="4608513" y="3830638"/>
          <p14:tracePt t="73896" x="4572000" y="3840163"/>
          <p14:tracePt t="73908" x="4491038" y="3848100"/>
          <p14:tracePt t="73921" x="4348163" y="3875088"/>
          <p14:tracePt t="73934" x="4232275" y="3884613"/>
          <p14:tracePt t="73949" x="4108450" y="3894138"/>
          <p14:tracePt t="73965" x="3884613" y="3894138"/>
          <p14:tracePt t="73982" x="3411538" y="3911600"/>
          <p14:tracePt t="74000" x="3205163" y="3911600"/>
          <p14:tracePt t="74017" x="3071813" y="3911600"/>
          <p14:tracePt t="74032" x="2857500" y="3911600"/>
          <p14:tracePt t="74050" x="2803525" y="3911600"/>
          <p14:tracePt t="74065" x="2751138" y="3911600"/>
          <p14:tracePt t="74081" x="2714625" y="3911600"/>
          <p14:tracePt t="74098" x="2670175" y="3902075"/>
          <p14:tracePt t="74115" x="2643188" y="3902075"/>
          <p14:tracePt t="74131" x="2633663" y="3894138"/>
          <p14:tracePt t="74148" x="2616200" y="3894138"/>
          <p14:tracePt t="74165" x="2616200" y="3884613"/>
          <p14:tracePt t="74181" x="2608263" y="3875088"/>
          <p14:tracePt t="74198" x="2598738" y="3875088"/>
          <p14:tracePt t="74215" x="2598738" y="3867150"/>
          <p14:tracePt t="74252" x="2598738" y="3857625"/>
          <p14:tracePt t="74342" x="2598738" y="3848100"/>
          <p14:tracePt t="74585" x="2598738" y="3840163"/>
          <p14:tracePt t="74648" x="2598738" y="3830638"/>
          <p14:tracePt t="75032" x="2598738" y="3822700"/>
          <p14:tracePt t="75160" x="2608263" y="3822700"/>
          <p14:tracePt t="75172" x="2616200" y="3822700"/>
          <p14:tracePt t="75236" x="2616200" y="3813175"/>
          <p14:tracePt t="75658" x="2616200" y="3795713"/>
          <p14:tracePt t="75683" x="2616200" y="3776663"/>
          <p14:tracePt t="75696" x="2625725" y="3714750"/>
          <p14:tracePt t="75708" x="2625725" y="3554413"/>
          <p14:tracePt t="75721" x="2660650" y="3241675"/>
          <p14:tracePt t="75734" x="2670175" y="3160713"/>
          <p14:tracePt t="75750" x="2679700" y="3116263"/>
          <p14:tracePt t="75766" x="2679700" y="3089275"/>
          <p14:tracePt t="75783" x="2697163" y="3071813"/>
          <p14:tracePt t="75800" x="2705100" y="3044825"/>
          <p14:tracePt t="75817" x="2714625" y="3036888"/>
          <p14:tracePt t="75833" x="2724150" y="3036888"/>
          <p14:tracePt t="75849" x="2732088" y="3036888"/>
          <p14:tracePt t="75867" x="2741613" y="3036888"/>
          <p14:tracePt t="75883" x="2776538" y="3036888"/>
          <p14:tracePt t="75901" x="2822575" y="3036888"/>
          <p14:tracePt t="75916" x="2884488" y="3036888"/>
          <p14:tracePt t="75933" x="3036888" y="3036888"/>
          <p14:tracePt t="75951" x="3143250" y="3044825"/>
          <p14:tracePt t="75967" x="3268663" y="3054350"/>
          <p14:tracePt t="75983" x="3394075" y="3062288"/>
          <p14:tracePt t="76000" x="3697288" y="3089275"/>
          <p14:tracePt t="76018" x="3803650" y="3098800"/>
          <p14:tracePt t="76035" x="4027488" y="3098800"/>
          <p14:tracePt t="76050" x="4929188" y="3152775"/>
          <p14:tracePt t="76066" x="5062538" y="3187700"/>
          <p14:tracePt t="76082" x="5170488" y="3232150"/>
          <p14:tracePt t="76098" x="5357813" y="3286125"/>
          <p14:tracePt t="76116" x="5419725" y="3303588"/>
          <p14:tracePt t="76132" x="5465763" y="3322638"/>
          <p14:tracePt t="76149" x="5491163" y="3330575"/>
          <p14:tracePt t="76165" x="5545138" y="3348038"/>
          <p14:tracePt t="76182" x="5562600" y="3357563"/>
          <p14:tracePt t="76198" x="5581650" y="3367088"/>
          <p14:tracePt t="76215" x="5608638" y="3375025"/>
          <p14:tracePt t="76232" x="5626100" y="3375025"/>
          <p14:tracePt t="76249" x="5626100" y="3384550"/>
          <p14:tracePt t="76267" x="5634038" y="3394075"/>
          <p14:tracePt t="76283" x="5634038" y="3402013"/>
          <p14:tracePt t="76306" x="5626100" y="3411538"/>
          <p14:tracePt t="76396" x="5616575" y="3419475"/>
          <p14:tracePt t="76408" x="5599113" y="3419475"/>
          <p14:tracePt t="76435" x="5599113" y="3429000"/>
          <p14:tracePt t="76447" x="5589588" y="3429000"/>
          <p14:tracePt t="76460" x="5581650" y="3429000"/>
          <p14:tracePt t="76791" x="5581650" y="3438525"/>
          <p14:tracePt t="76829" x="5572125" y="3446463"/>
          <p14:tracePt t="76842" x="5554663" y="3465513"/>
          <p14:tracePt t="76855" x="5537200" y="3482975"/>
          <p14:tracePt t="76867" x="5500688" y="3500438"/>
          <p14:tracePt t="76883" x="5419725" y="3554413"/>
          <p14:tracePt t="76900" x="5340350" y="3608388"/>
          <p14:tracePt t="76916" x="5170488" y="3724275"/>
          <p14:tracePt t="76934" x="5054600" y="3786188"/>
          <p14:tracePt t="76950" x="4822825" y="3894138"/>
          <p14:tracePt t="76967" x="4616450" y="3956050"/>
          <p14:tracePt t="76984" x="4303713" y="4062413"/>
          <p14:tracePt t="77000" x="4224338" y="4089400"/>
          <p14:tracePt t="77016" x="3965575" y="4214813"/>
          <p14:tracePt t="77034" x="3768725" y="4340225"/>
          <p14:tracePt t="77050" x="3625850" y="4419600"/>
          <p14:tracePt t="77067" x="3455988" y="4510088"/>
          <p14:tracePt t="77083" x="3276600" y="4598988"/>
          <p14:tracePt t="77100" x="3187700" y="4652963"/>
          <p14:tracePt t="77116" x="3108325" y="4687888"/>
          <p14:tracePt t="77133" x="3027363" y="4732338"/>
          <p14:tracePt t="77150" x="3009900" y="4741863"/>
          <p14:tracePt t="77167" x="3000375" y="4741863"/>
          <p14:tracePt t="77184" x="3000375" y="4751388"/>
          <p14:tracePt t="77200" x="2990850" y="4751388"/>
          <p14:tracePt t="77218" x="2973388" y="4751388"/>
          <p14:tracePt t="77709" x="2938463" y="4759325"/>
          <p14:tracePt t="77722" x="2857500" y="4803775"/>
          <p14:tracePt t="77734" x="2705100" y="4875213"/>
          <p14:tracePt t="77747" x="2608263" y="4929188"/>
          <p14:tracePt t="77760" x="2527300" y="4956175"/>
          <p14:tracePt t="77773" x="2465388" y="4983163"/>
          <p14:tracePt t="77786" x="2384425" y="5000625"/>
          <p14:tracePt t="77800" x="2322513" y="5027613"/>
          <p14:tracePt t="77817" x="2259013" y="5045075"/>
          <p14:tracePt t="77833" x="2143125" y="5108575"/>
          <p14:tracePt t="77850" x="2108200" y="5126038"/>
          <p14:tracePt t="77866" x="2081213" y="5133975"/>
          <p14:tracePt t="77883" x="2062163" y="5143500"/>
          <p14:tracePt t="77900" x="2054225" y="5153025"/>
          <p14:tracePt t="77917" x="2054225" y="5160963"/>
          <p14:tracePt t="77933" x="2044700" y="5160963"/>
          <p14:tracePt t="77950" x="2027238" y="5180013"/>
          <p14:tracePt t="77967" x="2017713" y="5197475"/>
          <p14:tracePt t="77983" x="2017713" y="5205413"/>
          <p14:tracePt t="78000" x="2009775" y="5232400"/>
          <p14:tracePt t="78017" x="2009775" y="5241925"/>
          <p14:tracePt t="78034" x="2009775" y="5259388"/>
          <p14:tracePt t="78050" x="2009775" y="5295900"/>
          <p14:tracePt t="78066" x="2009775" y="5330825"/>
          <p14:tracePt t="78083" x="2017713" y="5357813"/>
          <p14:tracePt t="78099" x="2017713" y="5394325"/>
          <p14:tracePt t="78117" x="2027238" y="5411788"/>
          <p14:tracePt t="78133" x="2027238" y="5419725"/>
          <p14:tracePt t="78150" x="2036763" y="5438775"/>
          <p14:tracePt t="78167" x="2044700" y="5465763"/>
          <p14:tracePt t="78183" x="2044700" y="5473700"/>
          <p14:tracePt t="78199" x="2044700" y="5500688"/>
          <p14:tracePt t="78216" x="2044700" y="5545138"/>
          <p14:tracePt t="78234" x="2044700" y="5562600"/>
          <p14:tracePt t="78250" x="2044700" y="5572125"/>
          <p14:tracePt t="78266" x="2044700" y="5599113"/>
          <p14:tracePt t="78284" x="2044700" y="5608638"/>
          <p14:tracePt t="78299" x="2044700" y="5634038"/>
          <p14:tracePt t="78316" x="2027238" y="5670550"/>
          <p14:tracePt t="78334" x="2017713" y="5688013"/>
          <p14:tracePt t="78350" x="2000250" y="5715000"/>
          <p14:tracePt t="78366" x="2000250" y="5724525"/>
          <p14:tracePt t="78383" x="1982788" y="5741988"/>
          <p14:tracePt t="78400" x="1982788" y="5751513"/>
          <p14:tracePt t="78417" x="1973263" y="5751513"/>
          <p14:tracePt t="78433" x="1955800" y="5751513"/>
          <p14:tracePt t="78450" x="1928813" y="5751513"/>
          <p14:tracePt t="78466" x="1901825" y="5751513"/>
          <p14:tracePt t="78483" x="1795463" y="5741988"/>
          <p14:tracePt t="78500" x="1758950" y="5741988"/>
          <p14:tracePt t="78516" x="1731963" y="5741988"/>
          <p14:tracePt t="78533" x="1687513" y="5732463"/>
          <p14:tracePt t="78550" x="1679575" y="5732463"/>
          <p14:tracePt t="78566" x="1670050" y="5732463"/>
          <p14:tracePt t="78583" x="1660525" y="5732463"/>
          <p14:tracePt t="78613" x="1660525" y="5724525"/>
          <p14:tracePt t="78677" x="1687513" y="5724525"/>
          <p14:tracePt t="78702" x="1741488" y="5715000"/>
          <p14:tracePt t="78716" x="1847850" y="5715000"/>
          <p14:tracePt t="78728" x="1919288" y="5715000"/>
          <p14:tracePt t="78741" x="1973263" y="5715000"/>
          <p14:tracePt t="78753" x="2000250" y="5715000"/>
          <p14:tracePt t="78767" x="2027238" y="5715000"/>
          <p14:tracePt t="78783" x="2062163" y="5715000"/>
          <p14:tracePt t="78800" x="2197100" y="5715000"/>
          <p14:tracePt t="78817" x="2259013" y="5715000"/>
          <p14:tracePt t="78833" x="2322513" y="5715000"/>
          <p14:tracePt t="78849" x="2384425" y="5715000"/>
          <p14:tracePt t="78867" x="2428875" y="5715000"/>
          <p14:tracePt t="78884" x="2438400" y="5715000"/>
          <p14:tracePt t="78900" x="2411413" y="5715000"/>
          <p14:tracePt t="78970" x="2339975" y="5724525"/>
          <p14:tracePt t="78983" x="2170113" y="5732463"/>
          <p14:tracePt t="78995" x="2009775" y="5741988"/>
          <p14:tracePt t="79008" x="1884363" y="5751513"/>
          <p14:tracePt t="79021" x="1785938" y="5759450"/>
          <p14:tracePt t="79035" x="1687513" y="5768975"/>
          <p14:tracePt t="79049" x="1608138" y="5768975"/>
          <p14:tracePt t="79066" x="1554163" y="5786438"/>
          <p14:tracePt t="79083" x="1509713" y="5795963"/>
          <p14:tracePt t="79100" x="1500188" y="5795963"/>
          <p14:tracePt t="79116" x="1500188" y="5803900"/>
          <p14:tracePt t="79133" x="1490663" y="5803900"/>
          <p14:tracePt t="79149" x="1509713" y="5803900"/>
          <p14:tracePt t="79250" x="1536700" y="5795963"/>
          <p14:tracePt t="79263" x="1581150" y="5786438"/>
          <p14:tracePt t="79276" x="1633538" y="5776913"/>
          <p14:tracePt t="79289" x="1687513" y="5776913"/>
          <p14:tracePt t="79302" x="1704975" y="5768975"/>
          <p14:tracePt t="79317" x="1724025" y="5768975"/>
          <p14:tracePt t="79334" x="1731963" y="5768975"/>
          <p14:tracePt t="79350" x="1751013" y="5768975"/>
          <p14:tracePt t="79368" x="1758950" y="5768975"/>
          <p14:tracePt t="79390" x="1758950" y="5759450"/>
          <p14:tracePt t="79417" x="1768475" y="5759450"/>
          <p14:tracePt t="79429" x="1776413" y="5759450"/>
          <p14:tracePt t="79442" x="1785938" y="57594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 smtClean="0"/>
              <a:t>Alopecia</a:t>
            </a:r>
            <a:endParaRPr lang="ar-EG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90" y="2487590"/>
            <a:ext cx="8825659" cy="4003362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err="1" smtClean="0"/>
              <a:t>Cicatricial</a:t>
            </a:r>
            <a:r>
              <a:rPr lang="en-US" sz="2400" dirty="0" smtClean="0"/>
              <a:t>: </a:t>
            </a:r>
            <a:r>
              <a:rPr lang="en-US" dirty="0" smtClean="0"/>
              <a:t>Destruction of hair follicles, Evident cause, Scarring, Bad prognosis </a:t>
            </a:r>
          </a:p>
          <a:p>
            <a:pPr marL="0" indent="0" algn="l" rtl="0">
              <a:buNone/>
            </a:pPr>
            <a:r>
              <a:rPr lang="en-US" sz="2400" dirty="0" smtClean="0"/>
              <a:t>Congenital                        Acquired</a:t>
            </a:r>
          </a:p>
          <a:p>
            <a:pPr algn="l" rtl="0"/>
            <a:endParaRPr lang="en-US" sz="2400" dirty="0"/>
          </a:p>
          <a:p>
            <a:pPr marL="0" indent="0" algn="l" rtl="0">
              <a:buNone/>
            </a:pPr>
            <a:endParaRPr lang="en-US" sz="2400" dirty="0" smtClean="0"/>
          </a:p>
          <a:p>
            <a:pPr algn="l" rtl="0"/>
            <a:r>
              <a:rPr lang="en-US" sz="2400" dirty="0" smtClean="0"/>
              <a:t>Non </a:t>
            </a:r>
            <a:r>
              <a:rPr lang="en-US" sz="2400" dirty="0" err="1" smtClean="0"/>
              <a:t>cicatricial</a:t>
            </a:r>
            <a:r>
              <a:rPr lang="en-US" sz="2400" dirty="0" smtClean="0"/>
              <a:t>: </a:t>
            </a:r>
            <a:r>
              <a:rPr lang="en-US" dirty="0"/>
              <a:t>Good prognosis</a:t>
            </a:r>
          </a:p>
          <a:p>
            <a:pPr algn="l" rtl="0"/>
            <a:endParaRPr lang="en-US" sz="2400" dirty="0"/>
          </a:p>
          <a:p>
            <a:pPr marL="0" indent="0" algn="l" rtl="0">
              <a:buNone/>
            </a:pPr>
            <a:r>
              <a:rPr lang="en-US" sz="2400" dirty="0" smtClean="0"/>
              <a:t>Congenital                            Acquired</a:t>
            </a:r>
            <a:endParaRPr lang="ar-EG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9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2"/>
    </mc:Choice>
    <mc:Fallback>
      <p:transition spd="slow" advTm="3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1768475" y="5759450"/>
          <p14:tracePt t="920" x="1758950" y="5759450"/>
          <p14:tracePt t="933" x="1741488" y="5751513"/>
          <p14:tracePt t="945" x="1704975" y="5732463"/>
          <p14:tracePt t="958" x="1670050" y="5715000"/>
          <p14:tracePt t="970" x="1633538" y="5680075"/>
          <p14:tracePt t="984" x="1589088" y="5634038"/>
          <p14:tracePt t="1001" x="1554163" y="5589588"/>
          <p14:tracePt t="1017" x="1473200" y="5429250"/>
          <p14:tracePt t="1035" x="1446213" y="5330825"/>
          <p14:tracePt t="1051" x="1428750" y="5241925"/>
          <p14:tracePt t="1067" x="1419225" y="5170488"/>
          <p14:tracePt t="1084" x="1419225" y="5072063"/>
          <p14:tracePt t="1101" x="1419225" y="4973638"/>
          <p14:tracePt t="1117" x="1419225" y="4894263"/>
          <p14:tracePt t="1134" x="1438275" y="4741863"/>
          <p14:tracePt t="1152" x="1465263" y="4643438"/>
          <p14:tracePt t="1166" x="1500188" y="4554538"/>
          <p14:tracePt t="1183" x="1554163" y="4419600"/>
          <p14:tracePt t="1203" x="1589088" y="4375150"/>
          <p14:tracePt t="1217" x="1633538" y="4322763"/>
          <p14:tracePt t="1233" x="1857375" y="4098925"/>
          <p14:tracePt t="1250" x="2036763" y="3973513"/>
          <p14:tracePt t="1266" x="2205038" y="3867150"/>
          <p14:tracePt t="1283" x="2401888" y="3776663"/>
          <p14:tracePt t="1283" x="2536825" y="3705225"/>
          <p14:tracePt t="1301" x="2643188" y="3705225"/>
          <p14:tracePt t="1317" x="2768600" y="3705225"/>
          <p14:tracePt t="1333" x="2857500" y="3705225"/>
          <p14:tracePt t="1349" x="3036888" y="3705225"/>
          <p14:tracePt t="1367" x="3098800" y="3705225"/>
          <p14:tracePt t="1383" x="3133725" y="3705225"/>
          <p14:tracePt t="1400" x="3179763" y="3705225"/>
          <p14:tracePt t="1417" x="3197225" y="3705225"/>
          <p14:tracePt t="1433" x="3205163" y="3705225"/>
          <p14:tracePt t="2397" x="3205163" y="3687763"/>
          <p14:tracePt t="2462" x="3205163" y="3652838"/>
          <p14:tracePt t="2475" x="3205163" y="3589338"/>
          <p14:tracePt t="2487" x="3205163" y="3465513"/>
          <p14:tracePt t="2501" x="3205163" y="3313113"/>
          <p14:tracePt t="2517" x="3197225" y="3187700"/>
          <p14:tracePt t="2533" x="3197225" y="3089275"/>
          <p14:tracePt t="2550" x="3205163" y="2874963"/>
          <p14:tracePt t="2567" x="3232150" y="2786063"/>
          <p14:tracePt t="2584" x="3268663" y="2697163"/>
          <p14:tracePt t="2600" x="3375025" y="2446338"/>
          <p14:tracePt t="2617" x="3438525" y="2347913"/>
          <p14:tracePt t="2633" x="3527425" y="2241550"/>
          <p14:tracePt t="2650" x="3795713" y="1973263"/>
          <p14:tracePt t="2668" x="3919538" y="1866900"/>
          <p14:tracePt t="2683" x="4017963" y="1795463"/>
          <p14:tracePt t="2700" x="4295775" y="1652588"/>
          <p14:tracePt t="2718" x="4394200" y="1608138"/>
          <p14:tracePt t="2734" x="4483100" y="1562100"/>
          <p14:tracePt t="2750" x="4562475" y="1544638"/>
          <p14:tracePt t="2767" x="4679950" y="1509713"/>
          <p14:tracePt t="2784" x="4714875" y="1500188"/>
          <p14:tracePt t="2800" x="4759325" y="1482725"/>
          <p14:tracePt t="2817" x="4840288" y="1465263"/>
          <p14:tracePt t="2834" x="4875213" y="1465263"/>
          <p14:tracePt t="2850" x="4902200" y="1455738"/>
          <p14:tracePt t="2867" x="4965700" y="1428750"/>
          <p14:tracePt t="2884" x="4991100" y="1428750"/>
          <p14:tracePt t="2900" x="5037138" y="1411288"/>
          <p14:tracePt t="2917" x="5170488" y="1384300"/>
          <p14:tracePt t="2935" x="5268913" y="1357313"/>
          <p14:tracePt t="2950" x="5367338" y="1347788"/>
          <p14:tracePt t="2967" x="5473700" y="1330325"/>
          <p14:tracePt t="2984" x="5527675" y="1322388"/>
          <p14:tracePt t="3000" x="5562600" y="1322388"/>
          <p14:tracePt t="3018" x="5599113" y="1322388"/>
          <p14:tracePt t="3034" x="5626100" y="1322388"/>
          <p14:tracePt t="3050" x="5643563" y="1322388"/>
          <p14:tracePt t="3066" x="5653088" y="1322388"/>
          <p14:tracePt t="3085" x="5661025" y="1322388"/>
          <p14:tracePt t="3124" x="5653088" y="1330325"/>
          <p14:tracePt t="3200" x="5626100" y="1330325"/>
          <p14:tracePt t="3213" x="5554663" y="1347788"/>
          <p14:tracePt t="3226" x="5357813" y="1401763"/>
          <p14:tracePt t="3239" x="5108575" y="1455738"/>
          <p14:tracePt t="3251" x="5000625" y="1482725"/>
          <p14:tracePt t="3266" x="4919663" y="1490663"/>
          <p14:tracePt t="3283" x="4857750" y="1500188"/>
          <p14:tracePt t="3300" x="4759325" y="1500188"/>
          <p14:tracePt t="3317" x="4732338" y="1500188"/>
          <p14:tracePt t="3333" x="4705350" y="1500188"/>
          <p14:tracePt t="3350" x="4670425" y="1500188"/>
          <p14:tracePt t="3367" x="4660900" y="1500188"/>
          <p14:tracePt t="3383" x="4652963" y="1500188"/>
          <p14:tracePt t="3404" x="4643438" y="1500188"/>
          <p14:tracePt t="3417" x="4643438" y="1490663"/>
          <p14:tracePt t="3480" x="4652963" y="1490663"/>
          <p14:tracePt t="3493" x="4687888" y="1482725"/>
          <p14:tracePt t="3506" x="4803775" y="1482725"/>
          <p14:tracePt t="3518" x="4946650" y="1482725"/>
          <p14:tracePt t="3534" x="5170488" y="1482725"/>
          <p14:tracePt t="3549" x="5322888" y="1482725"/>
          <p14:tracePt t="3566" x="5562600" y="1482725"/>
          <p14:tracePt t="3583" x="5688013" y="1482725"/>
          <p14:tracePt t="3599" x="5795963" y="1482725"/>
          <p14:tracePt t="3616" x="6054725" y="1482725"/>
          <p14:tracePt t="3633" x="6143625" y="1482725"/>
          <p14:tracePt t="3649" x="6215063" y="1490663"/>
          <p14:tracePt t="3666" x="6286500" y="1490663"/>
          <p14:tracePt t="3683" x="6357938" y="1509713"/>
          <p14:tracePt t="3700" x="6384925" y="1517650"/>
          <p14:tracePt t="3716" x="6394450" y="1517650"/>
          <p14:tracePt t="3733" x="6411913" y="1527175"/>
          <p14:tracePt t="3750" x="6419850" y="1527175"/>
          <p14:tracePt t="3766" x="6419850" y="1536700"/>
          <p14:tracePt t="3783" x="6429375" y="1536700"/>
          <p14:tracePt t="3799" x="6429375" y="1544638"/>
          <p14:tracePt t="3837" x="6429375" y="1554163"/>
          <p14:tracePt t="4117" x="6419850" y="1554163"/>
          <p14:tracePt t="4168" x="6411913" y="1554163"/>
          <p14:tracePt t="4181" x="6411913" y="1562100"/>
          <p14:tracePt t="4194" x="6394450" y="1562100"/>
          <p14:tracePt t="4206" x="6367463" y="1581150"/>
          <p14:tracePt t="4219" x="6323013" y="1598613"/>
          <p14:tracePt t="4234" x="6269038" y="1625600"/>
          <p14:tracePt t="4250" x="6224588" y="1643063"/>
          <p14:tracePt t="4267" x="6153150" y="1652588"/>
          <p14:tracePt t="4285" x="6108700" y="1652588"/>
          <p14:tracePt t="4301" x="6072188" y="1660525"/>
          <p14:tracePt t="4317" x="5983288" y="1670050"/>
          <p14:tracePt t="4335" x="5938838" y="1679575"/>
          <p14:tracePt t="4350" x="5884863" y="1687513"/>
          <p14:tracePt t="4367" x="5840413" y="1704975"/>
          <p14:tracePt t="4384" x="5715000" y="1741488"/>
          <p14:tracePt t="4402" x="5653088" y="1768475"/>
          <p14:tracePt t="4417" x="5616575" y="1785938"/>
          <p14:tracePt t="4434" x="5545138" y="1803400"/>
          <p14:tracePt t="4451" x="5518150" y="1812925"/>
          <p14:tracePt t="4467" x="5510213" y="1822450"/>
          <p14:tracePt t="4484" x="5483225" y="1839913"/>
          <p14:tracePt t="4501" x="5473700" y="1847850"/>
          <p14:tracePt t="4517" x="5465763" y="1847850"/>
          <p14:tracePt t="4562" x="5473700" y="1857375"/>
          <p14:tracePt t="4639" x="5483225" y="1857375"/>
          <p14:tracePt t="4652" x="5500688" y="1866900"/>
          <p14:tracePt t="4666" x="5518150" y="1866900"/>
          <p14:tracePt t="4690" x="5527675" y="1866900"/>
          <p14:tracePt t="4703" x="5537200" y="1866900"/>
          <p14:tracePt t="4716" x="5545138" y="1866900"/>
          <p14:tracePt t="4728" x="5554663" y="1866900"/>
          <p14:tracePt t="4741" x="5562600" y="1866900"/>
          <p14:tracePt t="4753" x="5572125" y="1866900"/>
          <p14:tracePt t="4779" x="5572125" y="1874838"/>
          <p14:tracePt t="5442" x="5581650" y="1884363"/>
          <p14:tracePt t="5544" x="5589588" y="1884363"/>
          <p14:tracePt t="5557" x="5589588" y="1893888"/>
          <p14:tracePt t="5570" x="5599113" y="1911350"/>
          <p14:tracePt t="5584" x="5608638" y="1928813"/>
          <p14:tracePt t="5601" x="5634038" y="1946275"/>
          <p14:tracePt t="5618" x="5661025" y="2000250"/>
          <p14:tracePt t="5635" x="5670550" y="2009775"/>
          <p14:tracePt t="5651" x="5670550" y="2017713"/>
          <p14:tracePt t="5668" x="5688013" y="2036763"/>
          <p14:tracePt t="5685" x="5697538" y="2036763"/>
          <p14:tracePt t="5701" x="5697538" y="2044700"/>
          <p14:tracePt t="5717" x="5705475" y="2054225"/>
          <p14:tracePt t="5735" x="5697538" y="2054225"/>
          <p14:tracePt t="6270" x="5680075" y="2054225"/>
          <p14:tracePt t="6283" x="5661025" y="2054225"/>
          <p14:tracePt t="6296" x="5634038" y="2054225"/>
          <p14:tracePt t="6308" x="5608638" y="2054225"/>
          <p14:tracePt t="6321" x="5572125" y="2054225"/>
          <p14:tracePt t="6335" x="5500688" y="2054225"/>
          <p14:tracePt t="6352" x="5429250" y="2054225"/>
          <p14:tracePt t="6368" x="5295900" y="2089150"/>
          <p14:tracePt t="6385" x="5259388" y="2098675"/>
          <p14:tracePt t="6401" x="5214938" y="2116138"/>
          <p14:tracePt t="6418" x="5187950" y="2125663"/>
          <p14:tracePt t="6435" x="5108575" y="2143125"/>
          <p14:tracePt t="6452" x="5054600" y="2152650"/>
          <p14:tracePt t="6468" x="5027613" y="2160588"/>
          <p14:tracePt t="6485" x="4919663" y="2205038"/>
          <p14:tracePt t="6502" x="4867275" y="2224088"/>
          <p14:tracePt t="6518" x="4786313" y="2251075"/>
          <p14:tracePt t="6534" x="4679950" y="2295525"/>
          <p14:tracePt t="6552" x="4652963" y="2312988"/>
          <p14:tracePt t="6568" x="4625975" y="2330450"/>
          <p14:tracePt t="6585" x="4598988" y="2339975"/>
          <p14:tracePt t="6601" x="4537075" y="2357438"/>
          <p14:tracePt t="6618" x="4510088" y="2366963"/>
          <p14:tracePt t="6634" x="4491038" y="2374900"/>
          <p14:tracePt t="6651" x="4473575" y="2374900"/>
          <p14:tracePt t="6668" x="4456113" y="2384425"/>
          <p14:tracePt t="6685" x="4438650" y="2393950"/>
          <p14:tracePt t="6704" x="4438650" y="2401888"/>
          <p14:tracePt t="6718" x="4429125" y="2401888"/>
          <p14:tracePt t="6735" x="4419600" y="2411413"/>
          <p14:tracePt t="6751" x="4394200" y="2438400"/>
          <p14:tracePt t="6769" x="4375150" y="2455863"/>
          <p14:tracePt t="6784" x="4357688" y="2473325"/>
          <p14:tracePt t="6803" x="4322763" y="2500313"/>
          <p14:tracePt t="6818" x="4241800" y="2571750"/>
          <p14:tracePt t="6835" x="4197350" y="2616200"/>
          <p14:tracePt t="6851" x="4170363" y="2633663"/>
          <p14:tracePt t="6868" x="4108450" y="2705100"/>
          <p14:tracePt t="6885" x="4081463" y="2732088"/>
          <p14:tracePt t="6902" x="4037013" y="2768600"/>
          <p14:tracePt t="6918" x="3965575" y="2830513"/>
          <p14:tracePt t="6935" x="3946525" y="2847975"/>
          <p14:tracePt t="6951" x="3938588" y="2857500"/>
          <p14:tracePt t="6968" x="3929063" y="2874963"/>
          <p14:tracePt t="6985" x="3919538" y="2874963"/>
          <p14:tracePt t="7023" x="3919538" y="2884488"/>
          <p14:tracePt t="7035" x="3911600" y="2884488"/>
          <p14:tracePt t="7789" x="3902075" y="2884488"/>
          <p14:tracePt t="7814" x="3867150" y="2884488"/>
          <p14:tracePt t="7827" x="3822700" y="2884488"/>
          <p14:tracePt t="7840" x="3724275" y="2884488"/>
          <p14:tracePt t="7853" x="3633788" y="2901950"/>
          <p14:tracePt t="7869" x="3554413" y="2911475"/>
          <p14:tracePt t="7886" x="3473450" y="2919413"/>
          <p14:tracePt t="7903" x="3348038" y="2938463"/>
          <p14:tracePt t="7920" x="3330575" y="2946400"/>
          <p14:tracePt t="7936" x="3322638" y="2946400"/>
          <p14:tracePt t="7953" x="3303588" y="2946400"/>
          <p14:tracePt t="7969" x="3295650" y="2946400"/>
          <p14:tracePt t="8363" x="3268663" y="2946400"/>
          <p14:tracePt t="8376" x="3241675" y="2946400"/>
          <p14:tracePt t="8389" x="3187700" y="2955925"/>
          <p14:tracePt t="8403" x="3089275" y="2955925"/>
          <p14:tracePt t="8420" x="3009900" y="2955925"/>
          <p14:tracePt t="8436" x="2847975" y="2973388"/>
          <p14:tracePt t="8454" x="2795588" y="2982913"/>
          <p14:tracePt t="8470" x="2714625" y="2990850"/>
          <p14:tracePt t="8486" x="2652713" y="3000375"/>
          <p14:tracePt t="8503" x="2554288" y="3017838"/>
          <p14:tracePt t="8520" x="2509838" y="3027363"/>
          <p14:tracePt t="8536" x="2482850" y="3027363"/>
          <p14:tracePt t="8553" x="2401888" y="3027363"/>
          <p14:tracePt t="8570" x="2347913" y="3027363"/>
          <p14:tracePt t="8586" x="2322513" y="3027363"/>
          <p14:tracePt t="8603" x="2276475" y="3027363"/>
          <p14:tracePt t="8620" x="2268538" y="3027363"/>
          <p14:tracePt t="8636" x="2241550" y="3027363"/>
          <p14:tracePt t="8653" x="2214563" y="3027363"/>
          <p14:tracePt t="8670" x="2197100" y="3027363"/>
          <p14:tracePt t="8687" x="2170113" y="3017838"/>
          <p14:tracePt t="8703" x="2152650" y="3009900"/>
          <p14:tracePt t="8721" x="2143125" y="3000375"/>
          <p14:tracePt t="8736" x="2133600" y="3000375"/>
          <p14:tracePt t="8753" x="2133600" y="2990850"/>
          <p14:tracePt t="8769" x="2125663" y="2982913"/>
          <p14:tracePt t="8786" x="2116138" y="2982913"/>
          <p14:tracePt t="8809" x="2116138" y="2973388"/>
          <p14:tracePt t="8822" x="2116138" y="2982913"/>
          <p14:tracePt t="9077" x="2116138" y="3000375"/>
          <p14:tracePt t="9090" x="2116138" y="3027363"/>
          <p14:tracePt t="9102" x="2116138" y="3108325"/>
          <p14:tracePt t="9115" x="2116138" y="3224213"/>
          <p14:tracePt t="9128" x="2116138" y="3375025"/>
          <p14:tracePt t="9141" x="2143125" y="3705225"/>
          <p14:tracePt t="9154" x="2170113" y="3965575"/>
          <p14:tracePt t="9169" x="2224088" y="4375150"/>
          <p14:tracePt t="9185" x="2276475" y="4572000"/>
          <p14:tracePt t="9202" x="2330450" y="4776788"/>
          <p14:tracePt t="9219" x="2330450" y="4795838"/>
          <p14:tracePt t="9235" x="2347913" y="4803775"/>
          <p14:tracePt t="9251" x="2357438" y="4813300"/>
          <p14:tracePt t="9268" x="2366963" y="4822825"/>
          <p14:tracePt t="9284" x="2374900" y="4840288"/>
          <p14:tracePt t="9301" x="2384425" y="4848225"/>
          <p14:tracePt t="9318" x="2384425" y="4857750"/>
          <p14:tracePt t="9816" x="2384425" y="4875213"/>
          <p14:tracePt t="9829" x="2384425" y="4929188"/>
          <p14:tracePt t="9841" x="2384425" y="5000625"/>
          <p14:tracePt t="9854" x="2384425" y="5054600"/>
          <p14:tracePt t="9869" x="2384425" y="5081588"/>
          <p14:tracePt t="9885" x="2384425" y="5089525"/>
          <p14:tracePt t="9905" x="2384425" y="5099050"/>
          <p14:tracePt t="9943" x="2374900" y="5099050"/>
          <p14:tracePt t="12648" x="2366963" y="5099050"/>
          <p14:tracePt t="13267" x="2366963" y="5089525"/>
          <p14:tracePt t="13292" x="2357438" y="5089525"/>
          <p14:tracePt t="13305" x="2357438" y="5081588"/>
          <p14:tracePt t="13318" x="2339975" y="5062538"/>
          <p14:tracePt t="13330" x="2330450" y="5027613"/>
          <p14:tracePt t="13343" x="2303463" y="4965700"/>
          <p14:tracePt t="13356" x="2232025" y="4795838"/>
          <p14:tracePt t="13370" x="2170113" y="4483100"/>
          <p14:tracePt t="13386" x="2143125" y="4268788"/>
          <p14:tracePt t="13404" x="2125663" y="4027488"/>
          <p14:tracePt t="13420" x="2125663" y="3929063"/>
          <p14:tracePt t="13436" x="2125663" y="3840163"/>
          <p14:tracePt t="13452" x="2125663" y="3776663"/>
          <p14:tracePt t="13469" x="2125663" y="3705225"/>
          <p14:tracePt t="13486" x="2125663" y="3670300"/>
          <p14:tracePt t="13503" x="2133600" y="3633788"/>
          <p14:tracePt t="13519" x="2133600" y="3616325"/>
          <p14:tracePt t="13537" x="2133600" y="3608388"/>
          <p14:tracePt t="13552" x="2143125" y="3608388"/>
          <p14:tracePt t="13585" x="2143125" y="3589338"/>
          <p14:tracePt t="13878" x="2143125" y="3571875"/>
          <p14:tracePt t="13891" x="2143125" y="3536950"/>
          <p14:tracePt t="13904" x="2143125" y="3482975"/>
          <p14:tracePt t="13918" x="2133600" y="3384550"/>
          <p14:tracePt t="13929" x="2125663" y="3276600"/>
          <p14:tracePt t="13942" x="2125663" y="3187700"/>
          <p14:tracePt t="13955" x="2116138" y="3125788"/>
          <p14:tracePt t="13970" x="2116138" y="3089275"/>
          <p14:tracePt t="13987" x="2108200" y="3062288"/>
          <p14:tracePt t="14003" x="2089150" y="3009900"/>
          <p14:tracePt t="14021" x="2089150" y="2982913"/>
          <p14:tracePt t="14041" x="2081213" y="2955925"/>
          <p14:tracePt t="14053" x="2081213" y="2928938"/>
          <p14:tracePt t="14069" x="2081213" y="2901950"/>
          <p14:tracePt t="14086" x="2081213" y="2884488"/>
          <p14:tracePt t="14103" x="2071688" y="2874963"/>
          <p14:tracePt t="14119" x="2071688" y="2867025"/>
          <p14:tracePt t="14136" x="2071688" y="2857500"/>
          <p14:tracePt t="14184" x="2062163" y="2857500"/>
          <p14:tracePt t="14210" x="2062163" y="2847975"/>
          <p14:tracePt t="14261" x="2062163" y="2840038"/>
          <p14:tracePt t="14286" x="2062163" y="2830513"/>
          <p14:tracePt t="14299" x="2062163" y="2822575"/>
          <p14:tracePt t="14311" x="2062163" y="2803525"/>
          <p14:tracePt t="14337" x="2062163" y="2786063"/>
          <p14:tracePt t="14363" x="2062163" y="2776538"/>
          <p14:tracePt t="14388" x="2054225" y="2776538"/>
          <p14:tracePt t="15398" x="2054225" y="2786063"/>
          <p14:tracePt t="15627" x="2054225" y="2813050"/>
          <p14:tracePt t="15640" x="2054225" y="2867025"/>
          <p14:tracePt t="15653" x="2044700" y="3036888"/>
          <p14:tracePt t="15665" x="2017713" y="3268663"/>
          <p14:tracePt t="15678" x="2017713" y="3394075"/>
          <p14:tracePt t="15691" x="2017713" y="3571875"/>
          <p14:tracePt t="15704" x="2017713" y="3724275"/>
          <p14:tracePt t="15721" x="2017713" y="3848100"/>
          <p14:tracePt t="15737" x="2017713" y="4037013"/>
          <p14:tracePt t="15754" x="2071688" y="4286250"/>
          <p14:tracePt t="15771" x="2089150" y="4367213"/>
          <p14:tracePt t="15788" x="2108200" y="4429125"/>
          <p14:tracePt t="15804" x="2125663" y="4446588"/>
          <p14:tracePt t="15822" x="2133600" y="4446588"/>
          <p14:tracePt t="15837" x="2133600" y="4456113"/>
          <p14:tracePt t="15854" x="2152650" y="4465638"/>
          <p14:tracePt t="15871" x="2160588" y="4465638"/>
          <p14:tracePt t="15958" x="2160588" y="4473575"/>
          <p14:tracePt t="16009" x="2170113" y="4483100"/>
          <p14:tracePt t="16022" x="2170113" y="4491038"/>
          <p14:tracePt t="16035" x="2170113" y="4500563"/>
          <p14:tracePt t="16341" x="2170113" y="4537075"/>
          <p14:tracePt t="16354" x="2170113" y="4572000"/>
          <p14:tracePt t="16367" x="2170113" y="4652963"/>
          <p14:tracePt t="16379" x="2160588" y="4732338"/>
          <p14:tracePt t="16393" x="2152650" y="4795838"/>
          <p14:tracePt t="16406" x="2152650" y="4840288"/>
          <p14:tracePt t="16422" x="2152650" y="4902200"/>
          <p14:tracePt t="16439" x="2152650" y="4956175"/>
          <p14:tracePt t="16456" x="2152650" y="5010150"/>
          <p14:tracePt t="16471" x="2152650" y="5018088"/>
          <p14:tracePt t="16488" x="2152650" y="5027613"/>
          <p14:tracePt t="16504" x="2152650" y="5054600"/>
          <p14:tracePt t="16522" x="2152650" y="5062538"/>
          <p14:tracePt t="16539" x="2152650" y="5072063"/>
          <p14:tracePt t="16557" x="2152650" y="5081588"/>
          <p14:tracePt t="16608" x="2143125" y="5062538"/>
          <p14:tracePt t="16774" x="2125663" y="5027613"/>
          <p14:tracePt t="16787" x="2108200" y="4929188"/>
          <p14:tracePt t="16801" x="2081213" y="4759325"/>
          <p14:tracePt t="16813" x="2062163" y="4633913"/>
          <p14:tracePt t="16826" x="2062163" y="4537075"/>
          <p14:tracePt t="16839" x="2062163" y="4456113"/>
          <p14:tracePt t="16855" x="2062163" y="4402138"/>
          <p14:tracePt t="16872" x="2062163" y="4340225"/>
          <p14:tracePt t="16887" x="2071688" y="4179888"/>
          <p14:tracePt t="16906" x="2116138" y="4037013"/>
          <p14:tracePt t="16921" x="2143125" y="3946525"/>
          <p14:tracePt t="16921" x="2170113" y="3894138"/>
          <p14:tracePt t="16940" x="2170113" y="3840163"/>
          <p14:tracePt t="16954" x="2197100" y="3803650"/>
          <p14:tracePt t="16971" x="2214563" y="3795713"/>
          <p14:tracePt t="16988" x="2259013" y="3776663"/>
          <p14:tracePt t="17005" x="2259013" y="3768725"/>
          <p14:tracePt t="17258" x="2259013" y="3751263"/>
          <p14:tracePt t="17271" x="2259013" y="3724275"/>
          <p14:tracePt t="17284" x="2259013" y="3679825"/>
          <p14:tracePt t="17298" x="2259013" y="3544888"/>
          <p14:tracePt t="17310" x="2259013" y="3411538"/>
          <p14:tracePt t="17323" x="2259013" y="3313113"/>
          <p14:tracePt t="17339" x="2259013" y="3241675"/>
          <p14:tracePt t="17354" x="2259013" y="3170238"/>
          <p14:tracePt t="17371" x="2259013" y="3054350"/>
          <p14:tracePt t="17389" x="2259013" y="3017838"/>
          <p14:tracePt t="17405" x="2259013" y="3000375"/>
          <p14:tracePt t="17421" x="2259013" y="2973388"/>
          <p14:tracePt t="17439" x="2259013" y="2965450"/>
          <p14:tracePt t="17455" x="2259013" y="2955925"/>
          <p14:tracePt t="17471" x="2259013" y="2946400"/>
          <p14:tracePt t="17501" x="2259013" y="2938463"/>
          <p14:tracePt t="17641" x="2259013" y="2928938"/>
          <p14:tracePt t="17667" x="2259013" y="2919413"/>
          <p14:tracePt t="17679" x="2259013" y="2901950"/>
          <p14:tracePt t="17692" x="2259013" y="2884488"/>
          <p14:tracePt t="17705" x="2259013" y="2874963"/>
          <p14:tracePt t="17722" x="2259013" y="2867025"/>
          <p14:tracePt t="17738" x="2259013" y="2847975"/>
          <p14:tracePt t="17755" x="2259013" y="2840038"/>
          <p14:tracePt t="18899" x="2268538" y="2840038"/>
          <p14:tracePt t="19481" x="2303463" y="2840038"/>
          <p14:tracePt t="19494" x="2357438" y="2840038"/>
          <p14:tracePt t="19507" x="2438400" y="2840038"/>
          <p14:tracePt t="19523" x="2509838" y="2840038"/>
          <p14:tracePt t="19538" x="2562225" y="2840038"/>
          <p14:tracePt t="19554" x="2660650" y="2840038"/>
          <p14:tracePt t="19571" x="2732088" y="2840038"/>
          <p14:tracePt t="19587" x="2786063" y="2840038"/>
          <p14:tracePt t="19604" x="2857500" y="2840038"/>
          <p14:tracePt t="19604" x="2928938" y="2840038"/>
          <p14:tracePt t="19621" x="2982913" y="2840038"/>
          <p14:tracePt t="19638" x="3027363" y="2840038"/>
          <p14:tracePt t="19654" x="3089275" y="2840038"/>
          <p14:tracePt t="19671" x="3205163" y="2840038"/>
          <p14:tracePt t="19688" x="3241675" y="2840038"/>
          <p14:tracePt t="19704" x="3295650" y="2840038"/>
          <p14:tracePt t="19721" x="3340100" y="2840038"/>
          <p14:tracePt t="19738" x="3357563" y="2840038"/>
          <p14:tracePt t="19754" x="3375025" y="2840038"/>
          <p14:tracePt t="19771" x="3411538" y="2840038"/>
          <p14:tracePt t="19788" x="3429000" y="2840038"/>
          <p14:tracePt t="19804" x="3438525" y="2840038"/>
          <p14:tracePt t="19821" x="3473450" y="2840038"/>
          <p14:tracePt t="19838" x="3490913" y="2840038"/>
          <p14:tracePt t="19863" x="3500438" y="2840038"/>
          <p14:tracePt t="19876" x="3509963" y="2840038"/>
          <p14:tracePt t="19889" x="3527425" y="2840038"/>
          <p14:tracePt t="19904" x="3536950" y="2840038"/>
          <p14:tracePt t="19921" x="3544888" y="2840038"/>
          <p14:tracePt t="19938" x="3581400" y="2840038"/>
          <p14:tracePt t="19954" x="3598863" y="2840038"/>
          <p14:tracePt t="19971" x="3608388" y="2840038"/>
          <p14:tracePt t="19989" x="3652838" y="2830513"/>
          <p14:tracePt t="20005" x="3660775" y="2830513"/>
          <p14:tracePt t="20029" x="3670300" y="2830513"/>
          <p14:tracePt t="20041" x="3679825" y="2830513"/>
          <p14:tracePt t="20055" x="3687763" y="2830513"/>
          <p14:tracePt t="20071" x="3705225" y="2830513"/>
          <p14:tracePt t="20093" x="3714750" y="2830513"/>
          <p14:tracePt t="20130" x="3724275" y="2830513"/>
          <p14:tracePt t="20463" x="3724275" y="2822575"/>
          <p14:tracePt t="20860" x="3724275" y="2813050"/>
          <p14:tracePt t="20872" x="3724275" y="2803525"/>
          <p14:tracePt t="20897" x="3732213" y="2803525"/>
          <p14:tracePt t="21420" x="3751263" y="2803525"/>
          <p14:tracePt t="21433" x="3776663" y="2803525"/>
          <p14:tracePt t="21446" x="3803650" y="2803525"/>
          <p14:tracePt t="21458" x="3830638" y="2803525"/>
          <p14:tracePt t="21473" x="3857625" y="2803525"/>
          <p14:tracePt t="21489" x="3884613" y="2803525"/>
          <p14:tracePt t="21506" x="3946525" y="2803525"/>
          <p14:tracePt t="21523" x="3973513" y="2813050"/>
          <p14:tracePt t="21538" x="4017963" y="2830513"/>
          <p14:tracePt t="21555" x="4044950" y="2840038"/>
          <p14:tracePt t="21572" x="4098925" y="2867025"/>
          <p14:tracePt t="21590" x="4116388" y="2874963"/>
          <p14:tracePt t="21606" x="4152900" y="2894013"/>
          <p14:tracePt t="21622" x="4187825" y="2911475"/>
          <p14:tracePt t="21640" x="4214813" y="2919413"/>
          <p14:tracePt t="21655" x="4251325" y="2938463"/>
          <p14:tracePt t="21672" x="4276725" y="2946400"/>
          <p14:tracePt t="21689" x="4340225" y="2973388"/>
          <p14:tracePt t="21707" x="4348163" y="2982913"/>
          <p14:tracePt t="21722" x="4375150" y="2982913"/>
          <p14:tracePt t="21740" x="4375150" y="2990850"/>
          <p14:tracePt t="21756" x="4384675" y="2990850"/>
          <p14:tracePt t="21772" x="4384675" y="3000375"/>
          <p14:tracePt t="21789" x="4402138" y="3000375"/>
          <p14:tracePt t="21806" x="4411663" y="3009900"/>
          <p14:tracePt t="21828" x="4419600" y="3009900"/>
          <p14:tracePt t="21853" x="4429125" y="3009900"/>
          <p14:tracePt t="21866" x="4438650" y="3009900"/>
          <p14:tracePt t="21879" x="4438650" y="3017838"/>
          <p14:tracePt t="21891" x="4456113" y="3017838"/>
          <p14:tracePt t="21906" x="4465638" y="3027363"/>
          <p14:tracePt t="21922" x="4473575" y="3027363"/>
          <p14:tracePt t="21939" x="4491038" y="3036888"/>
          <p14:tracePt t="21957" x="4500563" y="3036888"/>
          <p14:tracePt t="21994" x="4500563" y="3044825"/>
          <p14:tracePt t="22172" x="4510088" y="3044825"/>
          <p14:tracePt t="22402" x="4518025" y="3044825"/>
          <p14:tracePt t="22428" x="4527550" y="3044825"/>
          <p14:tracePt t="22440" x="4537075" y="3044825"/>
          <p14:tracePt t="22453" x="4554538" y="3044825"/>
          <p14:tracePt t="22466" x="4581525" y="3044825"/>
          <p14:tracePt t="22479" x="4608513" y="3044825"/>
          <p14:tracePt t="22491" x="4633913" y="3044825"/>
          <p14:tracePt t="22506" x="4670425" y="3044825"/>
          <p14:tracePt t="22524" x="4714875" y="3044825"/>
          <p14:tracePt t="22539" x="4776788" y="3044825"/>
          <p14:tracePt t="22556" x="4822825" y="3044825"/>
          <p14:tracePt t="22572" x="4875213" y="3036888"/>
          <p14:tracePt t="22588" x="4919663" y="3036888"/>
          <p14:tracePt t="22605" x="5045075" y="3036888"/>
          <p14:tracePt t="22622" x="5099050" y="3036888"/>
          <p14:tracePt t="22638" x="5143500" y="3036888"/>
          <p14:tracePt t="22655" x="5276850" y="3036888"/>
          <p14:tracePt t="22672" x="5340350" y="3036888"/>
          <p14:tracePt t="22688" x="5375275" y="3036888"/>
          <p14:tracePt t="22705" x="5438775" y="3036888"/>
          <p14:tracePt t="22722" x="5465763" y="3036888"/>
          <p14:tracePt t="22738" x="5491163" y="3036888"/>
          <p14:tracePt t="22755" x="5537200" y="3036888"/>
          <p14:tracePt t="22772" x="5554663" y="3036888"/>
          <p14:tracePt t="22789" x="5572125" y="3036888"/>
          <p14:tracePt t="22805" x="5589588" y="3036888"/>
          <p14:tracePt t="22805" x="5608638" y="3036888"/>
          <p14:tracePt t="22823" x="5616575" y="3036888"/>
          <p14:tracePt t="22838" x="5626100" y="3036888"/>
          <p14:tracePt t="22855" x="5634038" y="3036888"/>
          <p14:tracePt t="22872" x="5643563" y="3036888"/>
          <p14:tracePt t="22888" x="5643563" y="3027363"/>
          <p14:tracePt t="22912" x="5643563" y="3017838"/>
          <p14:tracePt t="22963" x="5643563" y="3009900"/>
          <p14:tracePt t="24150" x="5661025" y="3000375"/>
          <p14:tracePt t="24533" x="5688013" y="2990850"/>
          <p14:tracePt t="24546" x="5715000" y="2990850"/>
          <p14:tracePt t="24559" x="5759450" y="2982913"/>
          <p14:tracePt t="24573" x="5813425" y="2965450"/>
          <p14:tracePt t="24590" x="5867400" y="2955925"/>
          <p14:tracePt t="24607" x="5956300" y="2955925"/>
          <p14:tracePt t="24624" x="5991225" y="2946400"/>
          <p14:tracePt t="24640" x="6018213" y="2946400"/>
          <p14:tracePt t="24657" x="6089650" y="2938463"/>
          <p14:tracePt t="24674" x="6126163" y="2928938"/>
          <p14:tracePt t="24690" x="6205538" y="2911475"/>
          <p14:tracePt t="24707" x="6276975" y="2894013"/>
          <p14:tracePt t="24723" x="6357938" y="2874963"/>
          <p14:tracePt t="24741" x="6384925" y="2874963"/>
          <p14:tracePt t="24756" x="6411913" y="2867025"/>
          <p14:tracePt t="24773" x="6438900" y="2867025"/>
          <p14:tracePt t="24790" x="6456363" y="2857500"/>
          <p14:tracePt t="24807" x="6473825" y="2857500"/>
          <p14:tracePt t="24824" x="6491288" y="2857500"/>
          <p14:tracePt t="24840" x="6500813" y="2857500"/>
          <p14:tracePt t="24857" x="6510338" y="2857500"/>
          <p14:tracePt t="24905" x="6518275" y="2857500"/>
          <p14:tracePt t="25401" x="6527800" y="2857500"/>
          <p14:tracePt t="25477" x="6537325" y="2857500"/>
          <p14:tracePt t="25541" x="6537325" y="2867025"/>
          <p14:tracePt t="25554" x="6545263" y="2867025"/>
          <p14:tracePt t="25617" x="6545263" y="2874963"/>
          <p14:tracePt t="25719" x="6554788" y="2874963"/>
          <p14:tracePt t="25732" x="6562725" y="2874963"/>
          <p14:tracePt t="25796" x="6581775" y="2874963"/>
          <p14:tracePt t="25822" x="6608763" y="2874963"/>
          <p14:tracePt t="25834" x="6653213" y="2874963"/>
          <p14:tracePt t="25847" x="6697663" y="2884488"/>
          <p14:tracePt t="25860" x="6751638" y="2884488"/>
          <p14:tracePt t="25874" x="6813550" y="2884488"/>
          <p14:tracePt t="25890" x="6875463" y="2884488"/>
          <p14:tracePt t="25907" x="6956425" y="2884488"/>
          <p14:tracePt t="25923" x="7116763" y="2884488"/>
          <p14:tracePt t="25941" x="7188200" y="2884488"/>
          <p14:tracePt t="25957" x="7259638" y="2884488"/>
          <p14:tracePt t="25974" x="7394575" y="2884488"/>
          <p14:tracePt t="25991" x="7446963" y="2884488"/>
          <p14:tracePt t="26007" x="7500938" y="2884488"/>
          <p14:tracePt t="26023" x="7599363" y="2884488"/>
          <p14:tracePt t="26041" x="7661275" y="2894013"/>
          <p14:tracePt t="26057" x="7724775" y="2894013"/>
          <p14:tracePt t="26076" x="7813675" y="2911475"/>
          <p14:tracePt t="26091" x="7823200" y="2911475"/>
          <p14:tracePt t="26107" x="7840663" y="2911475"/>
          <p14:tracePt t="26123" x="7848600" y="2911475"/>
          <p14:tracePt t="26179" x="7858125" y="2911475"/>
          <p14:tracePt t="26638" x="7867650" y="2911475"/>
          <p14:tracePt t="26651" x="7875588" y="2911475"/>
          <p14:tracePt t="26664" x="7902575" y="2911475"/>
          <p14:tracePt t="26676" x="7920038" y="2911475"/>
          <p14:tracePt t="26691" x="7939088" y="2911475"/>
          <p14:tracePt t="26707" x="7956550" y="2911475"/>
          <p14:tracePt t="26724" x="7983538" y="2919413"/>
          <p14:tracePt t="26741" x="7991475" y="2919413"/>
          <p14:tracePt t="26757" x="8001000" y="2928938"/>
          <p14:tracePt t="26774" x="8018463" y="2928938"/>
          <p14:tracePt t="26792" x="8027988" y="2928938"/>
          <p14:tracePt t="26842" x="8037513" y="2928938"/>
          <p14:tracePt t="27137" x="8062913" y="2919413"/>
          <p14:tracePt t="27162" x="8108950" y="2901950"/>
          <p14:tracePt t="27174" x="8205788" y="2874963"/>
          <p14:tracePt t="27187" x="8296275" y="2830513"/>
          <p14:tracePt t="27199" x="8348663" y="2803525"/>
          <p14:tracePt t="27212" x="8402638" y="2786063"/>
          <p14:tracePt t="27225" x="8429625" y="2776538"/>
          <p14:tracePt t="27241" x="8456613" y="2776538"/>
          <p14:tracePt t="27257" x="8510588" y="2776538"/>
          <p14:tracePt t="27274" x="8589963" y="2776538"/>
          <p14:tracePt t="27291" x="8616950" y="2776538"/>
          <p14:tracePt t="27307" x="8653463" y="2776538"/>
          <p14:tracePt t="27324" x="8670925" y="2776538"/>
          <p14:tracePt t="27341" x="8688388" y="2776538"/>
          <p14:tracePt t="27357" x="8705850" y="2776538"/>
          <p14:tracePt t="27374" x="8724900" y="2786063"/>
          <p14:tracePt t="27391" x="8732838" y="2786063"/>
          <p14:tracePt t="27415" x="8742363" y="2786063"/>
          <p14:tracePt t="27428" x="8742363" y="2795588"/>
          <p14:tracePt t="27441" x="8751888" y="2795588"/>
          <p14:tracePt t="27466" x="8751888" y="2803525"/>
          <p14:tracePt t="27581" x="8751888" y="2813050"/>
          <p14:tracePt t="27606" x="8742363" y="2813050"/>
          <p14:tracePt t="27619" x="8732838" y="2813050"/>
          <p14:tracePt t="27632" x="8724900" y="2813050"/>
          <p14:tracePt t="27645" x="8724900" y="2822575"/>
          <p14:tracePt t="27658" x="8705850" y="2822575"/>
          <p14:tracePt t="27673" x="8697913" y="2822575"/>
          <p14:tracePt t="27690" x="8680450" y="2830513"/>
          <p14:tracePt t="27707" x="8653463" y="2840038"/>
          <p14:tracePt t="27724" x="8643938" y="2840038"/>
          <p14:tracePt t="27740" x="8626475" y="2840038"/>
          <p14:tracePt t="27757" x="8616950" y="2840038"/>
          <p14:tracePt t="27773" x="8609013" y="2840038"/>
          <p14:tracePt t="27790" x="8599488" y="2840038"/>
          <p14:tracePt t="27806" x="8589963" y="2840038"/>
          <p14:tracePt t="27824" x="8582025" y="2840038"/>
          <p14:tracePt t="27840" x="8572500" y="2840038"/>
          <p14:tracePt t="27857" x="8562975" y="2840038"/>
          <p14:tracePt t="27874" x="8555038" y="2847975"/>
          <p14:tracePt t="27912" x="8545513" y="2847975"/>
          <p14:tracePt t="27950" x="8537575" y="2847975"/>
          <p14:tracePt t="29150" x="8528050" y="2847975"/>
          <p14:tracePt t="29456" x="8518525" y="2847975"/>
          <p14:tracePt t="29469" x="8483600" y="2847975"/>
          <p14:tracePt t="29482" x="8420100" y="2857500"/>
          <p14:tracePt t="29494" x="8205788" y="2884488"/>
          <p14:tracePt t="29509" x="7608888" y="2955925"/>
          <p14:tracePt t="29526" x="6902450" y="3054350"/>
          <p14:tracePt t="29540" x="6286500" y="3187700"/>
          <p14:tracePt t="29557" x="5367338" y="3509963"/>
          <p14:tracePt t="29575" x="5108575" y="3616325"/>
          <p14:tracePt t="29591" x="4991100" y="3670300"/>
          <p14:tracePt t="29607" x="4759325" y="3795713"/>
          <p14:tracePt t="29626" x="4687888" y="3830638"/>
          <p14:tracePt t="29640" x="4660900" y="3867150"/>
          <p14:tracePt t="29657" x="4625975" y="3902075"/>
          <p14:tracePt t="29674" x="4598988" y="3929063"/>
          <p14:tracePt t="29690" x="4589463" y="3956050"/>
          <p14:tracePt t="29707" x="4545013" y="4000500"/>
          <p14:tracePt t="29724" x="4527550" y="4000500"/>
          <p14:tracePt t="30005" x="4491038" y="4017963"/>
          <p14:tracePt t="30018" x="4402138" y="4071938"/>
          <p14:tracePt t="30031" x="4062413" y="4303713"/>
          <p14:tracePt t="30043" x="3705225" y="4589463"/>
          <p14:tracePt t="30057" x="3429000" y="4822825"/>
          <p14:tracePt t="30074" x="3268663" y="4956175"/>
          <p14:tracePt t="30091" x="3098800" y="5108575"/>
          <p14:tracePt t="30108" x="3017838" y="5160963"/>
          <p14:tracePt t="30126" x="2938463" y="5232400"/>
          <p14:tracePt t="30140" x="2830513" y="5303838"/>
          <p14:tracePt t="30158" x="2795588" y="5348288"/>
          <p14:tracePt t="30174" x="2751138" y="5384800"/>
          <p14:tracePt t="30191" x="2714625" y="5419725"/>
          <p14:tracePt t="30207" x="2670175" y="5473700"/>
          <p14:tracePt t="30224" x="2652713" y="5483225"/>
          <p14:tracePt t="30240" x="2625725" y="5491163"/>
          <p14:tracePt t="30257" x="2571750" y="5518150"/>
          <p14:tracePt t="30274" x="2554288" y="5518150"/>
          <p14:tracePt t="30290" x="2536825" y="5527675"/>
          <p14:tracePt t="30307" x="2500313" y="5537200"/>
          <p14:tracePt t="30324" x="2490788" y="5537200"/>
          <p14:tracePt t="30341" x="2482850" y="5537200"/>
          <p14:tracePt t="30357" x="2473325" y="5537200"/>
          <p14:tracePt t="30374" x="2473325" y="5527675"/>
          <p14:tracePt t="30502" x="2473325" y="5518150"/>
          <p14:tracePt t="30515" x="2473325" y="5510213"/>
          <p14:tracePt t="30541" x="2473325" y="5500688"/>
          <p14:tracePt t="30553" x="2473325" y="5483225"/>
          <p14:tracePt t="30566" x="2473325" y="5465763"/>
          <p14:tracePt t="30579" x="2465388" y="5438775"/>
          <p14:tracePt t="30592" x="2446338" y="5402263"/>
          <p14:tracePt t="30608" x="2411413" y="5367338"/>
          <p14:tracePt t="30625" x="2374900" y="5348288"/>
          <p14:tracePt t="30625" x="2339975" y="5330825"/>
          <p14:tracePt t="30643" x="2303463" y="5313363"/>
          <p14:tracePt t="30658" x="2276475" y="5295900"/>
          <p14:tracePt t="30675" x="2232025" y="5295900"/>
          <p14:tracePt t="30692" x="2160588" y="5276850"/>
          <p14:tracePt t="30709" x="2116138" y="5268913"/>
          <p14:tracePt t="30725" x="2098675" y="5259388"/>
          <p14:tracePt t="30742" x="2071688" y="5251450"/>
          <p14:tracePt t="30759" x="2062163" y="5251450"/>
          <p14:tracePt t="30783" x="2054225" y="5251450"/>
          <p14:tracePt t="30795" x="2054225" y="5241925"/>
          <p14:tracePt t="30974" x="2062163" y="5241925"/>
          <p14:tracePt t="31818" x="2062163" y="5232400"/>
          <p14:tracePt t="31971" x="2071688" y="5232400"/>
          <p14:tracePt t="32788" x="2089150" y="5232400"/>
          <p14:tracePt t="32800" x="2133600" y="5232400"/>
          <p14:tracePt t="32813" x="2241550" y="5232400"/>
          <p14:tracePt t="32826" x="2500313" y="5232400"/>
          <p14:tracePt t="32842" x="2830513" y="5232400"/>
          <p14:tracePt t="32859" x="3081338" y="5251450"/>
          <p14:tracePt t="32876" x="3322638" y="5276850"/>
          <p14:tracePt t="32893" x="3446463" y="5286375"/>
          <p14:tracePt t="32909" x="3554413" y="5303838"/>
          <p14:tracePt t="32926" x="3741738" y="5303838"/>
          <p14:tracePt t="32943" x="3822700" y="5303838"/>
          <p14:tracePt t="32959" x="3911600" y="5303838"/>
          <p14:tracePt t="32976" x="4017963" y="5303838"/>
          <p14:tracePt t="32993" x="4044950" y="5303838"/>
          <p14:tracePt t="33009" x="4081463" y="5303838"/>
          <p14:tracePt t="33026" x="4152900" y="5303838"/>
          <p14:tracePt t="33043" x="4179888" y="5303838"/>
          <p14:tracePt t="33058" x="4197350" y="5303838"/>
          <p14:tracePt t="33075" x="4214813" y="5295900"/>
          <p14:tracePt t="33092" x="4251325" y="5286375"/>
          <p14:tracePt t="33109" x="4259263" y="5286375"/>
          <p14:tracePt t="33124" x="4268788" y="5286375"/>
          <p14:tracePt t="33141" x="4276725" y="5286375"/>
          <p14:tracePt t="33158" x="4286250" y="5276850"/>
          <p14:tracePt t="33182" x="4295775" y="5276850"/>
          <p14:tracePt t="33195" x="4303713" y="5276850"/>
          <p14:tracePt t="33234" x="4303713" y="5268913"/>
          <p14:tracePt t="33884" x="4303713" y="5259388"/>
          <p14:tracePt t="33961" x="4303713" y="5251450"/>
          <p14:tracePt t="34037" x="4295775" y="5251450"/>
          <p14:tracePt t="34063" x="4295775" y="5241925"/>
          <p14:tracePt t="34075" x="4286250" y="5232400"/>
          <p14:tracePt t="34088" x="4286250" y="5224463"/>
          <p14:tracePt t="34101" x="4276725" y="5224463"/>
          <p14:tracePt t="34114" x="4268788" y="5214938"/>
          <p14:tracePt t="34127" x="4259263" y="5205413"/>
          <p14:tracePt t="34142" x="4241800" y="5197475"/>
          <p14:tracePt t="34159" x="4214813" y="5170488"/>
          <p14:tracePt t="34175" x="4062413" y="5072063"/>
          <p14:tracePt t="34194" x="3983038" y="5010150"/>
          <p14:tracePt t="34209" x="3884613" y="4946650"/>
          <p14:tracePt t="34225" x="3724275" y="4840288"/>
          <p14:tracePt t="34243" x="3670300" y="4786313"/>
          <p14:tracePt t="34259" x="3616325" y="4751388"/>
          <p14:tracePt t="34276" x="3536950" y="4679950"/>
          <p14:tracePt t="34293" x="3500438" y="4616450"/>
          <p14:tracePt t="34309" x="3465513" y="4554538"/>
          <p14:tracePt t="34326" x="3419475" y="4465638"/>
          <p14:tracePt t="34344" x="3394075" y="4438650"/>
          <p14:tracePt t="34359" x="3384550" y="4411663"/>
          <p14:tracePt t="34376" x="3375025" y="4394200"/>
          <p14:tracePt t="34393" x="3357563" y="4375150"/>
          <p14:tracePt t="34410" x="3340100" y="4375150"/>
          <p14:tracePt t="34426" x="3330575" y="4384675"/>
          <p14:tracePt t="34445" x="3322638" y="4384675"/>
          <p14:tracePt t="34496" x="3322638" y="4375150"/>
          <p14:tracePt t="34802" x="3322638" y="4367213"/>
          <p14:tracePt t="34816" x="3303588" y="4357688"/>
          <p14:tracePt t="34828" x="3286125" y="4322763"/>
          <p14:tracePt t="34843" x="3251200" y="4276725"/>
          <p14:tracePt t="34859" x="3205163" y="4187825"/>
          <p14:tracePt t="34876" x="3133725" y="3983038"/>
          <p14:tracePt t="34894" x="3116263" y="3884613"/>
          <p14:tracePt t="34909" x="3108325" y="3813175"/>
          <p14:tracePt t="34926" x="3108325" y="3608388"/>
          <p14:tracePt t="34944" x="3108325" y="3536950"/>
          <p14:tracePt t="34959" x="3108325" y="3500438"/>
          <p14:tracePt t="34977" x="3108325" y="3473450"/>
          <p14:tracePt t="34993" x="3108325" y="3446463"/>
          <p14:tracePt t="35010" x="3108325" y="3438525"/>
          <p14:tracePt t="35026" x="3108325" y="3429000"/>
          <p14:tracePt t="35043" x="3098800" y="3429000"/>
          <p14:tracePt t="35185" x="3098800" y="3438525"/>
          <p14:tracePt t="35223" x="3098800" y="3455988"/>
          <p14:tracePt t="35236" x="3098800" y="3509963"/>
          <p14:tracePt t="35248" x="3098800" y="3652838"/>
          <p14:tracePt t="35261" x="3089275" y="3840163"/>
          <p14:tracePt t="35275" x="3071813" y="3990975"/>
          <p14:tracePt t="35292" x="3044825" y="4251325"/>
          <p14:tracePt t="35309" x="2990850" y="4652963"/>
          <p14:tracePt t="35326" x="2965450" y="4938713"/>
          <p14:tracePt t="35342" x="2946400" y="5072063"/>
          <p14:tracePt t="35359" x="2911475" y="5357813"/>
          <p14:tracePt t="35376" x="2901950" y="5446713"/>
          <p14:tracePt t="35392" x="2901950" y="5500688"/>
          <p14:tracePt t="35408" x="2894013" y="5518150"/>
          <p14:tracePt t="35425" x="2884488" y="5572125"/>
          <p14:tracePt t="35442" x="2884488" y="5581650"/>
          <p14:tracePt t="35459" x="2884488" y="5589588"/>
          <p14:tracePt t="35476" x="2884488" y="5599113"/>
          <p14:tracePt t="35503" x="2874963" y="5599113"/>
          <p14:tracePt t="35644" x="2867025" y="5599113"/>
          <p14:tracePt t="35758" x="2857500" y="5589588"/>
          <p14:tracePt t="35784" x="2840038" y="5537200"/>
          <p14:tracePt t="35797" x="2803525" y="5429250"/>
          <p14:tracePt t="35810" x="2705100" y="5133975"/>
          <p14:tracePt t="35822" x="2589213" y="4830763"/>
          <p14:tracePt t="35835" x="2490788" y="4510088"/>
          <p14:tracePt t="35848" x="2455863" y="4411663"/>
          <p14:tracePt t="35860" x="2401888" y="4330700"/>
          <p14:tracePt t="35876" x="2357438" y="4268788"/>
          <p14:tracePt t="35893" x="2303463" y="4205288"/>
          <p14:tracePt t="35910" x="2187575" y="4089400"/>
          <p14:tracePt t="35928" x="2143125" y="4054475"/>
          <p14:tracePt t="35943" x="2089150" y="4037013"/>
          <p14:tracePt t="35960" x="2027238" y="4010025"/>
          <p14:tracePt t="35977" x="2000250" y="4000500"/>
          <p14:tracePt t="35993" x="1990725" y="4000500"/>
          <p14:tracePt t="36009" x="1973263" y="3990975"/>
          <p14:tracePt t="36028" x="1965325" y="3990975"/>
          <p14:tracePt t="36051" x="1955800" y="3983038"/>
          <p14:tracePt t="36064" x="1946275" y="3983038"/>
          <p14:tracePt t="36077" x="1946275" y="3973513"/>
          <p14:tracePt t="36092" x="1938338" y="3973513"/>
          <p14:tracePt t="36109" x="1928813" y="3973513"/>
          <p14:tracePt t="36127" x="1928813" y="3965575"/>
          <p14:tracePt t="36142" x="1919288" y="3965575"/>
          <p14:tracePt t="36159" x="1919288" y="3956050"/>
          <p14:tracePt t="36176" x="1919288" y="3946525"/>
          <p14:tracePt t="36204" x="1919288" y="3938588"/>
          <p14:tracePt t="36242" x="1919288" y="3929063"/>
          <p14:tracePt t="36319" x="1928813" y="3911600"/>
          <p14:tracePt t="36345" x="1973263" y="3894138"/>
          <p14:tracePt t="36357" x="2089150" y="3867150"/>
          <p14:tracePt t="36370" x="2259013" y="3830638"/>
          <p14:tracePt t="36383" x="2473325" y="3803650"/>
          <p14:tracePt t="36395" x="2633663" y="3795713"/>
          <p14:tracePt t="36410" x="2751138" y="3795713"/>
          <p14:tracePt t="36427" x="2901950" y="3795713"/>
          <p14:tracePt t="36443" x="3160713" y="3822700"/>
          <p14:tracePt t="36460" x="3241675" y="3848100"/>
          <p14:tracePt t="36476" x="3322638" y="3867150"/>
          <p14:tracePt t="36494" x="3394075" y="3884613"/>
          <p14:tracePt t="36511" x="3402013" y="3894138"/>
          <p14:tracePt t="36526" x="3411538" y="3902075"/>
          <p14:tracePt t="36542" x="3419475" y="3902075"/>
          <p14:tracePt t="36559" x="3419475" y="3911600"/>
          <p14:tracePt t="36577" x="3419475" y="3919538"/>
          <p14:tracePt t="36613" x="3419475" y="3929063"/>
          <p14:tracePt t="36664" x="3429000" y="39385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err="1" smtClean="0"/>
              <a:t>Cicatricial</a:t>
            </a:r>
            <a:r>
              <a:rPr lang="en-US" sz="4000" b="1" dirty="0" smtClean="0"/>
              <a:t> Alopecia</a:t>
            </a:r>
            <a:endParaRPr lang="ar-EG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235" y="2448953"/>
            <a:ext cx="10242849" cy="4003362"/>
          </a:xfrm>
        </p:spPr>
        <p:txBody>
          <a:bodyPr>
            <a:normAutofit/>
          </a:bodyPr>
          <a:lstStyle/>
          <a:p>
            <a:pPr algn="l" rtl="0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Aplasia cutis</a:t>
            </a:r>
          </a:p>
          <a:p>
            <a:pPr algn="l" rtl="0"/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Traumatic,,,,Mechanical,,,,,Thermal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Infections,,,,Pyogenic,,Fungal,,,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Spirochetal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,,,Mycobacterial</a:t>
            </a:r>
          </a:p>
          <a:p>
            <a:pPr algn="l" rtl="0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Malignancy</a:t>
            </a:r>
          </a:p>
          <a:p>
            <a:pPr algn="l" rtl="0"/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Inflammatory,,,,LPP,,,,DLE</a:t>
            </a:r>
            <a:endParaRPr lang="en-US" sz="24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Unknown,,,,Folliculitis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</a:rPr>
              <a:t>decalvan</a:t>
            </a:r>
            <a:endParaRPr lang="ar-EG" sz="2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2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528"/>
    </mc:Choice>
    <mc:Fallback>
      <p:transition spd="slow" advTm="15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3419475" y="3938588"/>
          <p14:tracePt t="765" x="3394075" y="3938588"/>
          <p14:tracePt t="777" x="3357563" y="3919538"/>
          <p14:tracePt t="790" x="3303588" y="3884613"/>
          <p14:tracePt t="803" x="3241675" y="3822700"/>
          <p14:tracePt t="820" x="3143250" y="3705225"/>
          <p14:tracePt t="834" x="3054350" y="3544888"/>
          <p14:tracePt t="851" x="2830513" y="2938463"/>
          <p14:tracePt t="868" x="2786063" y="2697163"/>
          <p14:tracePt t="884" x="2751138" y="2339975"/>
          <p14:tracePt t="901" x="2751138" y="1893888"/>
          <p14:tracePt t="919" x="2768600" y="1768475"/>
          <p14:tracePt t="935" x="2776538" y="1704975"/>
          <p14:tracePt t="951" x="2803525" y="1608138"/>
          <p14:tracePt t="969" x="2822575" y="1571625"/>
          <p14:tracePt t="985" x="2840038" y="1517650"/>
          <p14:tracePt t="1001" x="2857500" y="1473200"/>
          <p14:tracePt t="1018" x="2884488" y="1411288"/>
          <p14:tracePt t="1035" x="2884488" y="1401763"/>
          <p14:tracePt t="1051" x="2884488" y="1384300"/>
          <p14:tracePt t="1067" x="2894013" y="1374775"/>
          <p14:tracePt t="1085" x="2901950" y="1374775"/>
          <p14:tracePt t="1783" x="2911475" y="1374775"/>
          <p14:tracePt t="11008" x="2919413" y="1384300"/>
          <p14:tracePt t="11586" x="2919413" y="1401763"/>
          <p14:tracePt t="11599" x="2919413" y="1419225"/>
          <p14:tracePt t="11612" x="2928938" y="1438275"/>
          <p14:tracePt t="11624" x="2928938" y="1465263"/>
          <p14:tracePt t="11637" x="2928938" y="1490663"/>
          <p14:tracePt t="11653" x="2938463" y="1517650"/>
          <p14:tracePt t="11669" x="2946400" y="1536700"/>
          <p14:tracePt t="11686" x="2955925" y="1581150"/>
          <p14:tracePt t="11703" x="2973388" y="1598613"/>
          <p14:tracePt t="11719" x="2982913" y="1625600"/>
          <p14:tracePt t="11736" x="3009900" y="1687513"/>
          <p14:tracePt t="11753" x="3009900" y="1714500"/>
          <p14:tracePt t="11769" x="3017838" y="1724025"/>
          <p14:tracePt t="11786" x="3017838" y="1731963"/>
          <p14:tracePt t="11803" x="3017838" y="1741488"/>
          <p14:tracePt t="11819" x="3017838" y="1751013"/>
          <p14:tracePt t="11836" x="3009900" y="1758950"/>
          <p14:tracePt t="11853" x="2965450" y="1812925"/>
          <p14:tracePt t="11870" x="2928938" y="1866900"/>
          <p14:tracePt t="11886" x="2894013" y="1911350"/>
          <p14:tracePt t="11903" x="2803525" y="1990725"/>
          <p14:tracePt t="11920" x="2768600" y="2027238"/>
          <p14:tracePt t="11936" x="2724150" y="2071688"/>
          <p14:tracePt t="11953" x="2616200" y="2160588"/>
          <p14:tracePt t="11970" x="2562225" y="2232025"/>
          <p14:tracePt t="11986" x="2482850" y="2312988"/>
          <p14:tracePt t="12002" x="2357438" y="2411413"/>
          <p14:tracePt t="12020" x="2322513" y="2455863"/>
          <p14:tracePt t="12036" x="2286000" y="2482850"/>
          <p14:tracePt t="12052" x="2268538" y="2500313"/>
          <p14:tracePt t="12069" x="2241550" y="2536825"/>
          <p14:tracePt t="12086" x="2224088" y="2554288"/>
          <p14:tracePt t="12103" x="2224088" y="2562225"/>
          <p14:tracePt t="12120" x="2214563" y="2571750"/>
          <p14:tracePt t="12136" x="2214563" y="2581275"/>
          <p14:tracePt t="12172" x="2205038" y="2581275"/>
          <p14:tracePt t="12670" x="2197100" y="2581275"/>
          <p14:tracePt t="12683" x="2160588" y="2608263"/>
          <p14:tracePt t="12696" x="2133600" y="2643188"/>
          <p14:tracePt t="12709" x="2062163" y="2679700"/>
          <p14:tracePt t="12721" x="1982788" y="2724150"/>
          <p14:tracePt t="12737" x="1919288" y="2768600"/>
          <p14:tracePt t="12754" x="1857375" y="2786063"/>
          <p14:tracePt t="12770" x="1785938" y="2813050"/>
          <p14:tracePt t="12788" x="1751013" y="2830513"/>
          <p14:tracePt t="12804" x="1731963" y="2840038"/>
          <p14:tracePt t="12822" x="1704975" y="2840038"/>
          <p14:tracePt t="12838" x="1679575" y="2840038"/>
          <p14:tracePt t="12854" x="1660525" y="2847975"/>
          <p14:tracePt t="12870" x="1633538" y="2857500"/>
          <p14:tracePt t="12888" x="1608138" y="2857500"/>
          <p14:tracePt t="12904" x="1598613" y="2857500"/>
          <p14:tracePt t="12920" x="1581150" y="2857500"/>
          <p14:tracePt t="12938" x="1562100" y="2857500"/>
          <p14:tracePt t="12954" x="1554163" y="2857500"/>
          <p14:tracePt t="12971" x="1544638" y="2857500"/>
          <p14:tracePt t="12987" x="1517650" y="2857500"/>
          <p14:tracePt t="13005" x="1509713" y="2857500"/>
          <p14:tracePt t="13020" x="1490663" y="2857500"/>
          <p14:tracePt t="13037" x="1473200" y="2857500"/>
          <p14:tracePt t="13055" x="1455738" y="2857500"/>
          <p14:tracePt t="13071" x="1438275" y="2857500"/>
          <p14:tracePt t="13087" x="1428750" y="2857500"/>
          <p14:tracePt t="13104" x="1419225" y="2857500"/>
          <p14:tracePt t="13129" x="1411288" y="2857500"/>
          <p14:tracePt t="13180" x="1419225" y="2857500"/>
          <p14:tracePt t="13384" x="1419225" y="2847975"/>
          <p14:tracePt t="13422" x="1428750" y="2847975"/>
          <p14:tracePt t="13703" x="1438275" y="2847975"/>
          <p14:tracePt t="13741" x="1446213" y="2847975"/>
          <p14:tracePt t="13766" x="1455738" y="2847975"/>
          <p14:tracePt t="13780" x="1465263" y="2847975"/>
          <p14:tracePt t="13793" x="1482725" y="2847975"/>
          <p14:tracePt t="13819" x="1490663" y="2847975"/>
          <p14:tracePt t="13830" x="1500188" y="2847975"/>
          <p14:tracePt t="13843" x="1517650" y="2847975"/>
          <p14:tracePt t="13856" x="1544638" y="2847975"/>
          <p14:tracePt t="13871" x="1562100" y="2847975"/>
          <p14:tracePt t="13888" x="1589088" y="2847975"/>
          <p14:tracePt t="13904" x="1625600" y="2847975"/>
          <p14:tracePt t="13922" x="1643063" y="2847975"/>
          <p14:tracePt t="13938" x="1679575" y="2847975"/>
          <p14:tracePt t="13954" x="1697038" y="2857500"/>
          <p14:tracePt t="13972" x="1714500" y="2857500"/>
          <p14:tracePt t="13987" x="1741488" y="2857500"/>
          <p14:tracePt t="14004" x="1795463" y="2874963"/>
          <p14:tracePt t="14022" x="1822450" y="2884488"/>
          <p14:tracePt t="14038" x="1847850" y="2884488"/>
          <p14:tracePt t="14054" x="1874838" y="2894013"/>
          <p14:tracePt t="14071" x="1928813" y="2901950"/>
          <p14:tracePt t="14089" x="1946275" y="2901950"/>
          <p14:tracePt t="14104" x="1965325" y="2911475"/>
          <p14:tracePt t="14121" x="2009775" y="2919413"/>
          <p14:tracePt t="14138" x="2017713" y="2919413"/>
          <p14:tracePt t="14154" x="2027238" y="2919413"/>
          <p14:tracePt t="14171" x="2054225" y="2928938"/>
          <p14:tracePt t="14189" x="2062163" y="2928938"/>
          <p14:tracePt t="14204" x="2071688" y="2928938"/>
          <p14:tracePt t="26261" x="2062163" y="2928938"/>
          <p14:tracePt t="26819" x="2054225" y="2928938"/>
          <p14:tracePt t="26869" x="2044700" y="2928938"/>
          <p14:tracePt t="26883" x="2036763" y="2928938"/>
          <p14:tracePt t="26909" x="2027238" y="2928938"/>
          <p14:tracePt t="26921" x="2017713" y="2928938"/>
          <p14:tracePt t="26934" x="2009775" y="2928938"/>
          <p14:tracePt t="26948" x="2000250" y="2928938"/>
          <p14:tracePt t="26960" x="1982788" y="2928938"/>
          <p14:tracePt t="26977" x="1965325" y="2928938"/>
          <p14:tracePt t="26994" x="1919288" y="2928938"/>
          <p14:tracePt t="27009" x="1795463" y="2946400"/>
          <p14:tracePt t="27026" x="1741488" y="2965450"/>
          <p14:tracePt t="27041" x="1704975" y="2982913"/>
          <p14:tracePt t="27058" x="1643063" y="3000375"/>
          <p14:tracePt t="27075" x="1616075" y="3000375"/>
          <p14:tracePt t="27091" x="1589088" y="3009900"/>
          <p14:tracePt t="27108" x="1536700" y="3017838"/>
          <p14:tracePt t="27125" x="1517650" y="3017838"/>
          <p14:tracePt t="27141" x="1500188" y="3017838"/>
          <p14:tracePt t="27157" x="1490663" y="3017838"/>
          <p14:tracePt t="27174" x="1473200" y="3017838"/>
          <p14:tracePt t="27191" x="1455738" y="3017838"/>
          <p14:tracePt t="27213" x="1455738" y="3009900"/>
          <p14:tracePt t="27341" x="1465263" y="2990850"/>
          <p14:tracePt t="27366" x="1490663" y="2990850"/>
          <p14:tracePt t="27379" x="1571625" y="2955925"/>
          <p14:tracePt t="27392" x="1652588" y="2928938"/>
          <p14:tracePt t="27405" x="1741488" y="2919413"/>
          <p14:tracePt t="27417" x="1803400" y="2901950"/>
          <p14:tracePt t="27430" x="1866900" y="2901950"/>
          <p14:tracePt t="27443" x="1928813" y="2894013"/>
          <p14:tracePt t="27459" x="1965325" y="2894013"/>
          <p14:tracePt t="27475" x="1990725" y="2894013"/>
          <p14:tracePt t="27493" x="2044700" y="2894013"/>
          <p14:tracePt t="27510" x="2054225" y="2894013"/>
          <p14:tracePt t="27529" x="2071688" y="2894013"/>
          <p14:tracePt t="27543" x="2098675" y="2894013"/>
          <p14:tracePt t="27559" x="2108200" y="2894013"/>
          <p14:tracePt t="27574" x="2116138" y="2894013"/>
          <p14:tracePt t="27591" x="2125663" y="2894013"/>
          <p14:tracePt t="27608" x="2133600" y="2894013"/>
          <p14:tracePt t="27624" x="2143125" y="2894013"/>
          <p14:tracePt t="27641" x="2160588" y="2894013"/>
          <p14:tracePt t="27659" x="2170113" y="2894013"/>
          <p14:tracePt t="27674" x="2179638" y="2894013"/>
          <p14:tracePt t="27691" x="2197100" y="2894013"/>
          <p14:tracePt t="27708" x="2232025" y="2894013"/>
          <p14:tracePt t="27725" x="2251075" y="2894013"/>
          <p14:tracePt t="27741" x="2268538" y="2894013"/>
          <p14:tracePt t="27758" x="2286000" y="2894013"/>
          <p14:tracePt t="27775" x="2295525" y="2901950"/>
          <p14:tracePt t="27791" x="2303463" y="2901950"/>
          <p14:tracePt t="27812" x="2312988" y="2901950"/>
          <p14:tracePt t="27825" x="2322513" y="2901950"/>
          <p14:tracePt t="27841" x="2330450" y="2901950"/>
          <p14:tracePt t="27858" x="2339975" y="2911475"/>
          <p14:tracePt t="27874" x="2347913" y="2919413"/>
          <p14:tracePt t="27927" x="2347913" y="2928938"/>
          <p14:tracePt t="27978" x="2339975" y="2946400"/>
          <p14:tracePt t="28003" x="2322513" y="2946400"/>
          <p14:tracePt t="28016" x="2295525" y="2973388"/>
          <p14:tracePt t="28028" x="2241550" y="3000375"/>
          <p14:tracePt t="28042" x="2197100" y="3017838"/>
          <p14:tracePt t="28059" x="2143125" y="3044825"/>
          <p14:tracePt t="28075" x="2054225" y="3071813"/>
          <p14:tracePt t="28093" x="2027238" y="3071813"/>
          <p14:tracePt t="28109" x="2009775" y="3071813"/>
          <p14:tracePt t="28126" x="1973263" y="3071813"/>
          <p14:tracePt t="28143" x="1965325" y="3071813"/>
          <p14:tracePt t="28168" x="1955800" y="3071813"/>
          <p14:tracePt t="28194" x="1946275" y="3071813"/>
          <p14:tracePt t="28207" x="1938338" y="3071813"/>
          <p14:tracePt t="28219" x="1928813" y="3071813"/>
          <p14:tracePt t="28232" x="1919288" y="3071813"/>
          <p14:tracePt t="28245" x="1901825" y="3071813"/>
          <p14:tracePt t="28259" x="1893888" y="3071813"/>
          <p14:tracePt t="28275" x="1866900" y="3071813"/>
          <p14:tracePt t="28292" x="1822450" y="3071813"/>
          <p14:tracePt t="28310" x="1812925" y="3071813"/>
          <p14:tracePt t="28325" x="1803400" y="3071813"/>
          <p14:tracePt t="28342" x="1785938" y="3071813"/>
          <p14:tracePt t="28359" x="1768475" y="3071813"/>
          <p14:tracePt t="28376" x="1758950" y="3071813"/>
          <p14:tracePt t="28392" x="1751013" y="3071813"/>
          <p14:tracePt t="28409" x="1741488" y="3071813"/>
          <p14:tracePt t="28425" x="1731963" y="3071813"/>
          <p14:tracePt t="28442" x="1724025" y="3071813"/>
          <p14:tracePt t="28459" x="1714500" y="3071813"/>
          <p14:tracePt t="28476" x="1704975" y="3071813"/>
          <p14:tracePt t="28499" x="1697038" y="3071813"/>
          <p14:tracePt t="28538" x="1697038" y="3081338"/>
          <p14:tracePt t="28550" x="1687513" y="3081338"/>
          <p14:tracePt t="28563" x="1687513" y="3089275"/>
          <p14:tracePt t="28601" x="1687513" y="3098800"/>
          <p14:tracePt t="28614" x="1679575" y="3108325"/>
          <p14:tracePt t="28627" x="1670050" y="3116263"/>
          <p14:tracePt t="28640" x="1652588" y="3133725"/>
          <p14:tracePt t="28652" x="1643063" y="3152775"/>
          <p14:tracePt t="28665" x="1625600" y="3170238"/>
          <p14:tracePt t="28677" x="1616075" y="3187700"/>
          <p14:tracePt t="28692" x="1598613" y="3205163"/>
          <p14:tracePt t="28709" x="1571625" y="3214688"/>
          <p14:tracePt t="28725" x="1527175" y="3251200"/>
          <p14:tracePt t="28743" x="1500188" y="3268663"/>
          <p14:tracePt t="28759" x="1473200" y="3295650"/>
          <p14:tracePt t="28775" x="1419225" y="3322638"/>
          <p14:tracePt t="28794" x="1401763" y="3330575"/>
          <p14:tracePt t="28809" x="1393825" y="3340100"/>
          <p14:tracePt t="28825" x="1366838" y="3357563"/>
          <p14:tracePt t="28844" x="1357313" y="3367088"/>
          <p14:tracePt t="28859" x="1347788" y="3367088"/>
          <p14:tracePt t="28881" x="1347788" y="3375025"/>
          <p14:tracePt t="28920" x="1339850" y="3375025"/>
          <p14:tracePt t="30011" x="1339850" y="3367088"/>
          <p14:tracePt t="30044" x="1339850" y="3384550"/>
          <p14:tracePt t="30580" x="1339850" y="3402013"/>
          <p14:tracePt t="30593" x="1339850" y="3446463"/>
          <p14:tracePt t="30607" x="1339850" y="3509963"/>
          <p14:tracePt t="30619" x="1347788" y="3571875"/>
          <p14:tracePt t="30631" x="1357313" y="3608388"/>
          <p14:tracePt t="30645" x="1366838" y="3633788"/>
          <p14:tracePt t="30660" x="1374775" y="3670300"/>
          <p14:tracePt t="30676" x="1374775" y="3697288"/>
          <p14:tracePt t="30692" x="1393825" y="3751263"/>
          <p14:tracePt t="30710" x="1401763" y="3759200"/>
          <p14:tracePt t="30726" x="1419225" y="3786188"/>
          <p14:tracePt t="30743" x="1446213" y="3830638"/>
          <p14:tracePt t="30760" x="1465263" y="3867150"/>
          <p14:tracePt t="30776" x="1473200" y="3902075"/>
          <p14:tracePt t="30793" x="1490663" y="3938588"/>
          <p14:tracePt t="30793" x="1500188" y="3965575"/>
          <p14:tracePt t="30811" x="1509713" y="4000500"/>
          <p14:tracePt t="30826" x="1517650" y="4017963"/>
          <p14:tracePt t="30843" x="1517650" y="4027488"/>
          <p14:tracePt t="30859" x="1517650" y="4044950"/>
          <p14:tracePt t="30876" x="1527175" y="4044950"/>
          <p14:tracePt t="30893" x="1527175" y="4054475"/>
          <p14:tracePt t="30910" x="1527175" y="4062413"/>
          <p14:tracePt t="30926" x="1536700" y="4071938"/>
          <p14:tracePt t="30950" x="1536700" y="4081463"/>
          <p14:tracePt t="31256" x="1536700" y="4098925"/>
          <p14:tracePt t="31270" x="1536700" y="4125913"/>
          <p14:tracePt t="31282" x="1536700" y="4133850"/>
          <p14:tracePt t="31295" x="1536700" y="4152900"/>
          <p14:tracePt t="31310" x="1536700" y="4133850"/>
          <p14:tracePt t="31371" x="1536700" y="4098925"/>
          <p14:tracePt t="31384" x="1536700" y="4037013"/>
          <p14:tracePt t="31396" x="1536700" y="3884613"/>
          <p14:tracePt t="31410" x="1536700" y="3633788"/>
          <p14:tracePt t="31426" x="1536700" y="3465513"/>
          <p14:tracePt t="31443" x="1536700" y="3313113"/>
          <p14:tracePt t="31460" x="1536700" y="3125788"/>
          <p14:tracePt t="31477" x="1544638" y="3062288"/>
          <p14:tracePt t="31493" x="1554163" y="3027363"/>
          <p14:tracePt t="31510" x="1562100" y="2946400"/>
          <p14:tracePt t="31527" x="1562100" y="2938463"/>
          <p14:tracePt t="31543" x="1562100" y="2928938"/>
          <p14:tracePt t="31559" x="1562100" y="2911475"/>
          <p14:tracePt t="31576" x="1562100" y="2919413"/>
          <p14:tracePt t="31715" x="1562100" y="2938463"/>
          <p14:tracePt t="31728" x="1562100" y="2955925"/>
          <p14:tracePt t="31740" x="1562100" y="2990850"/>
          <p14:tracePt t="31753" x="1562100" y="3062288"/>
          <p14:tracePt t="31766" x="1562100" y="3197225"/>
          <p14:tracePt t="31778" x="1562100" y="3313113"/>
          <p14:tracePt t="31793" x="1562100" y="3411538"/>
          <p14:tracePt t="31810" x="1562100" y="3490913"/>
          <p14:tracePt t="31827" x="1562100" y="3660775"/>
          <p14:tracePt t="31843" x="1562100" y="3724275"/>
          <p14:tracePt t="31859" x="1562100" y="3759200"/>
          <p14:tracePt t="31876" x="1562100" y="3848100"/>
          <p14:tracePt t="31894" x="1562100" y="3894138"/>
          <p14:tracePt t="31910" x="1562100" y="3965575"/>
          <p14:tracePt t="31926" x="1562100" y="4017963"/>
          <p14:tracePt t="31943" x="1562100" y="4089400"/>
          <p14:tracePt t="31960" x="1562100" y="4143375"/>
          <p14:tracePt t="31976" x="1562100" y="4224338"/>
          <p14:tracePt t="31993" x="1562100" y="4402138"/>
          <p14:tracePt t="32010" x="1562100" y="4456113"/>
          <p14:tracePt t="32026" x="1562100" y="4545013"/>
          <p14:tracePt t="32043" x="1562100" y="4705350"/>
          <p14:tracePt t="32061" x="1562100" y="4751388"/>
          <p14:tracePt t="32075" x="1562100" y="4776788"/>
          <p14:tracePt t="32092" x="1562100" y="4813300"/>
          <p14:tracePt t="32110" x="1562100" y="4830763"/>
          <p14:tracePt t="32126" x="1562100" y="4848225"/>
          <p14:tracePt t="32142" x="1562100" y="4867275"/>
          <p14:tracePt t="32159" x="1571625" y="4884738"/>
          <p14:tracePt t="32176" x="1581150" y="4894263"/>
          <p14:tracePt t="32198" x="1581150" y="4902200"/>
          <p14:tracePt t="32224" x="1581150" y="4911725"/>
          <p14:tracePt t="32262" x="1581150" y="4919663"/>
          <p14:tracePt t="32275" x="1581150" y="4929188"/>
          <p14:tracePt t="32287" x="1589088" y="4929188"/>
          <p14:tracePt t="32300" x="1589088" y="4938713"/>
          <p14:tracePt t="32339" x="1589088" y="4929188"/>
          <p14:tracePt t="32479" x="1589088" y="4919663"/>
          <p14:tracePt t="32492" x="1589088" y="4884738"/>
          <p14:tracePt t="32504" x="1589088" y="4830763"/>
          <p14:tracePt t="32517" x="1598613" y="4732338"/>
          <p14:tracePt t="32530" x="1598613" y="4598988"/>
          <p14:tracePt t="32543" x="1608138" y="4483100"/>
          <p14:tracePt t="32560" x="1608138" y="4384675"/>
          <p14:tracePt t="32576" x="1608138" y="4276725"/>
          <p14:tracePt t="32576" x="1608138" y="4197350"/>
          <p14:tracePt t="32594" x="1625600" y="4125913"/>
          <p14:tracePt t="32610" x="1625600" y="4071938"/>
          <p14:tracePt t="32627" x="1633538" y="4037013"/>
          <p14:tracePt t="32643" x="1643063" y="3983038"/>
          <p14:tracePt t="32660" x="1643063" y="3938588"/>
          <p14:tracePt t="32676" x="1652588" y="3911600"/>
          <p14:tracePt t="32693" x="1660525" y="3840163"/>
          <p14:tracePt t="32710" x="1670050" y="3795713"/>
          <p14:tracePt t="32727" x="1670050" y="3768725"/>
          <p14:tracePt t="32743" x="1670050" y="3705225"/>
          <p14:tracePt t="32761" x="1679575" y="3643313"/>
          <p14:tracePt t="32777" x="1679575" y="3598863"/>
          <p14:tracePt t="32793" x="1687513" y="3490913"/>
          <p14:tracePt t="32811" x="1697038" y="3446463"/>
          <p14:tracePt t="32827" x="1697038" y="3411538"/>
          <p14:tracePt t="32843" x="1704975" y="3340100"/>
          <p14:tracePt t="32860" x="1724025" y="3251200"/>
          <p14:tracePt t="32877" x="1731963" y="3224213"/>
          <p14:tracePt t="32893" x="1731963" y="3214688"/>
          <p14:tracePt t="32910" x="1731963" y="3205163"/>
          <p14:tracePt t="32927" x="1731963" y="3197225"/>
          <p14:tracePt t="32943" x="1731963" y="3187700"/>
          <p14:tracePt t="32960" x="1731963" y="3179763"/>
          <p14:tracePt t="33460" x="1731963" y="3170238"/>
          <p14:tracePt t="33473" x="1731963" y="3160713"/>
          <p14:tracePt t="33486" x="1731963" y="3133725"/>
          <p14:tracePt t="33498" x="1731963" y="3089275"/>
          <p14:tracePt t="33511" x="1731963" y="3044825"/>
          <p14:tracePt t="33527" x="1731963" y="2982913"/>
          <p14:tracePt t="33543" x="1731963" y="2938463"/>
          <p14:tracePt t="33559" x="1751013" y="2884488"/>
          <p14:tracePt t="33576" x="1751013" y="2874963"/>
          <p14:tracePt t="33592" x="1758950" y="2857500"/>
          <p14:tracePt t="33609" x="1758950" y="2847975"/>
          <p14:tracePt t="33626" x="1758950" y="2840038"/>
          <p14:tracePt t="33651" x="1758950" y="2830513"/>
          <p14:tracePt t="33906" x="1768475" y="2830513"/>
          <p14:tracePt t="33957" x="1768475" y="2822575"/>
          <p14:tracePt t="33996" x="1768475" y="2830513"/>
          <p14:tracePt t="34314" x="1758950" y="2840038"/>
          <p14:tracePt t="34327" x="1758950" y="2867025"/>
          <p14:tracePt t="34339" x="1758950" y="2874963"/>
          <p14:tracePt t="34352" x="1751013" y="2901950"/>
          <p14:tracePt t="34365" x="1741488" y="2928938"/>
          <p14:tracePt t="34378" x="1741488" y="2955925"/>
          <p14:tracePt t="34394" x="1731963" y="2982913"/>
          <p14:tracePt t="34410" x="1731963" y="3044825"/>
          <p14:tracePt t="34427" x="1731963" y="3133725"/>
          <p14:tracePt t="34444" x="1731963" y="3170238"/>
          <p14:tracePt t="34460" x="1731963" y="3224213"/>
          <p14:tracePt t="34477" x="1724025" y="3348038"/>
          <p14:tracePt t="34495" x="1724025" y="3402013"/>
          <p14:tracePt t="34510" x="1724025" y="3446463"/>
          <p14:tracePt t="34527" x="1724025" y="3562350"/>
          <p14:tracePt t="34544" x="1724025" y="3616325"/>
          <p14:tracePt t="34560" x="1724025" y="3741738"/>
          <p14:tracePt t="34577" x="1724025" y="3840163"/>
          <p14:tracePt t="34593" x="1741488" y="4062413"/>
          <p14:tracePt t="34610" x="1751013" y="4251325"/>
          <p14:tracePt t="34626" x="1768475" y="4402138"/>
          <p14:tracePt t="34643" x="1803400" y="4687888"/>
          <p14:tracePt t="34660" x="1830388" y="4848225"/>
          <p14:tracePt t="34676" x="1847850" y="4929188"/>
          <p14:tracePt t="34693" x="1866900" y="5018088"/>
          <p14:tracePt t="34710" x="1874838" y="5054600"/>
          <p14:tracePt t="34726" x="1884363" y="5081588"/>
          <p14:tracePt t="34743" x="1884363" y="5126038"/>
          <p14:tracePt t="34760" x="1884363" y="5133975"/>
          <p14:tracePt t="34776" x="1893888" y="5153025"/>
          <p14:tracePt t="34793" x="1893888" y="5143500"/>
          <p14:tracePt t="35002" x="1893888" y="5108575"/>
          <p14:tracePt t="35015" x="1893888" y="5018088"/>
          <p14:tracePt t="35028" x="1884363" y="4867275"/>
          <p14:tracePt t="35040" x="1866900" y="4633913"/>
          <p14:tracePt t="35053" x="1857375" y="4554538"/>
          <p14:tracePt t="35065" x="1857375" y="4473575"/>
          <p14:tracePt t="35078" x="1857375" y="4419600"/>
          <p14:tracePt t="35094" x="1857375" y="4357688"/>
          <p14:tracePt t="35110" x="1857375" y="4268788"/>
          <p14:tracePt t="35127" x="1857375" y="4098925"/>
          <p14:tracePt t="35145" x="1857375" y="4000500"/>
          <p14:tracePt t="35161" x="1857375" y="3929063"/>
          <p14:tracePt t="35177" x="1857375" y="3732213"/>
          <p14:tracePt t="35195" x="1857375" y="3652838"/>
          <p14:tracePt t="35211" x="1857375" y="3571875"/>
          <p14:tracePt t="35227" x="1857375" y="3446463"/>
          <p14:tracePt t="35245" x="1866900" y="3419475"/>
          <p14:tracePt t="35260" x="1874838" y="3384550"/>
          <p14:tracePt t="35277" x="1893888" y="3303588"/>
          <p14:tracePt t="35295" x="1893888" y="3286125"/>
          <p14:tracePt t="35311" x="1893888" y="3268663"/>
          <p14:tracePt t="35327" x="1901825" y="3268663"/>
          <p14:tracePt t="35344" x="1901825" y="3259138"/>
          <p14:tracePt t="35360" x="1901825" y="3251200"/>
          <p14:tracePt t="35460" x="1901825" y="3241675"/>
          <p14:tracePt t="35498" x="1901825" y="3251200"/>
          <p14:tracePt t="35868" x="1893888" y="3259138"/>
          <p14:tracePt t="35932" x="1884363" y="3259138"/>
          <p14:tracePt t="35944" x="1866900" y="3259138"/>
          <p14:tracePt t="35957" x="1847850" y="3268663"/>
          <p14:tracePt t="35970" x="1812925" y="3268663"/>
          <p14:tracePt t="35982" x="1768475" y="3276600"/>
          <p14:tracePt t="35996" x="1731963" y="3276600"/>
          <p14:tracePt t="36012" x="1679575" y="3276600"/>
          <p14:tracePt t="36028" x="1660525" y="3276600"/>
          <p14:tracePt t="36044" x="1589088" y="3276600"/>
          <p14:tracePt t="36061" x="1571625" y="3276600"/>
          <p14:tracePt t="36077" x="1544638" y="3276600"/>
          <p14:tracePt t="36093" x="1500188" y="3276600"/>
          <p14:tracePt t="36110" x="1490663" y="3276600"/>
          <p14:tracePt t="36127" x="1482725" y="3276600"/>
          <p14:tracePt t="36143" x="1465263" y="3276600"/>
          <p14:tracePt t="36160" x="1446213" y="3276600"/>
          <p14:tracePt t="36177" x="1455738" y="3276600"/>
          <p14:tracePt t="36378" x="1482725" y="3276600"/>
          <p14:tracePt t="36391" x="1509713" y="3276600"/>
          <p14:tracePt t="36403" x="1562100" y="3276600"/>
          <p14:tracePt t="36416" x="1608138" y="3276600"/>
          <p14:tracePt t="36429" x="1660525" y="3276600"/>
          <p14:tracePt t="36444" x="1697038" y="3276600"/>
          <p14:tracePt t="36461" x="1751013" y="3276600"/>
          <p14:tracePt t="36477" x="1812925" y="3276600"/>
          <p14:tracePt t="36495" x="1839913" y="3286125"/>
          <p14:tracePt t="36511" x="1857375" y="3286125"/>
          <p14:tracePt t="36528" x="1893888" y="3295650"/>
          <p14:tracePt t="36546" x="1919288" y="3295650"/>
          <p14:tracePt t="36561" x="1928813" y="3303588"/>
          <p14:tracePt t="36577" x="1938338" y="3303588"/>
          <p14:tracePt t="36594" x="1965325" y="3303588"/>
          <p14:tracePt t="36612" x="1973263" y="3313113"/>
          <p14:tracePt t="36628" x="1982788" y="3313113"/>
          <p14:tracePt t="36646" x="1982788" y="3322638"/>
          <p14:tracePt t="36683" x="1965325" y="3322638"/>
          <p14:tracePt t="36786" x="1946275" y="3322638"/>
          <p14:tracePt t="36798" x="1928813" y="3322638"/>
          <p14:tracePt t="36811" x="1901825" y="3330575"/>
          <p14:tracePt t="36823" x="1874838" y="3330575"/>
          <p14:tracePt t="36836" x="1847850" y="3330575"/>
          <p14:tracePt t="36849" x="1803400" y="3340100"/>
          <p14:tracePt t="36862" x="1776413" y="3340100"/>
          <p14:tracePt t="36878" x="1758950" y="3340100"/>
          <p14:tracePt t="36895" x="1741488" y="3348038"/>
          <p14:tracePt t="36911" x="1704975" y="3348038"/>
          <p14:tracePt t="36929" x="1687513" y="3357563"/>
          <p14:tracePt t="36944" x="1660525" y="3375025"/>
          <p14:tracePt t="36961" x="1598613" y="3384550"/>
          <p14:tracePt t="36978" x="1581150" y="3394075"/>
          <p14:tracePt t="36994" x="1571625" y="3394075"/>
          <p14:tracePt t="37011" x="1554163" y="3394075"/>
          <p14:tracePt t="37029" x="1544638" y="3394075"/>
          <p14:tracePt t="37043" x="1536700" y="3394075"/>
          <p14:tracePt t="37079" x="1536700" y="3384550"/>
          <p14:tracePt t="37296" x="1536700" y="3375025"/>
          <p14:tracePt t="37347" x="1544638" y="3375025"/>
          <p14:tracePt t="43512" x="1554163" y="3375025"/>
          <p14:tracePt t="43990" x="1562100" y="3375025"/>
          <p14:tracePt t="44054" x="1581150" y="3375025"/>
          <p14:tracePt t="44080" x="1608138" y="3375025"/>
          <p14:tracePt t="44093" x="1633538" y="3375025"/>
          <p14:tracePt t="44106" x="1670050" y="3384550"/>
          <p14:tracePt t="44118" x="1714500" y="3384550"/>
          <p14:tracePt t="44131" x="1768475" y="3384550"/>
          <p14:tracePt t="44147" x="1822450" y="3384550"/>
          <p14:tracePt t="44163" x="1866900" y="3384550"/>
          <p14:tracePt t="44180" x="1990725" y="3384550"/>
          <p14:tracePt t="44197" x="2071688" y="3384550"/>
          <p14:tracePt t="44213" x="2170113" y="3384550"/>
          <p14:tracePt t="44213" x="2259013" y="3384550"/>
          <p14:tracePt t="44233" x="2357438" y="3384550"/>
          <p14:tracePt t="44248" x="2490788" y="3384550"/>
          <p14:tracePt t="44263" x="2598738" y="3384550"/>
          <p14:tracePt t="44281" x="2759075" y="3402013"/>
          <p14:tracePt t="44298" x="2822575" y="3402013"/>
          <p14:tracePt t="44315" x="2884488" y="3402013"/>
          <p14:tracePt t="44331" x="2965450" y="3402013"/>
          <p14:tracePt t="44348" x="3009900" y="3402013"/>
          <p14:tracePt t="44364" x="3027363" y="3402013"/>
          <p14:tracePt t="44381" x="3062288" y="3402013"/>
          <p14:tracePt t="44398" x="3160713" y="3402013"/>
          <p14:tracePt t="44415" x="3197225" y="3402013"/>
          <p14:tracePt t="44431" x="3241675" y="3394075"/>
          <p14:tracePt t="44448" x="3286125" y="3394075"/>
          <p14:tracePt t="44465" x="3313113" y="3384550"/>
          <p14:tracePt t="44481" x="3340100" y="3384550"/>
          <p14:tracePt t="44498" x="3375025" y="3384550"/>
          <p14:tracePt t="44516" x="3384550" y="3384550"/>
          <p14:tracePt t="44531" x="3394075" y="3384550"/>
          <p14:tracePt t="44551" x="3402013" y="3384550"/>
          <p14:tracePt t="44590" x="3402013" y="3375025"/>
          <p14:tracePt t="44755" x="3402013" y="3367088"/>
          <p14:tracePt t="44921" x="3402013" y="3357563"/>
          <p14:tracePt t="45112" x="3394075" y="3340100"/>
          <p14:tracePt t="45137" x="3429000" y="3330575"/>
          <p14:tracePt t="45508" x="3473450" y="3330575"/>
          <p14:tracePt t="45520" x="3527425" y="3322638"/>
          <p14:tracePt t="45533" x="3616325" y="3295650"/>
          <p14:tracePt t="45548" x="3687763" y="3286125"/>
          <p14:tracePt t="45565" x="3768725" y="3276600"/>
          <p14:tracePt t="45581" x="3938588" y="3276600"/>
          <p14:tracePt t="45599" x="4000500" y="3276600"/>
          <p14:tracePt t="45615" x="4044950" y="3276600"/>
          <p14:tracePt t="45632" x="4179888" y="3276600"/>
          <p14:tracePt t="45649" x="4276725" y="3268663"/>
          <p14:tracePt t="45665" x="4340225" y="3268663"/>
          <p14:tracePt t="45681" x="4438650" y="3268663"/>
          <p14:tracePt t="45699" x="4491038" y="3268663"/>
          <p14:tracePt t="45715" x="4554538" y="3268663"/>
          <p14:tracePt t="45731" x="4589463" y="3268663"/>
          <p14:tracePt t="45748" x="4643438" y="3268663"/>
          <p14:tracePt t="45766" x="4660900" y="3268663"/>
          <p14:tracePt t="45781" x="4687888" y="3268663"/>
          <p14:tracePt t="45798" x="4724400" y="3268663"/>
          <p14:tracePt t="45816" x="4741863" y="3268663"/>
          <p14:tracePt t="45832" x="4751388" y="3268663"/>
          <p14:tracePt t="45848" x="4768850" y="3268663"/>
          <p14:tracePt t="45865" x="4776788" y="3268663"/>
          <p14:tracePt t="45915" x="4795838" y="3268663"/>
          <p14:tracePt t="46004" x="4840288" y="3268663"/>
          <p14:tracePt t="46017" x="4911725" y="3286125"/>
          <p14:tracePt t="46031" x="5027613" y="3322638"/>
          <p14:tracePt t="46042" x="5133975" y="3340100"/>
          <p14:tracePt t="46055" x="5205413" y="3357563"/>
          <p14:tracePt t="46068" x="5259388" y="3375025"/>
          <p14:tracePt t="46081" x="5295900" y="3384550"/>
          <p14:tracePt t="46097" x="5322888" y="3394075"/>
          <p14:tracePt t="46114" x="5348288" y="3394075"/>
          <p14:tracePt t="46114" x="5357813" y="3402013"/>
          <p14:tracePt t="46132" x="5375275" y="3402013"/>
          <p14:tracePt t="46148" x="5384800" y="3402013"/>
          <p14:tracePt t="46164" x="5394325" y="3402013"/>
          <p14:tracePt t="46181" x="5411788" y="3402013"/>
          <p14:tracePt t="46198" x="5419725" y="3411538"/>
          <p14:tracePt t="46214" x="5429250" y="3411538"/>
          <p14:tracePt t="46233" x="5438775" y="3411538"/>
          <p14:tracePt t="49264" x="5429250" y="3411538"/>
          <p14:tracePt t="49743" x="5419725" y="3411538"/>
          <p14:tracePt t="49819" x="5419725" y="3419475"/>
          <p14:tracePt t="50240" x="5411788" y="3419475"/>
          <p14:tracePt t="50560" x="5402263" y="3419475"/>
          <p14:tracePt t="50611" x="5394325" y="3419475"/>
          <p14:tracePt t="50687" x="5384800" y="3419475"/>
          <p14:tracePt t="51134" x="5384800" y="3411538"/>
          <p14:tracePt t="51159" x="5394325" y="3411538"/>
          <p14:tracePt t="53015" x="5384800" y="3411538"/>
          <p14:tracePt t="53138" x="5375275" y="3411538"/>
          <p14:tracePt t="53214" x="5375275" y="3402013"/>
          <p14:tracePt t="53227" x="5367338" y="3402013"/>
          <p14:tracePt t="53253" x="5357813" y="3402013"/>
          <p14:tracePt t="53329" x="5330825" y="3402013"/>
          <p14:tracePt t="53342" x="5295900" y="3402013"/>
          <p14:tracePt t="53355" x="5251450" y="3402013"/>
          <p14:tracePt t="53368" x="5170488" y="3411538"/>
          <p14:tracePt t="53384" x="5081588" y="3446463"/>
          <p14:tracePt t="53400" x="4991100" y="3473450"/>
          <p14:tracePt t="53417" x="4857750" y="3509963"/>
          <p14:tracePt t="53434" x="4803775" y="3527425"/>
          <p14:tracePt t="53451" x="4776788" y="3536950"/>
          <p14:tracePt t="53468" x="4705350" y="3562350"/>
          <p14:tracePt t="53485" x="4660900" y="3571875"/>
          <p14:tracePt t="53500" x="4589463" y="3581400"/>
          <p14:tracePt t="53518" x="4456113" y="3625850"/>
          <p14:tracePt t="53535" x="4394200" y="3643313"/>
          <p14:tracePt t="53551" x="4303713" y="3660775"/>
          <p14:tracePt t="53567" x="4098925" y="3697288"/>
          <p14:tracePt t="53585" x="4010025" y="3714750"/>
          <p14:tracePt t="53601" x="3911600" y="3741738"/>
          <p14:tracePt t="53617" x="3759200" y="3759200"/>
          <p14:tracePt t="53634" x="3536950" y="3813175"/>
          <p14:tracePt t="53651" x="3375025" y="3830638"/>
          <p14:tracePt t="53667" x="3295650" y="3848100"/>
          <p14:tracePt t="53684" x="3108325" y="3894138"/>
          <p14:tracePt t="53701" x="2982913" y="3919538"/>
          <p14:tracePt t="53717" x="2894013" y="3938588"/>
          <p14:tracePt t="53734" x="2813050" y="3965575"/>
          <p14:tracePt t="53751" x="2759075" y="3983038"/>
          <p14:tracePt t="53767" x="2705100" y="3990975"/>
          <p14:tracePt t="53784" x="2616200" y="4010025"/>
          <p14:tracePt t="53802" x="2608263" y="4010025"/>
          <p14:tracePt t="53817" x="2598738" y="4010025"/>
          <p14:tracePt t="53834" x="2581275" y="4010025"/>
          <p14:tracePt t="53851" x="2571750" y="4010025"/>
          <p14:tracePt t="53868" x="2562225" y="4010025"/>
          <p14:tracePt t="54477" x="2554288" y="4010025"/>
          <p14:tracePt t="54490" x="2544763" y="4010025"/>
          <p14:tracePt t="54517" x="2517775" y="4010025"/>
          <p14:tracePt t="54530" x="2509838" y="4010025"/>
          <p14:tracePt t="54542" x="2490788" y="4010025"/>
          <p14:tracePt t="54554" x="2465388" y="4010025"/>
          <p14:tracePt t="54567" x="2438400" y="4010025"/>
          <p14:tracePt t="54583" x="2411413" y="4010025"/>
          <p14:tracePt t="54600" x="2366963" y="4000500"/>
          <p14:tracePt t="54618" x="2330450" y="4000500"/>
          <p14:tracePt t="54635" x="2295525" y="3990975"/>
          <p14:tracePt t="54651" x="2241550" y="3983038"/>
          <p14:tracePt t="54651" x="2197100" y="3965575"/>
          <p14:tracePt t="54668" x="2160588" y="3956050"/>
          <p14:tracePt t="54684" x="2125663" y="3938588"/>
          <p14:tracePt t="54701" x="2098675" y="3929063"/>
          <p14:tracePt t="54717" x="2054225" y="3911600"/>
          <p14:tracePt t="54735" x="2044700" y="3902075"/>
          <p14:tracePt t="54751" x="2027238" y="3902075"/>
          <p14:tracePt t="54768" x="2000250" y="3884613"/>
          <p14:tracePt t="54785" x="1990725" y="3884613"/>
          <p14:tracePt t="54801" x="1982788" y="3875088"/>
          <p14:tracePt t="54817" x="1965325" y="3867150"/>
          <p14:tracePt t="54835" x="1955800" y="3857625"/>
          <p14:tracePt t="54859" x="1946275" y="3857625"/>
          <p14:tracePt t="54872" x="1938338" y="3857625"/>
          <p14:tracePt t="54898" x="1938338" y="3848100"/>
          <p14:tracePt t="54910" x="1928813" y="3848100"/>
          <p14:tracePt t="54936" x="1919288" y="3848100"/>
          <p14:tracePt t="57016" x="1919288" y="3840163"/>
          <p14:tracePt t="57131" x="1928813" y="3840163"/>
          <p14:tracePt t="57437" x="1938338" y="3840163"/>
          <p14:tracePt t="57692" x="1955800" y="3840163"/>
          <p14:tracePt t="57705" x="1990725" y="3840163"/>
          <p14:tracePt t="57718" x="2036763" y="3840163"/>
          <p14:tracePt t="57730" x="2116138" y="3840163"/>
          <p14:tracePt t="57743" x="2187575" y="3840163"/>
          <p14:tracePt t="57756" x="2232025" y="3840163"/>
          <p14:tracePt t="57770" x="2268538" y="3840163"/>
          <p14:tracePt t="57785" x="2303463" y="3840163"/>
          <p14:tracePt t="57802" x="2330450" y="3848100"/>
          <p14:tracePt t="57818" x="2374900" y="3857625"/>
          <p14:tracePt t="57836" x="2401888" y="3857625"/>
          <p14:tracePt t="57852" x="2428875" y="3867150"/>
          <p14:tracePt t="57869" x="2482850" y="3867150"/>
          <p14:tracePt t="57886" x="2509838" y="3867150"/>
          <p14:tracePt t="57902" x="2536825" y="3875088"/>
          <p14:tracePt t="57919" x="2598738" y="3884613"/>
          <p14:tracePt t="57937" x="2652713" y="3894138"/>
          <p14:tracePt t="57952" x="2705100" y="3902075"/>
          <p14:tracePt t="57969" x="2786063" y="3929063"/>
          <p14:tracePt t="57986" x="2813050" y="3938588"/>
          <p14:tracePt t="58002" x="2840038" y="3956050"/>
          <p14:tracePt t="58019" x="2867025" y="3965575"/>
          <p14:tracePt t="58037" x="2884488" y="3965575"/>
          <p14:tracePt t="58051" x="2894013" y="3965575"/>
          <p14:tracePt t="58074" x="2901950" y="3965575"/>
          <p14:tracePt t="58087" x="2911475" y="3965575"/>
          <p14:tracePt t="58112" x="2919413" y="3965575"/>
          <p14:tracePt t="58125" x="2938463" y="3965575"/>
          <p14:tracePt t="58151" x="2946400" y="3965575"/>
          <p14:tracePt t="58176" x="2955925" y="3965575"/>
          <p14:tracePt t="58215" x="2965450" y="3965575"/>
          <p14:tracePt t="58227" x="2973388" y="3965575"/>
          <p14:tracePt t="58253" x="2982913" y="3965575"/>
          <p14:tracePt t="58278" x="2965450" y="3965575"/>
          <p14:tracePt t="58431" x="2928938" y="3965575"/>
          <p14:tracePt t="58444" x="2874963" y="3956050"/>
          <p14:tracePt t="58457" x="2776538" y="3946525"/>
          <p14:tracePt t="58470" x="2679700" y="3929063"/>
          <p14:tracePt t="58485" x="2608263" y="3929063"/>
          <p14:tracePt t="58502" x="2554288" y="3929063"/>
          <p14:tracePt t="58520" x="2455863" y="3919538"/>
          <p14:tracePt t="58536" x="2393950" y="3919538"/>
          <p14:tracePt t="58552" x="2339975" y="3911600"/>
          <p14:tracePt t="58569" x="2276475" y="3894138"/>
          <p14:tracePt t="58586" x="2241550" y="3894138"/>
          <p14:tracePt t="58602" x="2232025" y="3884613"/>
          <p14:tracePt t="58619" x="2197100" y="3875088"/>
          <p14:tracePt t="58637" x="2179638" y="3875088"/>
          <p14:tracePt t="58652" x="2170113" y="3875088"/>
          <p14:tracePt t="58669" x="2133600" y="3867150"/>
          <p14:tracePt t="58686" x="2125663" y="3867150"/>
          <p14:tracePt t="58712" x="2116138" y="3867150"/>
          <p14:tracePt t="58724" x="2108200" y="3867150"/>
          <p14:tracePt t="58737" x="2098675" y="3867150"/>
          <p14:tracePt t="58775" x="2098675" y="3857625"/>
          <p14:tracePt t="58788" x="2089150" y="3848100"/>
          <p14:tracePt t="58992" x="2081213" y="3848100"/>
          <p14:tracePt t="59030" x="2071688" y="3848100"/>
          <p14:tracePt t="59106" x="2071688" y="3840163"/>
          <p14:tracePt t="59132" x="2062163" y="3840163"/>
          <p14:tracePt t="59158" x="2054225" y="3840163"/>
          <p14:tracePt t="59209" x="2054225" y="3830638"/>
          <p14:tracePt t="59221" x="2044700" y="3830638"/>
          <p14:tracePt t="59235" x="2044700" y="3822700"/>
          <p14:tracePt t="59311" x="2036763" y="3822700"/>
          <p14:tracePt t="59349" x="2027238" y="3822700"/>
          <p14:tracePt t="59783" x="2017713" y="3822700"/>
          <p14:tracePt t="59833" x="2017713" y="3813175"/>
          <p14:tracePt t="59846" x="2017713" y="3803650"/>
          <p14:tracePt t="59974" x="2017713" y="3795713"/>
          <p14:tracePt t="59986" x="2017713" y="3786188"/>
          <p14:tracePt t="59999" x="2017713" y="3768725"/>
          <p14:tracePt t="60025" x="2017713" y="3759200"/>
          <p14:tracePt t="60038" x="2017713" y="3751263"/>
          <p14:tracePt t="60051" x="2017713" y="3732213"/>
          <p14:tracePt t="60062" x="2017713" y="3724275"/>
          <p14:tracePt t="60075" x="2017713" y="3705225"/>
          <p14:tracePt t="60088" x="2017713" y="3679825"/>
          <p14:tracePt t="60102" x="2017713" y="3643313"/>
          <p14:tracePt t="60118" x="2027238" y="3598863"/>
          <p14:tracePt t="60135" x="2044700" y="3500438"/>
          <p14:tracePt t="60152" x="2054225" y="3465513"/>
          <p14:tracePt t="60168" x="2062163" y="3429000"/>
          <p14:tracePt t="60185" x="2071688" y="3394075"/>
          <p14:tracePt t="60201" x="2089150" y="3330575"/>
          <p14:tracePt t="60219" x="2098675" y="3313113"/>
          <p14:tracePt t="60235" x="2098675" y="3295650"/>
          <p14:tracePt t="60252" x="2108200" y="3276600"/>
          <p14:tracePt t="60269" x="2108200" y="3268663"/>
          <p14:tracePt t="63265" x="2098675" y="3268663"/>
          <p14:tracePt t="63663" x="2089150" y="3259138"/>
          <p14:tracePt t="63676" x="2089150" y="3251200"/>
          <p14:tracePt t="63689" x="2081213" y="3232150"/>
          <p14:tracePt t="63703" x="2071688" y="3224213"/>
          <p14:tracePt t="63720" x="2071688" y="3197225"/>
          <p14:tracePt t="63737" x="2054225" y="3125788"/>
          <p14:tracePt t="63755" x="2054225" y="3089275"/>
          <p14:tracePt t="63770" x="2054225" y="3036888"/>
          <p14:tracePt t="63787" x="2071688" y="2857500"/>
          <p14:tracePt t="63805" x="2125663" y="2768600"/>
          <p14:tracePt t="63820" x="2160588" y="2705100"/>
          <p14:tracePt t="63837" x="2197100" y="2660650"/>
          <p14:tracePt t="63837" x="2214563" y="2643188"/>
          <p14:tracePt t="63855" x="2224088" y="2633663"/>
          <p14:tracePt t="63870" x="2232025" y="2625725"/>
          <p14:tracePt t="65016" x="2232025" y="2633663"/>
          <p14:tracePt t="65257" x="2232025" y="2643188"/>
          <p14:tracePt t="65283" x="2232025" y="2660650"/>
          <p14:tracePt t="65295" x="2224088" y="2697163"/>
          <p14:tracePt t="65308" x="2214563" y="2732088"/>
          <p14:tracePt t="65321" x="2205038" y="2768600"/>
          <p14:tracePt t="65337" x="2197100" y="2813050"/>
          <p14:tracePt t="65355" x="2197100" y="2830513"/>
          <p14:tracePt t="65371" x="2187575" y="2867025"/>
          <p14:tracePt t="65389" x="2179638" y="2874963"/>
          <p14:tracePt t="65404" x="2170113" y="2894013"/>
          <p14:tracePt t="65421" x="2170113" y="2911475"/>
          <p14:tracePt t="65438" x="2160588" y="2928938"/>
          <p14:tracePt t="65454" x="2143125" y="2955925"/>
          <p14:tracePt t="65471" x="2133600" y="3017838"/>
          <p14:tracePt t="65488" x="2116138" y="3054350"/>
          <p14:tracePt t="65504" x="2108200" y="3081338"/>
          <p14:tracePt t="65522" x="2098675" y="3125788"/>
          <p14:tracePt t="65538" x="2089150" y="3152775"/>
          <p14:tracePt t="65553" x="2081213" y="3179763"/>
          <p14:tracePt t="65570" x="2071688" y="3205163"/>
          <p14:tracePt t="65587" x="2071688" y="3259138"/>
          <p14:tracePt t="65604" x="2071688" y="3276600"/>
          <p14:tracePt t="65620" x="2071688" y="3295650"/>
          <p14:tracePt t="65637" x="2071688" y="3330575"/>
          <p14:tracePt t="65654" x="2071688" y="3340100"/>
          <p14:tracePt t="65670" x="2071688" y="3357563"/>
          <p14:tracePt t="65687" x="2071688" y="3375025"/>
          <p14:tracePt t="65704" x="2071688" y="3394075"/>
          <p14:tracePt t="65720" x="2071688" y="3419475"/>
          <p14:tracePt t="65737" x="2071688" y="3473450"/>
          <p14:tracePt t="65754" x="2071688" y="3500438"/>
          <p14:tracePt t="65770" x="2081213" y="3517900"/>
          <p14:tracePt t="65787" x="2089150" y="3536950"/>
          <p14:tracePt t="65803" x="2098675" y="3554413"/>
          <p14:tracePt t="65820" x="2098675" y="3562350"/>
          <p14:tracePt t="65842" x="2108200" y="3562350"/>
          <p14:tracePt t="65856" x="2108200" y="3571875"/>
          <p14:tracePt t="65881" x="2098675" y="3571875"/>
          <p14:tracePt t="66213" x="2089150" y="3571875"/>
          <p14:tracePt t="66251" x="2081213" y="3571875"/>
          <p14:tracePt t="66264" x="2071688" y="3571875"/>
          <p14:tracePt t="66277" x="2062163" y="3571875"/>
          <p14:tracePt t="66290" x="2054225" y="3571875"/>
          <p14:tracePt t="66304" x="2036763" y="3571875"/>
          <p14:tracePt t="66321" x="2017713" y="3571875"/>
          <p14:tracePt t="66338" x="2000250" y="3571875"/>
          <p14:tracePt t="66355" x="1990725" y="3571875"/>
          <p14:tracePt t="66371" x="1982788" y="3571875"/>
          <p14:tracePt t="66388" x="1973263" y="3571875"/>
          <p14:tracePt t="66405" x="1965325" y="3571875"/>
          <p14:tracePt t="66421" x="1965325" y="3562350"/>
          <p14:tracePt t="66468" x="1955800" y="3562350"/>
          <p14:tracePt t="66481" x="1955800" y="3554413"/>
          <p14:tracePt t="66608" x="1955800" y="3544888"/>
          <p14:tracePt t="66711" x="1955800" y="3536950"/>
          <p14:tracePt t="66736" x="1955800" y="3527425"/>
          <p14:tracePt t="66761" x="1955800" y="3509963"/>
          <p14:tracePt t="66800" x="1955800" y="3500438"/>
          <p14:tracePt t="66838" x="1955800" y="3490913"/>
          <p14:tracePt t="66863" x="1955800" y="3482975"/>
          <p14:tracePt t="66889" x="1955800" y="3473450"/>
          <p14:tracePt t="66927" x="1946275" y="3473450"/>
          <p14:tracePt t="67182" x="1946275" y="3482975"/>
          <p14:tracePt t="67412" x="1946275" y="3490913"/>
          <p14:tracePt t="67425" x="1946275" y="3509963"/>
          <p14:tracePt t="67438" x="1946275" y="3517900"/>
          <p14:tracePt t="67451" x="1955800" y="3554413"/>
          <p14:tracePt t="67463" x="1965325" y="3571875"/>
          <p14:tracePt t="67476" x="1973263" y="3589338"/>
          <p14:tracePt t="67489" x="1982788" y="3608388"/>
          <p14:tracePt t="67505" x="1990725" y="3625850"/>
          <p14:tracePt t="67522" x="2000250" y="3633788"/>
          <p14:tracePt t="67539" x="2017713" y="3670300"/>
          <p14:tracePt t="67556" x="2027238" y="3687763"/>
          <p14:tracePt t="67572" x="2044700" y="3714750"/>
          <p14:tracePt t="67588" x="2062163" y="3741738"/>
          <p14:tracePt t="67606" x="2071688" y="3759200"/>
          <p14:tracePt t="67621" x="2081213" y="3768725"/>
          <p14:tracePt t="67638" x="2089150" y="3776663"/>
          <p14:tracePt t="67655" x="2098675" y="3786188"/>
          <p14:tracePt t="67693" x="2108200" y="3786188"/>
          <p14:tracePt t="67731" x="2116138" y="3786188"/>
          <p14:tracePt t="67756" x="2116138" y="3795713"/>
          <p14:tracePt t="67770" x="2125663" y="3795713"/>
          <p14:tracePt t="67782" x="2125663" y="3803650"/>
          <p14:tracePt t="67795" x="2133600" y="3803650"/>
          <p14:tracePt t="67821" x="2143125" y="3803650"/>
          <p14:tracePt t="67833" x="2143125" y="3813175"/>
          <p14:tracePt t="68050" x="2143125" y="3822700"/>
          <p14:tracePt t="68165" x="2143125" y="3830638"/>
          <p14:tracePt t="68254" x="2143125" y="3840163"/>
          <p14:tracePt t="68267" x="2143125" y="3857625"/>
          <p14:tracePt t="68280" x="2133600" y="3867150"/>
          <p14:tracePt t="68292" x="2125663" y="3884613"/>
          <p14:tracePt t="68306" x="2125663" y="3911600"/>
          <p14:tracePt t="68322" x="2108200" y="3929063"/>
          <p14:tracePt t="68338" x="2098675" y="3946525"/>
          <p14:tracePt t="68355" x="2081213" y="3983038"/>
          <p14:tracePt t="68373" x="2071688" y="3990975"/>
          <p14:tracePt t="68388" x="2062163" y="4010025"/>
          <p14:tracePt t="68405" x="2044700" y="4027488"/>
          <p14:tracePt t="68423" x="2027238" y="4037013"/>
          <p14:tracePt t="68439" x="2027238" y="4044950"/>
          <p14:tracePt t="68455" x="2009775" y="4071938"/>
          <p14:tracePt t="68472" x="2000250" y="4071938"/>
          <p14:tracePt t="68489" x="2000250" y="4081463"/>
          <p14:tracePt t="68505" x="1990725" y="4089400"/>
          <p14:tracePt t="68523" x="1990725" y="4098925"/>
          <p14:tracePt t="68538" x="1982788" y="4098925"/>
          <p14:tracePt t="68554" x="1973263" y="4098925"/>
          <p14:tracePt t="68571" x="1973263" y="4108450"/>
          <p14:tracePt t="68588" x="1973263" y="4125913"/>
          <p14:tracePt t="69108" x="1965325" y="4160838"/>
          <p14:tracePt t="69122" x="1965325" y="4241800"/>
          <p14:tracePt t="69134" x="1965325" y="4340225"/>
          <p14:tracePt t="69147" x="1965325" y="4394200"/>
          <p14:tracePt t="69160" x="1965325" y="4438650"/>
          <p14:tracePt t="69173" x="1965325" y="4465638"/>
          <p14:tracePt t="69188" x="1965325" y="4473575"/>
          <p14:tracePt t="69205" x="1965325" y="4483100"/>
          <p14:tracePt t="69222" x="1965325" y="4491038"/>
          <p14:tracePt t="69239" x="1965325" y="4500563"/>
          <p14:tracePt t="69261" x="1965325" y="4510088"/>
          <p14:tracePt t="69274" x="1965325" y="4527550"/>
          <p14:tracePt t="69299" x="1965325" y="4537075"/>
          <p14:tracePt t="69312" x="1965325" y="4554538"/>
          <p14:tracePt t="69325" x="1965325" y="4572000"/>
          <p14:tracePt t="69339" x="1965325" y="4589463"/>
          <p14:tracePt t="69355" x="1973263" y="4598988"/>
          <p14:tracePt t="69373" x="1973263" y="4625975"/>
          <p14:tracePt t="69390" x="1973263" y="4633913"/>
          <p14:tracePt t="69405" x="1973263" y="4643438"/>
          <p14:tracePt t="69422" x="1973263" y="4687888"/>
          <p14:tracePt t="69440" x="1982788" y="4714875"/>
          <p14:tracePt t="69455" x="1982788" y="4759325"/>
          <p14:tracePt t="69472" x="1982788" y="4813300"/>
          <p14:tracePt t="69488" x="1982788" y="4884738"/>
          <p14:tracePt t="69506" x="1982788" y="4902200"/>
          <p14:tracePt t="69522" x="1982788" y="4919663"/>
          <p14:tracePt t="69539" x="1982788" y="4946650"/>
          <p14:tracePt t="69557" x="1982788" y="4956175"/>
          <p14:tracePt t="69571" x="1982788" y="4983163"/>
          <p14:tracePt t="69588" x="1982788" y="5010150"/>
          <p14:tracePt t="69588" x="1982788" y="5045075"/>
          <p14:tracePt t="69607" x="1982788" y="5072063"/>
          <p14:tracePt t="69621" x="1982788" y="5099050"/>
          <p14:tracePt t="69638" x="1973263" y="5116513"/>
          <p14:tracePt t="69654" x="1965325" y="5153025"/>
          <p14:tracePt t="69671" x="1965325" y="5160963"/>
          <p14:tracePt t="69688" x="1965325" y="5197475"/>
          <p14:tracePt t="69705" x="1955800" y="5286375"/>
          <p14:tracePt t="69721" x="1955800" y="5330825"/>
          <p14:tracePt t="69738" x="1955800" y="5348288"/>
          <p14:tracePt t="69755" x="1955800" y="5357813"/>
          <p14:tracePt t="69772" x="1955800" y="5367338"/>
          <p14:tracePt t="69788" x="1946275" y="5367338"/>
          <p14:tracePt t="69962" x="1938338" y="5367338"/>
          <p14:tracePt t="70397" x="1928813" y="5367338"/>
          <p14:tracePt t="70435" x="1928813" y="5357813"/>
          <p14:tracePt t="70499" x="1928813" y="5348288"/>
          <p14:tracePt t="70511" x="1919288" y="5348288"/>
          <p14:tracePt t="70525" x="1919288" y="5330825"/>
          <p14:tracePt t="70540" x="1919288" y="5303838"/>
          <p14:tracePt t="70555" x="1911350" y="5268913"/>
          <p14:tracePt t="70571" x="1857375" y="5072063"/>
          <p14:tracePt t="70589" x="1847850" y="4965700"/>
          <p14:tracePt t="70605" x="1847850" y="4875213"/>
          <p14:tracePt t="70621" x="1839913" y="4803775"/>
          <p14:tracePt t="70621" x="1830388" y="4751388"/>
          <p14:tracePt t="70639" x="1830388" y="4660900"/>
          <p14:tracePt t="70655" x="1830388" y="4562475"/>
          <p14:tracePt t="70671" x="1830388" y="4491038"/>
          <p14:tracePt t="70688" x="1830388" y="4313238"/>
          <p14:tracePt t="70706" x="1830388" y="4160838"/>
          <p14:tracePt t="70721" x="1830388" y="4044950"/>
          <p14:tracePt t="70738" x="1847850" y="3813175"/>
          <p14:tracePt t="70755" x="1874838" y="3724275"/>
          <p14:tracePt t="70772" x="1893888" y="3660775"/>
          <p14:tracePt t="70788" x="1911350" y="3581400"/>
          <p14:tracePt t="70805" x="1928813" y="3544888"/>
          <p14:tracePt t="70821" x="1938338" y="3517900"/>
          <p14:tracePt t="70838" x="1946275" y="3490913"/>
          <p14:tracePt t="70856" x="1946275" y="3482975"/>
          <p14:tracePt t="70881" x="1946275" y="3500438"/>
          <p14:tracePt t="70970" x="1955800" y="3517900"/>
          <p14:tracePt t="70983" x="1965325" y="3581400"/>
          <p14:tracePt t="70995" x="1973263" y="3714750"/>
          <p14:tracePt t="71008" x="2000250" y="3894138"/>
          <p14:tracePt t="71024" x="2009775" y="4044950"/>
          <p14:tracePt t="71040" x="2017713" y="4303713"/>
          <p14:tracePt t="71056" x="2017713" y="4411663"/>
          <p14:tracePt t="71072" x="2017713" y="4608513"/>
          <p14:tracePt t="71089" x="2017713" y="4741863"/>
          <p14:tracePt t="71105" x="2017713" y="4813300"/>
          <p14:tracePt t="71105" x="2017713" y="4867275"/>
          <p14:tracePt t="71124" x="2017713" y="4902200"/>
          <p14:tracePt t="71138" x="2017713" y="4929188"/>
          <p14:tracePt t="71155" x="2017713" y="4956175"/>
          <p14:tracePt t="71172" x="2017713" y="5054600"/>
          <p14:tracePt t="71189" x="2027238" y="5089525"/>
          <p14:tracePt t="71205" x="2036763" y="5108575"/>
          <p14:tracePt t="71222" x="2036763" y="5143500"/>
          <p14:tracePt t="71239" x="2036763" y="5153025"/>
          <p14:tracePt t="72267" x="2036763" y="5143500"/>
          <p14:tracePt t="72451" x="2036763" y="5133975"/>
          <p14:tracePt t="72489" x="2036763" y="5126038"/>
          <p14:tracePt t="72502" x="2036763" y="5116513"/>
          <p14:tracePt t="72527" x="2036763" y="5099050"/>
          <p14:tracePt t="72540" x="2036763" y="5089525"/>
          <p14:tracePt t="72553" x="2036763" y="5081588"/>
          <p14:tracePt t="72566" x="2036763" y="5054600"/>
          <p14:tracePt t="72578" x="2036763" y="5027613"/>
          <p14:tracePt t="72591" x="2036763" y="5010150"/>
          <p14:tracePt t="72606" x="2036763" y="4983163"/>
          <p14:tracePt t="72623" x="2036763" y="4965700"/>
          <p14:tracePt t="72623" x="2036763" y="4938713"/>
          <p14:tracePt t="72642" x="2036763" y="4902200"/>
          <p14:tracePt t="72656" x="2036763" y="4867275"/>
          <p14:tracePt t="72673" x="2036763" y="4822825"/>
          <p14:tracePt t="72690" x="2036763" y="4776788"/>
          <p14:tracePt t="72707" x="2036763" y="4759325"/>
          <p14:tracePt t="72723" x="2036763" y="4751388"/>
          <p14:tracePt t="72739" x="2054225" y="4705350"/>
          <p14:tracePt t="72757" x="2054225" y="4687888"/>
          <p14:tracePt t="72773" x="2062163" y="4652963"/>
          <p14:tracePt t="72790" x="2081213" y="4589463"/>
          <p14:tracePt t="72808" x="2089150" y="4562475"/>
          <p14:tracePt t="72823" x="2089150" y="4554538"/>
          <p14:tracePt t="72840" x="2098675" y="4545013"/>
          <p14:tracePt t="72856" x="2108200" y="4527550"/>
          <p14:tracePt t="72873" x="2108200" y="4518025"/>
          <p14:tracePt t="72897" x="2108200" y="4510088"/>
          <p14:tracePt t="72948" x="2108200" y="4500563"/>
          <p14:tracePt t="72986" x="2116138" y="4500563"/>
          <p14:tracePt t="72998" x="2125663" y="4500563"/>
          <p14:tracePt t="73037" x="2125663" y="4491038"/>
          <p14:tracePt t="73050" x="2133600" y="4491038"/>
          <p14:tracePt t="73074" x="2143125" y="4491038"/>
          <p14:tracePt t="73088" x="2152650" y="4491038"/>
          <p14:tracePt t="73151" x="2152650" y="4500563"/>
          <p14:tracePt t="73355" x="2143125" y="4491038"/>
          <p14:tracePt t="74032" x="2133600" y="4491038"/>
          <p14:tracePt t="74045" x="2133600" y="4483100"/>
          <p14:tracePt t="74057" x="2125663" y="4473575"/>
          <p14:tracePt t="74070" x="2125663" y="4456113"/>
          <p14:tracePt t="74083" x="2116138" y="4446588"/>
          <p14:tracePt t="74096" x="2108200" y="4429125"/>
          <p14:tracePt t="74108" x="2098675" y="4402138"/>
          <p14:tracePt t="74124" x="2089150" y="4367213"/>
          <p14:tracePt t="74140" x="2089150" y="4340225"/>
          <p14:tracePt t="74140" x="2081213" y="4313238"/>
          <p14:tracePt t="74160" x="2081213" y="4286250"/>
          <p14:tracePt t="74174" x="2071688" y="4259263"/>
          <p14:tracePt t="74190" x="2071688" y="4205288"/>
          <p14:tracePt t="74207" x="2071688" y="4125913"/>
          <p14:tracePt t="74224" x="2071688" y="4081463"/>
          <p14:tracePt t="74240" x="2071688" y="4054475"/>
          <p14:tracePt t="74256" x="2081213" y="4027488"/>
          <p14:tracePt t="74274" x="2098675" y="4010025"/>
          <p14:tracePt t="74290" x="2098675" y="4000500"/>
          <p14:tracePt t="74312" x="2108200" y="3990975"/>
          <p14:tracePt t="74325" x="2116138" y="3990975"/>
          <p14:tracePt t="74350" x="2116138" y="3983038"/>
          <p14:tracePt t="74363" x="2116138" y="3973513"/>
          <p14:tracePt t="74643" x="2116138" y="3965575"/>
          <p14:tracePt t="74656" x="2125663" y="3965575"/>
          <p14:tracePt t="74732" x="2125663" y="3956050"/>
          <p14:tracePt t="74822" x="2133600" y="3946525"/>
          <p14:tracePt t="75371" x="2143125" y="3938588"/>
          <p14:tracePt t="75384" x="2170113" y="3929063"/>
          <p14:tracePt t="75397" x="2205038" y="3919538"/>
          <p14:tracePt t="75409" x="2268538" y="3902075"/>
          <p14:tracePt t="75424" x="2322513" y="3884613"/>
          <p14:tracePt t="75440" x="2374900" y="3884613"/>
          <p14:tracePt t="75457" x="2446338" y="3875088"/>
          <p14:tracePt t="75474" x="2509838" y="3875088"/>
          <p14:tracePt t="75490" x="2562225" y="3875088"/>
          <p14:tracePt t="75507" x="2660650" y="3875088"/>
          <p14:tracePt t="75525" x="2705100" y="3875088"/>
          <p14:tracePt t="75541" x="2732088" y="3875088"/>
          <p14:tracePt t="75557" x="2776538" y="3875088"/>
          <p14:tracePt t="75573" x="2830513" y="3875088"/>
          <p14:tracePt t="75590" x="2847975" y="3884613"/>
          <p14:tracePt t="75606" x="2867025" y="3884613"/>
          <p14:tracePt t="75623" x="2911475" y="3902075"/>
          <p14:tracePt t="75641" x="2919413" y="3902075"/>
          <p14:tracePt t="75656" x="2938463" y="3911600"/>
          <p14:tracePt t="75673" x="2965450" y="3911600"/>
          <p14:tracePt t="75690" x="2973388" y="3919538"/>
          <p14:tracePt t="75706" x="2982913" y="3919538"/>
          <p14:tracePt t="75727" x="2965450" y="3919538"/>
          <p14:tracePt t="75842" x="2946400" y="3919538"/>
          <p14:tracePt t="75855" x="2919413" y="3919538"/>
          <p14:tracePt t="75867" x="2847975" y="3919538"/>
          <p14:tracePt t="75880" x="2751138" y="3902075"/>
          <p14:tracePt t="75893" x="2660650" y="3875088"/>
          <p14:tracePt t="75906" x="2554288" y="3857625"/>
          <p14:tracePt t="75923" x="2438400" y="3830638"/>
          <p14:tracePt t="75940" x="2312988" y="3786188"/>
          <p14:tracePt t="75957" x="2286000" y="3776663"/>
          <p14:tracePt t="75973" x="2251075" y="3768725"/>
          <p14:tracePt t="75990" x="2224088" y="3759200"/>
          <p14:tracePt t="76007" x="2179638" y="3751263"/>
          <p14:tracePt t="76024" x="2160588" y="3751263"/>
          <p14:tracePt t="76043" x="2133600" y="3741738"/>
          <p14:tracePt t="76056" x="2116138" y="3732213"/>
          <p14:tracePt t="76073" x="2108200" y="3732213"/>
          <p14:tracePt t="76090" x="2098675" y="3732213"/>
          <p14:tracePt t="76122" x="2098675" y="3724275"/>
          <p14:tracePt t="76225" x="2098675" y="3714750"/>
          <p14:tracePt t="76262" x="2116138" y="3714750"/>
          <p14:tracePt t="76275" x="2143125" y="3714750"/>
          <p14:tracePt t="76288" x="2205038" y="3714750"/>
          <p14:tracePt t="76301" x="2330450" y="3714750"/>
          <p14:tracePt t="76313" x="2455863" y="3714750"/>
          <p14:tracePt t="76326" x="2571750" y="3714750"/>
          <p14:tracePt t="76341" x="2643188" y="3714750"/>
          <p14:tracePt t="76357" x="2705100" y="3714750"/>
          <p14:tracePt t="76374" x="2840038" y="3705225"/>
          <p14:tracePt t="76391" x="2901950" y="3697288"/>
          <p14:tracePt t="76407" x="2955925" y="3697288"/>
          <p14:tracePt t="76424" x="3054350" y="3697288"/>
          <p14:tracePt t="76442" x="3098800" y="3697288"/>
          <p14:tracePt t="76457" x="3160713" y="3697288"/>
          <p14:tracePt t="76474" x="3224213" y="3697288"/>
          <p14:tracePt t="76474" x="3259138" y="3697288"/>
          <p14:tracePt t="76492" x="3295650" y="3697288"/>
          <p14:tracePt t="76507" x="3330575" y="3697288"/>
          <p14:tracePt t="76525" x="3348038" y="3697288"/>
          <p14:tracePt t="76541" x="3394075" y="3697288"/>
          <p14:tracePt t="76557" x="3419475" y="3697288"/>
          <p14:tracePt t="76573" x="3429000" y="3697288"/>
          <p14:tracePt t="76590" x="3455988" y="3697288"/>
          <p14:tracePt t="76607" x="3465513" y="3697288"/>
          <p14:tracePt t="76623" x="3473450" y="3697288"/>
          <p14:tracePt t="76657" x="3482975" y="3697288"/>
          <p14:tracePt t="76695" x="3482975" y="3705225"/>
          <p14:tracePt t="77027" x="3482975" y="3714750"/>
          <p14:tracePt t="77167" x="3455988" y="3714750"/>
          <p14:tracePt t="77218" x="3438525" y="3724275"/>
          <p14:tracePt t="77231" x="3402013" y="3724275"/>
          <p14:tracePt t="77243" x="3340100" y="3724275"/>
          <p14:tracePt t="77258" x="3276600" y="3724275"/>
          <p14:tracePt t="77274" x="3205163" y="3724275"/>
          <p14:tracePt t="77291" x="3108325" y="3724275"/>
          <p14:tracePt t="77308" x="3089275" y="3724275"/>
          <p14:tracePt t="77324" x="3062288" y="3724275"/>
          <p14:tracePt t="77341" x="3027363" y="3724275"/>
          <p14:tracePt t="77359" x="3017838" y="3732213"/>
          <p14:tracePt t="77374" x="3009900" y="3732213"/>
          <p14:tracePt t="77391" x="3000375" y="3732213"/>
          <p14:tracePt t="77407" x="2990850" y="3741738"/>
          <p14:tracePt t="77424" x="3000375" y="3741738"/>
          <p14:tracePt t="77549" x="3017838" y="3741738"/>
          <p14:tracePt t="77562" x="3044825" y="3741738"/>
          <p14:tracePt t="77575" x="3108325" y="3751263"/>
          <p14:tracePt t="77587" x="3187700" y="3768725"/>
          <p14:tracePt t="77600" x="3259138" y="3803650"/>
          <p14:tracePt t="77613" x="3322638" y="3822700"/>
          <p14:tracePt t="77625" x="3375025" y="3848100"/>
          <p14:tracePt t="77640" x="3419475" y="3867150"/>
          <p14:tracePt t="77656" x="3446463" y="3884613"/>
          <p14:tracePt t="77673" x="3473450" y="3884613"/>
          <p14:tracePt t="77690" x="3482975" y="3894138"/>
          <p14:tracePt t="77707" x="3490913" y="3894138"/>
          <p14:tracePt t="77728" x="3500438" y="3894138"/>
          <p14:tracePt t="80767" x="3490913" y="3894138"/>
          <p14:tracePt t="83519" x="3490913" y="3884613"/>
          <p14:tracePt t="83636" x="3473450" y="3875088"/>
          <p14:tracePt t="83649" x="3473450" y="3867150"/>
          <p14:tracePt t="83662" x="3465513" y="3867150"/>
          <p14:tracePt t="83676" x="3465513" y="3857625"/>
          <p14:tracePt t="83693" x="3455988" y="3857625"/>
          <p14:tracePt t="83710" x="3455988" y="3848100"/>
          <p14:tracePt t="83727" x="3455988" y="3840163"/>
          <p14:tracePt t="83742" x="3446463" y="3830638"/>
          <p14:tracePt t="83764" x="3446463" y="3813175"/>
          <p14:tracePt t="83777" x="3446463" y="3768725"/>
          <p14:tracePt t="83793" x="3446463" y="3679825"/>
          <p14:tracePt t="83810" x="3446463" y="3589338"/>
          <p14:tracePt t="83826" x="3446463" y="3214688"/>
          <p14:tracePt t="83844" x="3446463" y="3036888"/>
          <p14:tracePt t="83859" x="3446463" y="2786063"/>
          <p14:tracePt t="83876" x="3455988" y="2741613"/>
          <p14:tracePt t="83893" x="3455988" y="2768600"/>
          <p14:tracePt t="84337" x="3446463" y="2822575"/>
          <p14:tracePt t="84350" x="3446463" y="2919413"/>
          <p14:tracePt t="84362" x="3429000" y="3125788"/>
          <p14:tracePt t="84377" x="3429000" y="3259138"/>
          <p14:tracePt t="84393" x="3429000" y="3340100"/>
          <p14:tracePt t="84410" x="3429000" y="3402013"/>
          <p14:tracePt t="84427" x="3429000" y="3419475"/>
          <p14:tracePt t="84443" x="3429000" y="3429000"/>
          <p14:tracePt t="84465" x="3429000" y="3438525"/>
          <p14:tracePt t="84477" x="3438525" y="3438525"/>
          <p14:tracePt t="84515" x="3438525" y="3446463"/>
          <p14:tracePt t="84553" x="3438525" y="3465513"/>
          <p14:tracePt t="84579" x="3446463" y="3482975"/>
          <p14:tracePt t="84592" x="3455988" y="3500438"/>
          <p14:tracePt t="84604" x="3473450" y="3554413"/>
          <p14:tracePt t="84617" x="3490913" y="3625850"/>
          <p14:tracePt t="84630" x="3500438" y="3679825"/>
          <p14:tracePt t="84644" x="3509963" y="3751263"/>
          <p14:tracePt t="84660" x="3517900" y="3813175"/>
          <p14:tracePt t="84676" x="3536950" y="3848100"/>
          <p14:tracePt t="84693" x="3536950" y="3894138"/>
          <p14:tracePt t="84710" x="3544888" y="3919538"/>
          <p14:tracePt t="84727" x="3554413" y="3919538"/>
          <p14:tracePt t="84743" x="3562350" y="3929063"/>
          <p14:tracePt t="84760" x="3571875" y="3929063"/>
          <p14:tracePt t="84821" x="3581400" y="3929063"/>
          <p14:tracePt t="84859" x="3589338" y="3929063"/>
          <p14:tracePt t="84897" x="3608388" y="3929063"/>
          <p14:tracePt t="84909" x="3625850" y="3929063"/>
          <p14:tracePt t="84922" x="3652838" y="3919538"/>
          <p14:tracePt t="84935" x="3697288" y="3911600"/>
          <p14:tracePt t="84948" x="3732213" y="3894138"/>
          <p14:tracePt t="84961" x="3803650" y="3875088"/>
          <p14:tracePt t="84976" x="3875088" y="3867150"/>
          <p14:tracePt t="84992" x="3973513" y="3848100"/>
          <p14:tracePt t="85009" x="4116388" y="3822700"/>
          <p14:tracePt t="85027" x="4179888" y="3813175"/>
          <p14:tracePt t="85042" x="4241800" y="3803650"/>
          <p14:tracePt t="85059" x="4411663" y="3803650"/>
          <p14:tracePt t="85076" x="4456113" y="3803650"/>
          <p14:tracePt t="85092" x="4483100" y="3803650"/>
          <p14:tracePt t="85109" x="4527550" y="3803650"/>
          <p14:tracePt t="85127" x="4537075" y="3803650"/>
          <p14:tracePt t="85142" x="4537075" y="3795713"/>
          <p14:tracePt t="99270" x="4545013" y="3795713"/>
          <p14:tracePt t="100093" x="4562475" y="3786188"/>
          <p14:tracePt t="100106" x="4598988" y="3786188"/>
          <p14:tracePt t="100119" x="4652963" y="3776663"/>
          <p14:tracePt t="100132" x="4759325" y="3759200"/>
          <p14:tracePt t="100148" x="4894263" y="3751263"/>
          <p14:tracePt t="100165" x="4991100" y="3751263"/>
          <p14:tracePt t="100165" x="5054600" y="3751263"/>
          <p14:tracePt t="100182" x="5099050" y="3751263"/>
          <p14:tracePt t="100198" x="5160963" y="3751263"/>
          <p14:tracePt t="100215" x="5214938" y="3751263"/>
          <p14:tracePt t="100231" x="5303838" y="3759200"/>
          <p14:tracePt t="100249" x="5322888" y="3768725"/>
          <p14:tracePt t="100265" x="5340350" y="3776663"/>
          <p14:tracePt t="100281" x="5367338" y="3786188"/>
          <p14:tracePt t="100299" x="5375275" y="3786188"/>
          <p14:tracePt t="100315" x="5394325" y="3795713"/>
          <p14:tracePt t="100332" x="5402263" y="3795713"/>
          <p14:tracePt t="100349" x="5411788" y="3795713"/>
          <p14:tracePt t="100365" x="5429250" y="3795713"/>
          <p14:tracePt t="100382" x="5446713" y="3795713"/>
          <p14:tracePt t="100399" x="5465763" y="3795713"/>
          <p14:tracePt t="100415" x="5473700" y="3795713"/>
          <p14:tracePt t="100432" x="5483225" y="3795713"/>
          <p14:tracePt t="100450" x="5491163" y="3803650"/>
          <p14:tracePt t="100465" x="5500688" y="3803650"/>
          <p14:tracePt t="100490" x="5510213" y="3813175"/>
          <p14:tracePt t="100514" x="5518150" y="3813175"/>
          <p14:tracePt t="100526" x="5527675" y="3813175"/>
          <p14:tracePt t="100551" x="5527675" y="3822700"/>
          <p14:tracePt t="100565" x="5537200" y="3822700"/>
          <p14:tracePt t="100577" x="5554663" y="3822700"/>
          <p14:tracePt t="100602" x="5554663" y="3830638"/>
          <p14:tracePt t="100616" x="5572125" y="3830638"/>
          <p14:tracePt t="100628" x="5572125" y="3840163"/>
          <p14:tracePt t="100641" x="5581650" y="3840163"/>
          <p14:tracePt t="100654" x="5589588" y="3840163"/>
          <p14:tracePt t="100666" x="5599113" y="3840163"/>
          <p14:tracePt t="100681" x="5608638" y="3840163"/>
          <p14:tracePt t="100698" x="5626100" y="3848100"/>
          <p14:tracePt t="100717" x="5634038" y="3848100"/>
          <p14:tracePt t="100743" x="5643563" y="3848100"/>
          <p14:tracePt t="100756" x="5653088" y="3848100"/>
          <p14:tracePt t="100769" x="5670550" y="3848100"/>
          <p14:tracePt t="100781" x="5680075" y="3848100"/>
          <p14:tracePt t="100798" x="5688013" y="3848100"/>
          <p14:tracePt t="100814" x="5697538" y="3848100"/>
          <p14:tracePt t="100831" x="5732463" y="3848100"/>
          <p14:tracePt t="100849" x="5741988" y="3848100"/>
          <p14:tracePt t="100864" x="5759450" y="3848100"/>
          <p14:tracePt t="100881" x="5786438" y="3848100"/>
          <p14:tracePt t="100898" x="5803900" y="3848100"/>
          <p14:tracePt t="100915" x="5813425" y="3848100"/>
          <p14:tracePt t="100931" x="5830888" y="3857625"/>
          <p14:tracePt t="100949" x="5840413" y="3857625"/>
          <p14:tracePt t="100972" x="5848350" y="3857625"/>
          <p14:tracePt t="100985" x="5857875" y="3857625"/>
          <p14:tracePt t="100998" x="5867400" y="3857625"/>
          <p14:tracePt t="101023" x="5875338" y="3857625"/>
          <p14:tracePt t="101036" x="5884863" y="3857625"/>
          <p14:tracePt t="101049" x="5902325" y="3857625"/>
          <p14:tracePt t="101064" x="5919788" y="3857625"/>
          <p14:tracePt t="101081" x="5929313" y="3857625"/>
          <p14:tracePt t="101097" x="5965825" y="3857625"/>
          <p14:tracePt t="101114" x="5973763" y="3857625"/>
          <p14:tracePt t="101137" x="5983288" y="3857625"/>
          <p14:tracePt t="101163" x="5991225" y="3857625"/>
          <p14:tracePt t="101201" x="5991225" y="3867150"/>
          <p14:tracePt t="104522" x="6000750" y="3867150"/>
          <p14:tracePt t="109272" x="6010275" y="3867150"/>
          <p14:tracePt t="111523" x="6018213" y="3867150"/>
          <p14:tracePt t="111855" x="6027738" y="3875088"/>
          <p14:tracePt t="111881" x="6037263" y="3875088"/>
          <p14:tracePt t="111906" x="6054725" y="3875088"/>
          <p14:tracePt t="111931" x="6062663" y="3884613"/>
          <p14:tracePt t="111957" x="6072188" y="3884613"/>
          <p14:tracePt t="111969" x="6081713" y="3884613"/>
          <p14:tracePt t="111984" x="6089650" y="3884613"/>
          <p14:tracePt t="111995" x="6108700" y="3894138"/>
          <p14:tracePt t="112008" x="6126163" y="3894138"/>
          <p14:tracePt t="112021" x="6143625" y="3894138"/>
          <p14:tracePt t="112037" x="6161088" y="3894138"/>
          <p14:tracePt t="112051" x="6170613" y="3894138"/>
          <p14:tracePt t="112068" x="6197600" y="3894138"/>
          <p14:tracePt t="112085" x="6215063" y="3894138"/>
          <p14:tracePt t="112101" x="6224588" y="3894138"/>
          <p14:tracePt t="112118" x="6251575" y="3894138"/>
          <p14:tracePt t="112136" x="6259513" y="3894138"/>
          <p14:tracePt t="112152" x="6276975" y="3894138"/>
          <p14:tracePt t="112168" x="6286500" y="3894138"/>
          <p14:tracePt t="112185" x="6313488" y="3894138"/>
          <p14:tracePt t="112205" x="6330950" y="3894138"/>
          <p14:tracePt t="112219" x="6340475" y="3894138"/>
          <p14:tracePt t="112235" x="6375400" y="3894138"/>
          <p14:tracePt t="112254" x="6394450" y="3894138"/>
          <p14:tracePt t="112268" x="6411913" y="3894138"/>
          <p14:tracePt t="112285" x="6438900" y="3894138"/>
          <p14:tracePt t="112302" x="6456363" y="3894138"/>
          <p14:tracePt t="112319" x="6465888" y="3894138"/>
          <p14:tracePt t="112335" x="6473825" y="3894138"/>
          <p14:tracePt t="112352" x="6473825" y="3884613"/>
          <p14:tracePt t="112454" x="6473825" y="3875088"/>
          <p14:tracePt t="112863" x="6483350" y="3875088"/>
          <p14:tracePt t="112875" x="6500813" y="3875088"/>
          <p14:tracePt t="112888" x="6518275" y="3875088"/>
          <p14:tracePt t="112902" x="6554788" y="3867150"/>
          <p14:tracePt t="112919" x="6653213" y="3857625"/>
          <p14:tracePt t="112935" x="6823075" y="3857625"/>
          <p14:tracePt t="112953" x="6884988" y="3857625"/>
          <p14:tracePt t="112969" x="6956425" y="3857625"/>
          <p14:tracePt t="112986" x="7108825" y="3884613"/>
          <p14:tracePt t="113003" x="7161213" y="3894138"/>
          <p14:tracePt t="113019" x="7215188" y="3902075"/>
          <p14:tracePt t="113036" x="7269163" y="3911600"/>
          <p14:tracePt t="113036" x="7348538" y="3929063"/>
          <p14:tracePt t="113053" x="7429500" y="3938588"/>
          <p14:tracePt t="113068" x="7473950" y="3938588"/>
          <p14:tracePt t="113085" x="7500938" y="3938588"/>
          <p14:tracePt t="113101" x="7589838" y="3938588"/>
          <p14:tracePt t="113119" x="7634288" y="3938588"/>
          <p14:tracePt t="113135" x="7688263" y="3938588"/>
          <p14:tracePt t="113152" x="7751763" y="3938588"/>
          <p14:tracePt t="113169" x="7769225" y="3938588"/>
          <p14:tracePt t="113185" x="7786688" y="3938588"/>
          <p14:tracePt t="113201" x="7848600" y="3938588"/>
          <p14:tracePt t="113220" x="7875588" y="3938588"/>
          <p14:tracePt t="113235" x="7920038" y="3938588"/>
          <p14:tracePt t="113251" x="7966075" y="3938588"/>
          <p14:tracePt t="113268" x="8027988" y="3938588"/>
          <p14:tracePt t="113285" x="8037513" y="3938588"/>
          <p14:tracePt t="113301" x="8054975" y="3938588"/>
          <p14:tracePt t="113318" x="8081963" y="3938588"/>
          <p14:tracePt t="113335" x="8089900" y="3938588"/>
          <p14:tracePt t="113351" x="8108950" y="3938588"/>
          <p14:tracePt t="113368" x="8126413" y="3938588"/>
          <p14:tracePt t="113385" x="8143875" y="3938588"/>
          <p14:tracePt t="113401" x="8161338" y="3938588"/>
          <p14:tracePt t="113418" x="8170863" y="3938588"/>
          <p14:tracePt t="113435" x="8180388" y="3946525"/>
          <p14:tracePt t="113451" x="8188325" y="3946525"/>
          <p14:tracePt t="123524" x="8188325" y="3956050"/>
          <p14:tracePt t="124442" x="8180388" y="3956050"/>
          <p14:tracePt t="125004" x="8170863" y="3956050"/>
          <p14:tracePt t="125310" x="8161338" y="3956050"/>
          <p14:tracePt t="125425" x="8153400" y="3956050"/>
          <p14:tracePt t="125961" x="8143875" y="3956050"/>
          <p14:tracePt t="125999" x="8134350" y="3956050"/>
          <p14:tracePt t="126026" x="8116888" y="3956050"/>
          <p14:tracePt t="126051" x="8081963" y="3956050"/>
          <p14:tracePt t="126063" x="7983538" y="3956050"/>
          <p14:tracePt t="126076" x="7848600" y="3956050"/>
          <p14:tracePt t="126090" x="7724775" y="3983038"/>
          <p14:tracePt t="126107" x="7589838" y="4000500"/>
          <p14:tracePt t="126123" x="7402513" y="4010025"/>
          <p14:tracePt t="126141" x="7313613" y="4017963"/>
          <p14:tracePt t="126157" x="7161213" y="4027488"/>
          <p14:tracePt t="126173" x="7010400" y="4044950"/>
          <p14:tracePt t="126173" x="6848475" y="4054475"/>
          <p14:tracePt t="126191" x="6554788" y="4054475"/>
          <p14:tracePt t="126207" x="6330950" y="4054475"/>
          <p14:tracePt t="126223" x="6027738" y="4054475"/>
          <p14:tracePt t="126240" x="5724525" y="4054475"/>
          <p14:tracePt t="126257" x="5518150" y="4054475"/>
          <p14:tracePt t="126273" x="5411788" y="4054475"/>
          <p14:tracePt t="126290" x="5205413" y="4062413"/>
          <p14:tracePt t="126307" x="5126038" y="4071938"/>
          <p14:tracePt t="126323" x="5099050" y="4071938"/>
          <p14:tracePt t="126340" x="5072063" y="4081463"/>
          <p14:tracePt t="126358" x="5054600" y="4081463"/>
          <p14:tracePt t="126373" x="5037138" y="4081463"/>
          <p14:tracePt t="126778" x="5018088" y="4089400"/>
          <p14:tracePt t="126790" x="4956175" y="4089400"/>
          <p14:tracePt t="126803" x="4830763" y="4133850"/>
          <p14:tracePt t="126816" x="4652963" y="4187825"/>
          <p14:tracePt t="126829" x="4375150" y="4259263"/>
          <p14:tracePt t="126842" x="4170363" y="4286250"/>
          <p14:tracePt t="126857" x="4000500" y="4322763"/>
          <p14:tracePt t="126873" x="3741738" y="4357688"/>
          <p14:tracePt t="126890" x="3251200" y="4384675"/>
          <p14:tracePt t="126909" x="2874963" y="4394200"/>
          <p14:tracePt t="126923" x="2679700" y="4394200"/>
          <p14:tracePt t="126940" x="2303463" y="4394200"/>
          <p14:tracePt t="126958" x="2251075" y="4394200"/>
          <p14:tracePt t="126974" x="2197100" y="4394200"/>
          <p14:tracePt t="126990" x="2098675" y="4394200"/>
          <p14:tracePt t="127008" x="2071688" y="4394200"/>
          <p14:tracePt t="127024" x="2054225" y="4394200"/>
          <p14:tracePt t="127041" x="2027238" y="4394200"/>
          <p14:tracePt t="127056" x="2000250" y="4394200"/>
          <p14:tracePt t="127073" x="1990725" y="4394200"/>
          <p14:tracePt t="127089" x="1973263" y="4394200"/>
          <p14:tracePt t="127106" x="1946275" y="4394200"/>
          <p14:tracePt t="127123" x="1928813" y="4394200"/>
          <p14:tracePt t="127139" x="1901825" y="4394200"/>
          <p14:tracePt t="127156" x="1884363" y="4394200"/>
          <p14:tracePt t="127174" x="1866900" y="4394200"/>
          <p14:tracePt t="127189" x="1866900" y="4384675"/>
          <p14:tracePt t="127206" x="1857375" y="4375150"/>
          <p14:tracePt t="127206" x="1847850" y="4367213"/>
          <p14:tracePt t="127223" x="1847850" y="4348163"/>
          <p14:tracePt t="127239" x="1847850" y="4322763"/>
          <p14:tracePt t="127256" x="1847850" y="4313238"/>
          <p14:tracePt t="127273" x="1847850" y="4276725"/>
          <p14:tracePt t="127290" x="1847850" y="4268788"/>
          <p14:tracePt t="127312" x="1847850" y="4259263"/>
          <p14:tracePt t="127325" x="1847850" y="4251325"/>
          <p14:tracePt t="127363" x="1847850" y="4259263"/>
          <p14:tracePt t="128398" x="1857375" y="4259263"/>
          <p14:tracePt t="128449" x="1866900" y="4268788"/>
          <p14:tracePt t="128462" x="1874838" y="4268788"/>
          <p14:tracePt t="128488" x="1884363" y="4268788"/>
          <p14:tracePt t="128513" x="1884363" y="4276725"/>
          <p14:tracePt t="128527" x="1893888" y="4276725"/>
          <p14:tracePt t="128540" x="1901825" y="4286250"/>
          <p14:tracePt t="128564" x="1911350" y="4286250"/>
          <p14:tracePt t="128589" x="1919288" y="4286250"/>
          <p14:tracePt t="128602" x="1928813" y="4295775"/>
          <p14:tracePt t="128615" x="1938338" y="4295775"/>
          <p14:tracePt t="128641" x="1946275" y="4303713"/>
          <p14:tracePt t="128666" x="1955800" y="4303713"/>
          <p14:tracePt t="128678" x="1965325" y="4303713"/>
          <p14:tracePt t="128704" x="1973263" y="4313238"/>
          <p14:tracePt t="128730" x="1982788" y="4313238"/>
          <p14:tracePt t="128755" x="1982788" y="4322763"/>
          <p14:tracePt t="128794" x="1990725" y="4322763"/>
          <p14:tracePt t="129252" x="2000250" y="4322763"/>
          <p14:tracePt t="129673" x="2000250" y="4330700"/>
          <p14:tracePt t="129750" x="2009775" y="4330700"/>
          <p14:tracePt t="129763" x="2017713" y="4330700"/>
          <p14:tracePt t="129801" x="2027238" y="4330700"/>
          <p14:tracePt t="129953" x="2027238" y="4340225"/>
          <p14:tracePt t="130591" x="2027238" y="4348163"/>
          <p14:tracePt t="131775" x="2027238" y="4357688"/>
          <p14:tracePt t="132034" x="2027238" y="4367213"/>
          <p14:tracePt t="132085" x="2027238" y="4384675"/>
          <p14:tracePt t="132110" x="2027238" y="4394200"/>
          <p14:tracePt t="132124" x="2017713" y="4438650"/>
          <p14:tracePt t="132136" x="2000250" y="4510088"/>
          <p14:tracePt t="132149" x="2000250" y="4562475"/>
          <p14:tracePt t="132161" x="1990725" y="4616450"/>
          <p14:tracePt t="132175" x="1990725" y="4643438"/>
          <p14:tracePt t="132192" x="1982788" y="4670425"/>
          <p14:tracePt t="132209" x="1982788" y="4705350"/>
          <p14:tracePt t="132226" x="1982788" y="4714875"/>
          <p14:tracePt t="132242" x="1982788" y="4741863"/>
          <p14:tracePt t="132259" x="1982788" y="4759325"/>
          <p14:tracePt t="132275" x="1982788" y="4795838"/>
          <p14:tracePt t="132292" x="1982788" y="4803775"/>
          <p14:tracePt t="132308" x="1982788" y="4813300"/>
          <p14:tracePt t="132353" x="2000250" y="4813300"/>
          <p14:tracePt t="132697" x="2036763" y="4813300"/>
          <p14:tracePt t="132710" x="2241550" y="4830763"/>
          <p14:tracePt t="132723" x="2581275" y="4894263"/>
          <p14:tracePt t="132736" x="2901950" y="4973638"/>
          <p14:tracePt t="132749" x="3125788" y="5027613"/>
          <p14:tracePt t="132761" x="3214688" y="5054600"/>
          <p14:tracePt t="132775" x="3286125" y="5081588"/>
          <p14:tracePt t="132792" x="3367088" y="5099050"/>
          <p14:tracePt t="132809" x="3490913" y="5108575"/>
          <p14:tracePt t="132826" x="3527425" y="5108575"/>
          <p14:tracePt t="132842" x="3536950" y="5108575"/>
          <p14:tracePt t="132859" x="3554413" y="5108575"/>
          <p14:tracePt t="132875" x="3562350" y="5108575"/>
          <p14:tracePt t="132927" x="3571875" y="5108575"/>
          <p14:tracePt t="132952" x="3581400" y="5108575"/>
          <p14:tracePt t="132965" x="3589338" y="5108575"/>
          <p14:tracePt t="132978" x="3598863" y="5108575"/>
          <p14:tracePt t="133004" x="3608388" y="5108575"/>
          <p14:tracePt t="133028" x="3608388" y="5099050"/>
          <p14:tracePt t="133118" x="3608388" y="5089525"/>
          <p14:tracePt t="133131" x="3598863" y="5081588"/>
          <p14:tracePt t="133157" x="3581400" y="5054600"/>
          <p14:tracePt t="133182" x="3581400" y="5027613"/>
          <p14:tracePt t="133194" x="3554413" y="4956175"/>
          <p14:tracePt t="133208" x="3536950" y="4919663"/>
          <p14:tracePt t="133220" x="3527425" y="4894263"/>
          <p14:tracePt t="133232" x="3517900" y="4857750"/>
          <p14:tracePt t="133245" x="3509963" y="4848225"/>
          <p14:tracePt t="133259" x="3509963" y="4840288"/>
          <p14:tracePt t="133275" x="3500438" y="4830763"/>
          <p14:tracePt t="133309" x="3490913" y="4830763"/>
          <p14:tracePt t="133385" x="3482975" y="4830763"/>
          <p14:tracePt t="133398" x="3473450" y="4830763"/>
          <p14:tracePt t="133437" x="3465513" y="4830763"/>
          <p14:tracePt t="133462" x="3455988" y="4830763"/>
          <p14:tracePt t="133487" x="3446463" y="4830763"/>
          <p14:tracePt t="133513" x="3438525" y="4830763"/>
          <p14:tracePt t="133526" x="3429000" y="4830763"/>
          <p14:tracePt t="133538" x="3419475" y="4830763"/>
          <p14:tracePt t="133551" x="3402013" y="4830763"/>
          <p14:tracePt t="133564" x="3394075" y="4830763"/>
          <p14:tracePt t="133577" x="3375025" y="4830763"/>
          <p14:tracePt t="133592" x="3357563" y="4830763"/>
          <p14:tracePt t="133609" x="3330575" y="4830763"/>
          <p14:tracePt t="133625" x="3295650" y="4830763"/>
          <p14:tracePt t="133643" x="3286125" y="4830763"/>
          <p14:tracePt t="133659" x="3259138" y="4830763"/>
          <p14:tracePt t="133676" x="3251200" y="4830763"/>
          <p14:tracePt t="133692" x="3268663" y="4830763"/>
          <p14:tracePt t="133819" x="3286125" y="4830763"/>
          <p14:tracePt t="133832" x="3322638" y="4830763"/>
          <p14:tracePt t="133845" x="3367088" y="4830763"/>
          <p14:tracePt t="133859" x="3446463" y="4830763"/>
          <p14:tracePt t="133875" x="3517900" y="4830763"/>
          <p14:tracePt t="133892" x="3598863" y="4830763"/>
          <p14:tracePt t="133910" x="3608388" y="4830763"/>
          <p14:tracePt t="133925" x="3616325" y="4830763"/>
          <p14:tracePt t="133959" x="3608388" y="4830763"/>
          <p14:tracePt t="134100" x="3598863" y="4830763"/>
          <p14:tracePt t="134112" x="3589338" y="4830763"/>
          <p14:tracePt t="134125" x="3554413" y="4830763"/>
          <p14:tracePt t="134137" x="3527425" y="4830763"/>
          <p14:tracePt t="134150" x="3482975" y="4830763"/>
          <p14:tracePt t="134163" x="3411538" y="4830763"/>
          <p14:tracePt t="134175" x="3340100" y="4840288"/>
          <p14:tracePt t="134191" x="3286125" y="4840288"/>
          <p14:tracePt t="134208" x="3259138" y="4848225"/>
          <p14:tracePt t="134225" x="3232150" y="4848225"/>
          <p14:tracePt t="134242" x="3224213" y="4848225"/>
          <p14:tracePt t="134265" x="3214688" y="4848225"/>
          <p14:tracePt t="134290" x="3224213" y="4848225"/>
          <p14:tracePt t="134481" x="3232150" y="4848225"/>
          <p14:tracePt t="137025" x="3241675" y="4848225"/>
          <p14:tracePt t="138776" x="3251200" y="4848225"/>
          <p14:tracePt t="139362" x="3259138" y="4848225"/>
          <p14:tracePt t="139426" x="3268663" y="4848225"/>
          <p14:tracePt t="139529" x="3276600" y="4848225"/>
          <p14:tracePt t="140039" x="3286125" y="4848225"/>
          <p14:tracePt t="140179" x="3295650" y="4848225"/>
          <p14:tracePt t="140562" x="3303588" y="4848225"/>
          <p14:tracePt t="140600" x="3313113" y="4848225"/>
          <p14:tracePt t="140626" x="3322638" y="4848225"/>
          <p14:tracePt t="140639" x="3330575" y="4848225"/>
          <p14:tracePt t="140651" x="3340100" y="4848225"/>
          <p14:tracePt t="140664" x="3348038" y="4848225"/>
          <p14:tracePt t="140678" x="3357563" y="4848225"/>
          <p14:tracePt t="140702" x="3367088" y="4848225"/>
          <p14:tracePt t="140740" x="3375025" y="4848225"/>
          <p14:tracePt t="140753" x="3384550" y="4848225"/>
          <p14:tracePt t="141188" x="3402013" y="4848225"/>
          <p14:tracePt t="141225" x="3411538" y="4840288"/>
          <p14:tracePt t="141238" x="3429000" y="4840288"/>
          <p14:tracePt t="141251" x="3455988" y="4840288"/>
          <p14:tracePt t="141264" x="3509963" y="4830763"/>
          <p14:tracePt t="141278" x="3571875" y="4830763"/>
          <p14:tracePt t="141295" x="3625850" y="4822825"/>
          <p14:tracePt t="141311" x="3732213" y="4803775"/>
          <p14:tracePt t="141328" x="3786188" y="4803775"/>
          <p14:tracePt t="141345" x="3840163" y="4795838"/>
          <p14:tracePt t="141361" x="3965575" y="4795838"/>
          <p14:tracePt t="141379" x="4010025" y="4795838"/>
          <p14:tracePt t="141395" x="4062413" y="4795838"/>
          <p14:tracePt t="141411" x="4098925" y="4795838"/>
          <p14:tracePt t="141427" x="4170363" y="4795838"/>
          <p14:tracePt t="141444" x="4214813" y="4795838"/>
          <p14:tracePt t="141460" x="4241800" y="4795838"/>
          <p14:tracePt t="141477" x="4268788" y="4795838"/>
          <p14:tracePt t="141494" x="4276725" y="4795838"/>
          <p14:tracePt t="141510" x="4295775" y="4795838"/>
          <p14:tracePt t="141531" x="4303713" y="4795838"/>
          <p14:tracePt t="141555" x="4313238" y="4795838"/>
          <p14:tracePt t="141561" x="4322763" y="4795838"/>
          <p14:tracePt t="141620" x="4330700" y="4795838"/>
          <p14:tracePt t="141683" x="4340225" y="4795838"/>
          <p14:tracePt t="142776" x="4340225" y="4803775"/>
          <p14:tracePt t="147277" x="4330700" y="4803775"/>
          <p14:tracePt t="147767" x="4322763" y="4803775"/>
          <p14:tracePt t="147997" x="4313238" y="4803775"/>
          <p14:tracePt t="148074" x="4303713" y="4803775"/>
          <p14:tracePt t="148099" x="4295775" y="4803775"/>
          <p14:tracePt t="148124" x="4286250" y="4803775"/>
          <p14:tracePt t="148150" x="4276725" y="4803775"/>
          <p14:tracePt t="148163" x="4259263" y="4803775"/>
          <p14:tracePt t="148175" x="4251325" y="4803775"/>
          <p14:tracePt t="148188" x="4232275" y="4803775"/>
          <p14:tracePt t="148203" x="4187825" y="4803775"/>
          <p14:tracePt t="148214" x="4116388" y="4822825"/>
          <p14:tracePt t="148229" x="4017963" y="4840288"/>
          <p14:tracePt t="148247" x="3938588" y="4867275"/>
          <p14:tracePt t="148263" x="3830638" y="4894263"/>
          <p14:tracePt t="148281" x="3795713" y="4911725"/>
          <p14:tracePt t="148296" x="3768725" y="4919663"/>
          <p14:tracePt t="148313" x="3714750" y="4946650"/>
          <p14:tracePt t="148331" x="3660775" y="4965700"/>
          <p14:tracePt t="148347" x="3608388" y="4983163"/>
          <p14:tracePt t="148363" x="3536950" y="5018088"/>
          <p14:tracePt t="148380" x="3509963" y="5027613"/>
          <p14:tracePt t="148396" x="3482975" y="5037138"/>
          <p14:tracePt t="148413" x="3446463" y="5045075"/>
          <p14:tracePt t="148431" x="3429000" y="5045075"/>
          <p14:tracePt t="148446" x="3402013" y="5045075"/>
          <p14:tracePt t="148463" x="3375025" y="5045075"/>
          <p14:tracePt t="148480" x="3348038" y="5045075"/>
          <p14:tracePt t="148497" x="3330575" y="5045075"/>
          <p14:tracePt t="148513" x="3313113" y="5045075"/>
          <p14:tracePt t="148531" x="3286125" y="5045075"/>
          <p14:tracePt t="148549" x="3268663" y="5045075"/>
          <p14:tracePt t="148563" x="3241675" y="5045075"/>
          <p14:tracePt t="148579" x="3205163" y="5045075"/>
          <p14:tracePt t="148597" x="3179763" y="5045075"/>
          <p14:tracePt t="148612" x="3160713" y="5045075"/>
          <p14:tracePt t="148629" x="3133725" y="5045075"/>
          <p14:tracePt t="148646" x="3081338" y="5045075"/>
          <p14:tracePt t="148663" x="3062288" y="5037138"/>
          <p14:tracePt t="148679" x="3036888" y="5018088"/>
          <p14:tracePt t="148696" x="2973388" y="5000625"/>
          <p14:tracePt t="148713" x="2938463" y="4983163"/>
          <p14:tracePt t="148729" x="2901950" y="4956175"/>
          <p14:tracePt t="148746" x="2867025" y="4929188"/>
          <p14:tracePt t="148763" x="2857500" y="4929188"/>
          <p14:tracePt t="148779" x="2847975" y="4929188"/>
          <p14:tracePt t="148796" x="2847975" y="4919663"/>
          <p14:tracePt t="148812" x="2847975" y="4911725"/>
          <p14:tracePt t="148850" x="2847975" y="4902200"/>
          <p14:tracePt t="148927" x="2857500" y="4894263"/>
          <p14:tracePt t="149055" x="2874963" y="4894263"/>
          <p14:tracePt t="149068" x="2884488" y="4894263"/>
          <p14:tracePt t="149080" x="2901950" y="4894263"/>
          <p14:tracePt t="149096" x="2911475" y="4894263"/>
          <p14:tracePt t="149112" x="2938463" y="4894263"/>
          <p14:tracePt t="149130" x="2973388" y="4894263"/>
          <p14:tracePt t="149146" x="3000375" y="4894263"/>
          <p14:tracePt t="149162" x="3027363" y="4894263"/>
          <p14:tracePt t="149179" x="3098800" y="4894263"/>
          <p14:tracePt t="149197" x="3143250" y="4894263"/>
          <p14:tracePt t="149212" x="3170238" y="4894263"/>
          <p14:tracePt t="149229" x="3187700" y="4894263"/>
          <p14:tracePt t="149246" x="3197225" y="4894263"/>
          <p14:tracePt t="149271" x="3205163" y="4894263"/>
          <p14:tracePt t="149412" x="3214688" y="4894263"/>
          <p14:tracePt t="149463" x="3224213" y="4894263"/>
          <p14:tracePt t="149501" x="3241675" y="4894263"/>
          <p14:tracePt t="149528" x="3251200" y="4894263"/>
          <p14:tracePt t="149539" x="3259138" y="4894263"/>
          <p14:tracePt t="149552" x="3268663" y="4894263"/>
          <p14:tracePt t="149565" x="3286125" y="4894263"/>
          <p14:tracePt t="149580" x="3303588" y="4894263"/>
          <p14:tracePt t="149597" x="3330575" y="4894263"/>
          <p14:tracePt t="149613" x="3394075" y="4894263"/>
          <p14:tracePt t="149631" x="3419475" y="4894263"/>
          <p14:tracePt t="149647" x="3465513" y="4894263"/>
          <p14:tracePt t="149663" x="3589338" y="4894263"/>
          <p14:tracePt t="149681" x="3643313" y="4894263"/>
          <p14:tracePt t="149697" x="3679825" y="4894263"/>
          <p14:tracePt t="149713" x="3714750" y="4894263"/>
          <p14:tracePt t="149713" x="3759200" y="4894263"/>
          <p14:tracePt t="149732" x="3803650" y="4894263"/>
          <p14:tracePt t="149747" x="3857625" y="4894263"/>
          <p14:tracePt t="149763" x="3902075" y="4894263"/>
          <p14:tracePt t="149780" x="3990975" y="4894263"/>
          <p14:tracePt t="149798" x="4044950" y="4894263"/>
          <p14:tracePt t="149813" x="4098925" y="4894263"/>
          <p14:tracePt t="149830" x="4214813" y="4894263"/>
          <p14:tracePt t="149847" x="4259263" y="4894263"/>
          <p14:tracePt t="149863" x="4295775" y="4894263"/>
          <p14:tracePt t="149880" x="4348163" y="4894263"/>
          <p14:tracePt t="149898" x="4367213" y="4894263"/>
          <p14:tracePt t="149914" x="4384675" y="4894263"/>
          <p14:tracePt t="149930" x="4402138" y="4894263"/>
          <p14:tracePt t="149930" x="4419600" y="4894263"/>
          <p14:tracePt t="149948" x="4429125" y="4894263"/>
          <p14:tracePt t="149963" x="4446588" y="4894263"/>
          <p14:tracePt t="149986" x="4465638" y="4894263"/>
          <p14:tracePt t="150012" x="4473575" y="4894263"/>
          <p14:tracePt t="150037" x="4483100" y="4894263"/>
          <p14:tracePt t="150075" x="4473575" y="4902200"/>
          <p14:tracePt t="150380" x="4456113" y="4902200"/>
          <p14:tracePt t="150406" x="4446588" y="4902200"/>
          <p14:tracePt t="150419" x="4429125" y="4911725"/>
          <p14:tracePt t="150432" x="4375150" y="4938713"/>
          <p14:tracePt t="150445" x="4276725" y="4973638"/>
          <p14:tracePt t="150457" x="4089400" y="5062538"/>
          <p14:tracePt t="150471" x="3929063" y="5143500"/>
          <p14:tracePt t="150483" x="3813175" y="5187950"/>
          <p14:tracePt t="150497" x="3732213" y="5232400"/>
          <p14:tracePt t="150513" x="3608388" y="5268913"/>
          <p14:tracePt t="150532" x="3455988" y="5340350"/>
          <p14:tracePt t="150547" x="3402013" y="5367338"/>
          <p14:tracePt t="150563" x="3357563" y="5394325"/>
          <p14:tracePt t="150579" x="3303588" y="5411788"/>
          <p14:tracePt t="150596" x="3160713" y="5465763"/>
          <p14:tracePt t="150613" x="3116263" y="5473700"/>
          <p14:tracePt t="150630" x="3071813" y="5500688"/>
          <p14:tracePt t="150646" x="3000375" y="5527675"/>
          <p14:tracePt t="150663" x="2946400" y="5537200"/>
          <p14:tracePt t="150679" x="2894013" y="5545138"/>
          <p14:tracePt t="150696" x="2840038" y="5554663"/>
          <p14:tracePt t="150714" x="2822575" y="5554663"/>
          <p14:tracePt t="150730" x="2813050" y="5562600"/>
          <p14:tracePt t="150747" x="2822575" y="5562600"/>
          <p14:tracePt t="150954" x="2830513" y="5562600"/>
          <p14:tracePt t="150967" x="2847975" y="5562600"/>
          <p14:tracePt t="150981" x="2867025" y="5562600"/>
          <p14:tracePt t="150993" x="2901950" y="5562600"/>
          <p14:tracePt t="151006" x="2955925" y="5554663"/>
          <p14:tracePt t="151019" x="3009900" y="5537200"/>
          <p14:tracePt t="151032" x="3062288" y="5527675"/>
          <p14:tracePt t="151047" x="3116263" y="5510213"/>
          <p14:tracePt t="151064" x="3152775" y="5500688"/>
          <p14:tracePt t="151080" x="3214688" y="5491163"/>
          <p14:tracePt t="151098" x="3232150" y="5483225"/>
          <p14:tracePt t="151114" x="3241675" y="5483225"/>
          <p14:tracePt t="151131" x="3259138" y="5483225"/>
          <p14:tracePt t="151148" x="3268663" y="5483225"/>
          <p14:tracePt t="151171" x="3276600" y="5483225"/>
          <p14:tracePt t="151184" x="3286125" y="5483225"/>
          <p14:tracePt t="151198" x="3295650" y="5483225"/>
          <p14:tracePt t="151214" x="3303588" y="5483225"/>
          <p14:tracePt t="151235" x="3313113" y="5483225"/>
          <p14:tracePt t="151249" x="3313113" y="5473700"/>
          <p14:tracePt t="151274" x="3313113" y="5465763"/>
          <p14:tracePt t="151413" x="3303588" y="54562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err="1" smtClean="0"/>
              <a:t>Kerion</a:t>
            </a:r>
            <a:endParaRPr lang="ar-EG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915499"/>
            <a:ext cx="6604168" cy="3639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168" y="1900908"/>
            <a:ext cx="5394648" cy="49570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8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74"/>
    </mc:Choice>
    <mc:Fallback>
      <p:transition spd="slow" advTm="2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8" x="3295650" y="5456238"/>
          <p14:tracePt t="1738" x="3259138" y="5456238"/>
          <p14:tracePt t="1751" x="3205163" y="5456238"/>
          <p14:tracePt t="1763" x="3133725" y="5456238"/>
          <p14:tracePt t="1775" x="3081338" y="5456238"/>
          <p14:tracePt t="1788" x="3036888" y="5456238"/>
          <p14:tracePt t="1800" x="3009900" y="5456238"/>
          <p14:tracePt t="1813" x="3000375" y="5456238"/>
          <p14:tracePt t="1828" x="3000375" y="5446713"/>
          <p14:tracePt t="1877" x="3027363" y="5411788"/>
          <p14:tracePt t="1889" x="3152775" y="5286375"/>
          <p14:tracePt t="1903" x="3482975" y="5045075"/>
          <p14:tracePt t="1915" x="3776663" y="4822825"/>
          <p14:tracePt t="1930" x="4044950" y="4670425"/>
          <p14:tracePt t="1946" x="4197350" y="4572000"/>
          <p14:tracePt t="1963" x="4510088" y="4465638"/>
          <p14:tracePt t="1980" x="4616450" y="4429125"/>
          <p14:tracePt t="1996" x="4714875" y="4419600"/>
          <p14:tracePt t="2013" x="4911725" y="4402138"/>
          <p14:tracePt t="2030" x="5000625" y="4394200"/>
          <p14:tracePt t="2045" x="5062538" y="4394200"/>
          <p14:tracePt t="2061" x="5126038" y="4394200"/>
          <p14:tracePt t="2078" x="5322888" y="4394200"/>
          <p14:tracePt t="2095" x="5375275" y="4394200"/>
          <p14:tracePt t="2112" x="5402263" y="4394200"/>
          <p14:tracePt t="2129" x="5438775" y="4402138"/>
          <p14:tracePt t="2146" x="5456238" y="4411663"/>
          <p14:tracePt t="2162" x="5465763" y="4429125"/>
          <p14:tracePt t="2182" x="5473700" y="4438650"/>
          <p14:tracePt t="2195" x="5473700" y="4456113"/>
          <p14:tracePt t="2212" x="5483225" y="4500563"/>
          <p14:tracePt t="2228" x="5491163" y="4527550"/>
          <p14:tracePt t="2245" x="5500688" y="4625975"/>
          <p14:tracePt t="2262" x="5491163" y="4705350"/>
          <p14:tracePt t="2278" x="5473700" y="4803775"/>
          <p14:tracePt t="2295" x="5394325" y="4983163"/>
          <p14:tracePt t="2312" x="5330825" y="5045075"/>
          <p14:tracePt t="2329" x="5268913" y="5108575"/>
          <p14:tracePt t="2346" x="5126038" y="5232400"/>
          <p14:tracePt t="2363" x="5072063" y="5268913"/>
          <p14:tracePt t="2382" x="4983163" y="5313363"/>
          <p14:tracePt t="2396" x="4803775" y="5357813"/>
          <p14:tracePt t="2414" x="4741863" y="5367338"/>
          <p14:tracePt t="2430" x="4705350" y="5367338"/>
          <p14:tracePt t="2446" x="4572000" y="5357813"/>
          <p14:tracePt t="2464" x="4491038" y="5322888"/>
          <p14:tracePt t="2479" x="4411663" y="5268913"/>
          <p14:tracePt t="2496" x="4367213" y="5224463"/>
          <p14:tracePt t="2513" x="4295775" y="5126038"/>
          <p14:tracePt t="2531" x="4268788" y="5062538"/>
          <p14:tracePt t="2545" x="4259263" y="5000625"/>
          <p14:tracePt t="2562" x="4259263" y="4848225"/>
          <p14:tracePt t="2579" x="4259263" y="4786313"/>
          <p14:tracePt t="2595" x="4303713" y="4697413"/>
          <p14:tracePt t="2612" x="4616450" y="4394200"/>
          <p14:tracePt t="2629" x="4956175" y="4205288"/>
          <p14:tracePt t="2645" x="5429250" y="4062413"/>
          <p14:tracePt t="2662" x="5822950" y="3990975"/>
          <p14:tracePt t="2679" x="6626225" y="3938588"/>
          <p14:tracePt t="2695" x="6875463" y="3938588"/>
          <p14:tracePt t="2712" x="7072313" y="3938588"/>
          <p14:tracePt t="2729" x="7419975" y="4000500"/>
          <p14:tracePt t="2745" x="7491413" y="4017963"/>
          <p14:tracePt t="2762" x="7562850" y="4044950"/>
          <p14:tracePt t="2779" x="7616825" y="4071938"/>
          <p14:tracePt t="2795" x="7634288" y="4081463"/>
          <p14:tracePt t="2812" x="7634288" y="4098925"/>
          <p14:tracePt t="2828" x="7643813" y="4197350"/>
          <p14:tracePt t="2846" x="7661275" y="4197350"/>
          <p14:tracePt t="3113" x="7697788" y="4187825"/>
          <p14:tracePt t="3125" x="7759700" y="4179888"/>
          <p14:tracePt t="3138" x="7875588" y="4152900"/>
          <p14:tracePt t="3150" x="8037513" y="4116388"/>
          <p14:tracePt t="3164" x="8170863" y="4108450"/>
          <p14:tracePt t="3180" x="8259763" y="4098925"/>
          <p14:tracePt t="3196" x="8323263" y="4098925"/>
          <p14:tracePt t="3213" x="8466138" y="4098925"/>
          <p14:tracePt t="3231" x="8528050" y="4116388"/>
          <p14:tracePt t="3246" x="8589963" y="4152900"/>
          <p14:tracePt t="3263" x="8670925" y="4251325"/>
          <p14:tracePt t="3280" x="8697913" y="4303713"/>
          <p14:tracePt t="3296" x="8715375" y="4384675"/>
          <p14:tracePt t="3313" x="8742363" y="4616450"/>
          <p14:tracePt t="3331" x="8742363" y="4705350"/>
          <p14:tracePt t="3346" x="8742363" y="4768850"/>
          <p14:tracePt t="3364" x="8742363" y="4919663"/>
          <p14:tracePt t="3380" x="8732838" y="4973638"/>
          <p14:tracePt t="3396" x="8705850" y="5027613"/>
          <p14:tracePt t="3413" x="8697913" y="5072063"/>
          <p14:tracePt t="3430" x="8670925" y="5108575"/>
          <p14:tracePt t="3447" x="8661400" y="5108575"/>
          <p14:tracePt t="3463" x="8643938" y="5126038"/>
          <p14:tracePt t="3480" x="8582025" y="5143500"/>
          <p14:tracePt t="3497" x="8545513" y="5160963"/>
          <p14:tracePt t="3515" x="8510588" y="5170488"/>
          <p14:tracePt t="3530" x="8456613" y="5180013"/>
          <p14:tracePt t="3546" x="8420100" y="5187950"/>
          <p14:tracePt t="3562" x="8394700" y="5187950"/>
          <p14:tracePt t="3579" x="8348663" y="5187950"/>
          <p14:tracePt t="3595" x="8277225" y="5187950"/>
          <p14:tracePt t="3613" x="8232775" y="5180013"/>
          <p14:tracePt t="3629" x="8205788" y="5160963"/>
          <p14:tracePt t="3646" x="8143875" y="5143500"/>
          <p14:tracePt t="3662" x="8126413" y="5126038"/>
          <p14:tracePt t="3679" x="8089900" y="5108575"/>
          <p14:tracePt t="3695" x="8018463" y="5081588"/>
          <p14:tracePt t="3713" x="7983538" y="5062538"/>
          <p14:tracePt t="3729" x="7966075" y="5054600"/>
          <p14:tracePt t="3745" x="7929563" y="5027613"/>
          <p14:tracePt t="3763" x="7920038" y="5018088"/>
          <p14:tracePt t="3779" x="7902575" y="5000625"/>
          <p14:tracePt t="3795" x="7894638" y="4983163"/>
          <p14:tracePt t="3812" x="7858125" y="4946650"/>
          <p14:tracePt t="3830" x="7848600" y="4929188"/>
          <p14:tracePt t="3845" x="7840663" y="4911725"/>
          <p14:tracePt t="3862" x="7823200" y="4857750"/>
          <p14:tracePt t="3879" x="7813675" y="4830763"/>
          <p14:tracePt t="3896" x="7813675" y="4795838"/>
          <p14:tracePt t="3913" x="7813675" y="4705350"/>
          <p14:tracePt t="3929" x="7813675" y="4670425"/>
          <p14:tracePt t="3945" x="7813675" y="4633913"/>
          <p14:tracePt t="3962" x="7831138" y="4572000"/>
          <p14:tracePt t="3979" x="7840663" y="4554538"/>
          <p14:tracePt t="3996" x="7858125" y="4527550"/>
          <p14:tracePt t="4013" x="7939088" y="4446588"/>
          <p14:tracePt t="4030" x="8001000" y="4394200"/>
          <p14:tracePt t="4045" x="8108950" y="4357688"/>
          <p14:tracePt t="4062" x="8205788" y="4330700"/>
          <p14:tracePt t="4079" x="8367713" y="4303713"/>
          <p14:tracePt t="4096" x="8447088" y="4303713"/>
          <p14:tracePt t="4112" x="8510588" y="4303713"/>
          <p14:tracePt t="4129" x="8616950" y="4322763"/>
          <p14:tracePt t="4146" x="8643938" y="4340225"/>
          <p14:tracePt t="4162" x="8688388" y="4375150"/>
          <p14:tracePt t="4179" x="8732838" y="4429125"/>
          <p14:tracePt t="4196" x="8742363" y="4438650"/>
          <p14:tracePt t="4212" x="8759825" y="4465638"/>
          <p14:tracePt t="4229" x="8759825" y="4491038"/>
          <p14:tracePt t="4246" x="8759825" y="4518025"/>
          <p14:tracePt t="4262" x="8759825" y="4537075"/>
          <p14:tracePt t="4279" x="8759825" y="4589463"/>
          <p14:tracePt t="4297" x="8759825" y="4625975"/>
          <p14:tracePt t="4314" x="8751888" y="4652963"/>
          <p14:tracePt t="4330" x="8732838" y="4687888"/>
          <p14:tracePt t="4347" x="8705850" y="4751388"/>
          <p14:tracePt t="4364" x="8688388" y="4768850"/>
          <p14:tracePt t="4380" x="8680450" y="4795838"/>
          <p14:tracePt t="4396" x="8643938" y="4840288"/>
          <p14:tracePt t="4416" x="8616950" y="4848225"/>
          <p14:tracePt t="4430" x="8589963" y="4884738"/>
          <p14:tracePt t="4446" x="8528050" y="4929188"/>
          <p14:tracePt t="4464" x="8491538" y="4956175"/>
          <p14:tracePt t="4480" x="8466138" y="4973638"/>
          <p14:tracePt t="4496" x="8412163" y="5000625"/>
          <p14:tracePt t="4515" x="8394700" y="5010150"/>
          <p14:tracePt t="4530" x="8367713" y="5018088"/>
          <p14:tracePt t="4545" x="8323263" y="5027613"/>
          <p14:tracePt t="4562" x="8242300" y="5045075"/>
          <p14:tracePt t="4579" x="8215313" y="5045075"/>
          <p14:tracePt t="4595" x="8197850" y="5045075"/>
          <p14:tracePt t="4612" x="8170863" y="5045075"/>
          <p14:tracePt t="4630" x="8153400" y="5045075"/>
          <p14:tracePt t="4646" x="8143875" y="5037138"/>
          <p14:tracePt t="4662" x="8126413" y="5018088"/>
          <p14:tracePt t="4679" x="8108950" y="4991100"/>
          <p14:tracePt t="4695" x="8099425" y="4983163"/>
          <p14:tracePt t="4712" x="8089900" y="4965700"/>
          <p14:tracePt t="4729" x="8072438" y="4938713"/>
          <p14:tracePt t="4746" x="8054975" y="4919663"/>
          <p14:tracePt t="4762" x="8045450" y="4902200"/>
          <p14:tracePt t="4779" x="8037513" y="4884738"/>
          <p14:tracePt t="4797" x="8037513" y="4875213"/>
          <p14:tracePt t="4814" x="8027988" y="4867275"/>
          <p14:tracePt t="4830" x="8018463" y="4867275"/>
          <p14:tracePt t="4847" x="8018463" y="4857750"/>
          <p14:tracePt t="4863" x="8018463" y="4848225"/>
          <p14:tracePt t="4880" x="8010525" y="4848225"/>
          <p14:tracePt t="4897" x="8010525" y="4840288"/>
          <p14:tracePt t="4913" x="8027988" y="4840288"/>
          <p14:tracePt t="5983" x="8045450" y="4848225"/>
          <p14:tracePt t="6009" x="8054975" y="4848225"/>
          <p14:tracePt t="6034" x="8054975" y="4857750"/>
          <p14:tracePt t="6059" x="8062913" y="4857750"/>
          <p14:tracePt t="6071" x="8062913" y="4867275"/>
          <p14:tracePt t="6263" x="8062913" y="4875213"/>
          <p14:tracePt t="6800" x="8062913" y="4884738"/>
          <p14:tracePt t="7043" x="8062913" y="4894263"/>
          <p14:tracePt t="7426" x="8062913" y="4902200"/>
          <p14:tracePt t="7656" x="8062913" y="4911725"/>
          <p14:tracePt t="7771" x="8045450" y="4929188"/>
          <p14:tracePt t="7784" x="8018463" y="4938713"/>
          <p14:tracePt t="7797" x="7974013" y="4973638"/>
          <p14:tracePt t="7809" x="7885113" y="5027613"/>
          <p14:tracePt t="7822" x="7796213" y="5062538"/>
          <p14:tracePt t="7835" x="7715250" y="5089525"/>
          <p14:tracePt t="7848" x="7680325" y="5099050"/>
          <p14:tracePt t="7864" x="7653338" y="5108575"/>
          <p14:tracePt t="7881" x="7599363" y="5108575"/>
          <p14:tracePt t="7899" x="7581900" y="5108575"/>
          <p14:tracePt t="7914" x="7562850" y="5108575"/>
          <p14:tracePt t="7931" x="7545388" y="5081588"/>
          <p14:tracePt t="7948" x="7500938" y="5010150"/>
          <p14:tracePt t="7965" x="7473950" y="4946650"/>
          <p14:tracePt t="7981" x="7456488" y="4884738"/>
          <p14:tracePt t="7998" x="7439025" y="4776788"/>
          <p14:tracePt t="8016" x="7439025" y="4741863"/>
          <p14:tracePt t="8031" x="7439025" y="4714875"/>
          <p14:tracePt t="8048" x="7439025" y="4652963"/>
          <p14:tracePt t="8065" x="7439025" y="4625975"/>
          <p14:tracePt t="8081" x="7439025" y="4589463"/>
          <p14:tracePt t="8097" x="7446963" y="4562475"/>
          <p14:tracePt t="8114" x="7473950" y="4518025"/>
          <p14:tracePt t="8131" x="7483475" y="4500563"/>
          <p14:tracePt t="8148" x="7500938" y="4483100"/>
          <p14:tracePt t="8164" x="7537450" y="4438650"/>
          <p14:tracePt t="8181" x="7562850" y="4429125"/>
          <p14:tracePt t="8198" x="7589838" y="4411663"/>
          <p14:tracePt t="8214" x="7661275" y="4375150"/>
          <p14:tracePt t="8231" x="7697788" y="4375150"/>
          <p14:tracePt t="8248" x="7732713" y="4367213"/>
          <p14:tracePt t="8264" x="7796213" y="4357688"/>
          <p14:tracePt t="8281" x="7831138" y="4357688"/>
          <p14:tracePt t="8296" x="7885113" y="4357688"/>
          <p14:tracePt t="8313" x="7966075" y="4375150"/>
          <p14:tracePt t="8332" x="8001000" y="4384675"/>
          <p14:tracePt t="8347" x="8037513" y="4394200"/>
          <p14:tracePt t="8364" x="8062913" y="4419600"/>
          <p14:tracePt t="8381" x="8116888" y="4446588"/>
          <p14:tracePt t="8399" x="8161338" y="4473575"/>
          <p14:tracePt t="8415" x="8197850" y="4500563"/>
          <p14:tracePt t="8415" x="8242300" y="4537075"/>
          <p14:tracePt t="8434" x="8269288" y="4581525"/>
          <p14:tracePt t="8449" x="8313738" y="4652963"/>
          <p14:tracePt t="8467" x="8340725" y="4732338"/>
          <p14:tracePt t="8482" x="8367713" y="4848225"/>
          <p14:tracePt t="8500" x="8367713" y="4884738"/>
          <p14:tracePt t="8515" x="8375650" y="4946650"/>
          <p14:tracePt t="8532" x="8375650" y="5108575"/>
          <p14:tracePt t="8549" x="8375650" y="5160963"/>
          <p14:tracePt t="8565" x="8375650" y="5205413"/>
          <p14:tracePt t="8582" x="8367713" y="5330825"/>
          <p14:tracePt t="8600" x="8348663" y="5394325"/>
          <p14:tracePt t="8615" x="8331200" y="5438775"/>
          <p14:tracePt t="8632" x="8304213" y="5465763"/>
          <p14:tracePt t="8649" x="8259763" y="5510213"/>
          <p14:tracePt t="8666" x="8251825" y="5510213"/>
          <p14:tracePt t="8682" x="8224838" y="5510213"/>
          <p14:tracePt t="8699" x="8197850" y="5518150"/>
          <p14:tracePt t="8717" x="8188325" y="5518150"/>
          <p14:tracePt t="8732" x="8180388" y="5518150"/>
          <p14:tracePt t="8749" x="8170863" y="5510213"/>
          <p14:tracePt t="8777" x="8170863" y="5491163"/>
          <p14:tracePt t="8790" x="8170863" y="5473700"/>
          <p14:tracePt t="8803" x="8170863" y="5456238"/>
          <p14:tracePt t="8816" x="8180388" y="5429250"/>
          <p14:tracePt t="8832" x="8232775" y="5367338"/>
          <p14:tracePt t="8849" x="8313738" y="5295900"/>
          <p14:tracePt t="8865" x="8545513" y="5153025"/>
          <p14:tracePt t="8883" x="8759825" y="5045075"/>
          <p14:tracePt t="8899" x="8991600" y="4946650"/>
          <p14:tracePt t="8915" x="9466263" y="4840288"/>
          <p14:tracePt t="8933" x="9626600" y="4813300"/>
          <p14:tracePt t="8949" x="9732963" y="4803775"/>
          <p14:tracePt t="8966" x="9966325" y="4795838"/>
          <p14:tracePt t="8983" x="10037763" y="4795838"/>
          <p14:tracePt t="8999" x="10099675" y="4795838"/>
          <p14:tracePt t="9016" x="10198100" y="4795838"/>
          <p14:tracePt t="9033" x="10242550" y="4795838"/>
          <p14:tracePt t="9048" x="10277475" y="4795838"/>
          <p14:tracePt t="9065" x="10296525" y="4795838"/>
          <p14:tracePt t="9081" x="10348913" y="4795838"/>
          <p14:tracePt t="9099" x="10375900" y="4795838"/>
          <p14:tracePt t="9114" x="10394950" y="4795838"/>
          <p14:tracePt t="9131" x="10420350" y="4795838"/>
          <p14:tracePt t="9149" x="10429875" y="4795838"/>
          <p14:tracePt t="9165" x="10439400" y="4795838"/>
          <p14:tracePt t="9211" x="10429875" y="4795838"/>
          <p14:tracePt t="9300" x="10420350" y="4795838"/>
          <p14:tracePt t="9313" x="10394950" y="4795838"/>
          <p14:tracePt t="9325" x="10304463" y="4795838"/>
          <p14:tracePt t="9338" x="10001250" y="4884738"/>
          <p14:tracePt t="9351" x="9331325" y="5099050"/>
          <p14:tracePt t="9365" x="9180513" y="5133975"/>
          <p14:tracePt t="9382" x="9099550" y="5143500"/>
          <p14:tracePt t="9398" x="8947150" y="5153025"/>
          <p14:tracePt t="9416" x="8867775" y="5153025"/>
          <p14:tracePt t="9432" x="8796338" y="5153025"/>
          <p14:tracePt t="9448" x="8661400" y="5116513"/>
          <p14:tracePt t="9466" x="8562975" y="5081588"/>
          <p14:tracePt t="9483" x="8447088" y="5062538"/>
          <p14:tracePt t="9498" x="8340725" y="5018088"/>
          <p14:tracePt t="9515" x="8072438" y="4919663"/>
          <p14:tracePt t="9532" x="7974013" y="4867275"/>
          <p14:tracePt t="9548" x="7902575" y="4822825"/>
          <p14:tracePt t="9565" x="7796213" y="4741863"/>
          <p14:tracePt t="9581" x="7732713" y="4687888"/>
          <p14:tracePt t="9597" x="7688263" y="4643438"/>
          <p14:tracePt t="9614" x="7626350" y="4554538"/>
          <p14:tracePt t="9631" x="7608888" y="4527550"/>
          <p14:tracePt t="9647" x="7589838" y="4500563"/>
          <p14:tracePt t="9664" x="7572375" y="4473575"/>
          <p14:tracePt t="9680" x="7527925" y="4384675"/>
          <p14:tracePt t="9698" x="7500938" y="4340225"/>
          <p14:tracePt t="9714" x="7473950" y="4303713"/>
          <p14:tracePt t="9730" x="7439025" y="4205288"/>
          <p14:tracePt t="9748" x="7439025" y="4179888"/>
          <p14:tracePt t="9764" x="7419975" y="4160838"/>
          <p14:tracePt t="9780" x="7412038" y="4125913"/>
          <p14:tracePt t="9797" x="7402513" y="4108450"/>
          <p14:tracePt t="9814" x="7402513" y="4098925"/>
          <p14:tracePt t="9835" x="7402513" y="4089400"/>
          <p14:tracePt t="9860" x="7402513" y="4081463"/>
          <p14:tracePt t="9899" x="7412038" y="4071938"/>
          <p14:tracePt t="9911" x="7439025" y="4071938"/>
          <p14:tracePt t="9924" x="7466013" y="4062413"/>
          <p14:tracePt t="9937" x="7510463" y="4054475"/>
          <p14:tracePt t="9950" x="7545388" y="4044950"/>
          <p14:tracePt t="9965" x="7599363" y="4044950"/>
          <p14:tracePt t="9982" x="7643813" y="4044950"/>
          <p14:tracePt t="9998" x="7742238" y="4081463"/>
          <p14:tracePt t="10015" x="7796213" y="4116388"/>
          <p14:tracePt t="10031" x="7831138" y="4152900"/>
          <p14:tracePt t="10048" x="7875588" y="4197350"/>
          <p14:tracePt t="10065" x="7894638" y="4214813"/>
          <p14:tracePt t="10081" x="7912100" y="4224338"/>
          <p14:tracePt t="10097" x="7920038" y="4241800"/>
          <p14:tracePt t="10115" x="7929563" y="4251325"/>
          <p14:tracePt t="10131" x="7929563" y="4268788"/>
          <p14:tracePt t="10148" x="7939088" y="4286250"/>
          <p14:tracePt t="10164" x="7947025" y="4322763"/>
          <p14:tracePt t="10181" x="7956550" y="4367213"/>
          <p14:tracePt t="10197" x="7966075" y="4394200"/>
          <p14:tracePt t="10214" x="7991475" y="4465638"/>
          <p14:tracePt t="10231" x="8010525" y="4510088"/>
          <p14:tracePt t="10247" x="8027988" y="4562475"/>
          <p14:tracePt t="10264" x="8099425" y="4776788"/>
          <p14:tracePt t="10281" x="8134350" y="4875213"/>
          <p14:tracePt t="10298" x="8161338" y="4965700"/>
          <p14:tracePt t="10314" x="8251825" y="5251450"/>
          <p14:tracePt t="10332" x="8277225" y="5313363"/>
          <p14:tracePt t="10347" x="8304213" y="5357813"/>
          <p14:tracePt t="10364" x="8313738" y="5419725"/>
          <p14:tracePt t="10381" x="8313738" y="5581650"/>
          <p14:tracePt t="10398" x="8313738" y="5616575"/>
          <p14:tracePt t="10414" x="8313738" y="5634038"/>
          <p14:tracePt t="10431" x="8313738" y="5661025"/>
          <p14:tracePt t="10448" x="8304213" y="5661025"/>
          <p14:tracePt t="10464" x="8296275" y="5661025"/>
          <p14:tracePt t="10481" x="8269288" y="5680075"/>
          <p14:tracePt t="10500" x="8251825" y="5680075"/>
          <p14:tracePt t="10514" x="8224838" y="5688013"/>
          <p14:tracePt t="10531" x="8099425" y="5705475"/>
          <p14:tracePt t="10549" x="8027988" y="5715000"/>
          <p14:tracePt t="10564" x="7974013" y="5724525"/>
          <p14:tracePt t="10580" x="7947025" y="5724525"/>
          <p14:tracePt t="10597" x="7875588" y="5715000"/>
          <p14:tracePt t="10614" x="7823200" y="5688013"/>
          <p14:tracePt t="10631" x="7759700" y="5661025"/>
          <p14:tracePt t="10647" x="7616825" y="5562600"/>
          <p14:tracePt t="10665" x="7572375" y="5518150"/>
          <p14:tracePt t="10680" x="7510463" y="5456238"/>
          <p14:tracePt t="10697" x="7412038" y="5322888"/>
          <p14:tracePt t="10715" x="7375525" y="5241925"/>
          <p14:tracePt t="10730" x="7348538" y="5160963"/>
          <p14:tracePt t="10747" x="7331075" y="5000625"/>
          <p14:tracePt t="10764" x="7331075" y="4956175"/>
          <p14:tracePt t="10781" x="7331075" y="4902200"/>
          <p14:tracePt t="10797" x="7331075" y="4857750"/>
          <p14:tracePt t="10814" x="7348538" y="4724400"/>
          <p14:tracePt t="10831" x="7367588" y="4670425"/>
          <p14:tracePt t="10847" x="7375525" y="4652963"/>
          <p14:tracePt t="10864" x="7429500" y="4598988"/>
          <p14:tracePt t="10881" x="7473950" y="4562475"/>
          <p14:tracePt t="10897" x="7589838" y="4527550"/>
          <p14:tracePt t="10914" x="7947025" y="4438650"/>
          <p14:tracePt t="10931" x="8081963" y="4429125"/>
          <p14:tracePt t="10947" x="8197850" y="4429125"/>
          <p14:tracePt t="10964" x="8259763" y="4438650"/>
          <p14:tracePt t="10981" x="8340725" y="4491038"/>
          <p14:tracePt t="10998" x="8375650" y="4518025"/>
          <p14:tracePt t="11014" x="8412163" y="4562475"/>
          <p14:tracePt t="11031" x="8501063" y="4732338"/>
          <p14:tracePt t="11048" x="8528050" y="4795838"/>
          <p14:tracePt t="11064" x="8545513" y="4848225"/>
          <p14:tracePt t="11081" x="8562975" y="4902200"/>
          <p14:tracePt t="11098" x="8562975" y="4919663"/>
          <p14:tracePt t="11114" x="8562975" y="4938713"/>
          <p14:tracePt t="11131" x="8562975" y="4956175"/>
          <p14:tracePt t="11148" x="8562975" y="4965700"/>
          <p14:tracePt t="11164" x="8562975" y="4973638"/>
          <p14:tracePt t="11198" x="8572500" y="4973638"/>
          <p14:tracePt t="11235" x="8599488" y="4965700"/>
          <p14:tracePt t="11248" x="8680450" y="4919663"/>
          <p14:tracePt t="11261" x="8947150" y="4830763"/>
          <p14:tracePt t="11274" x="9323388" y="4705350"/>
          <p14:tracePt t="11287" x="9617075" y="4643438"/>
          <p14:tracePt t="11299" x="9725025" y="4633913"/>
          <p14:tracePt t="11314" x="9813925" y="4633913"/>
          <p14:tracePt t="11331" x="9885363" y="4633913"/>
          <p14:tracePt t="11347" x="10028238" y="4633913"/>
          <p14:tracePt t="11365" x="10090150" y="4633913"/>
          <p14:tracePt t="11381" x="10134600" y="4643438"/>
          <p14:tracePt t="11397" x="10215563" y="4660900"/>
          <p14:tracePt t="11414" x="10252075" y="4670425"/>
          <p14:tracePt t="11431" x="10287000" y="4679950"/>
          <p14:tracePt t="11447" x="10331450" y="4687888"/>
          <p14:tracePt t="11447" x="10367963" y="4697413"/>
          <p14:tracePt t="11465" x="10402888" y="4697413"/>
          <p14:tracePt t="11481" x="10439400" y="4714875"/>
          <p14:tracePt t="11497" x="10483850" y="4741863"/>
          <p14:tracePt t="11497" x="10518775" y="4768850"/>
          <p14:tracePt t="11516" x="10555288" y="4795838"/>
          <p14:tracePt t="11531" x="10599738" y="4822825"/>
          <p14:tracePt t="11547" x="10626725" y="4848225"/>
          <p14:tracePt t="11564" x="10653713" y="4875213"/>
          <p14:tracePt t="11581" x="10671175" y="4884738"/>
          <p14:tracePt t="11597" x="10671175" y="4902200"/>
          <p14:tracePt t="11614" x="10680700" y="4929188"/>
          <p14:tracePt t="11632" x="10680700" y="4946650"/>
          <p14:tracePt t="11649" x="10680700" y="4991100"/>
          <p14:tracePt t="11665" x="10680700" y="5062538"/>
          <p14:tracePt t="11683" x="10671175" y="5099050"/>
          <p14:tracePt t="11698" x="10653713" y="5126038"/>
          <p14:tracePt t="11715" x="10634663" y="5143500"/>
          <p14:tracePt t="11732" x="10555288" y="5214938"/>
          <p14:tracePt t="11749" x="10501313" y="5251450"/>
          <p14:tracePt t="11765" x="10456863" y="5276850"/>
          <p14:tracePt t="11781" x="10296525" y="5313363"/>
          <p14:tracePt t="11798" x="10198100" y="5322888"/>
          <p14:tracePt t="11814" x="10082213" y="5348288"/>
          <p14:tracePt t="11831" x="9858375" y="5357813"/>
          <p14:tracePt t="11848" x="9823450" y="5367338"/>
          <p14:tracePt t="11865" x="9796463" y="5367338"/>
          <p14:tracePt t="11881" x="9769475" y="5367338"/>
          <p14:tracePt t="11899" x="9759950" y="5367338"/>
          <p14:tracePt t="11914" x="9742488" y="5367338"/>
          <p14:tracePt t="11931" x="9715500" y="5367338"/>
          <p14:tracePt t="11948" x="9680575" y="5367338"/>
          <p14:tracePt t="11965" x="9671050" y="5367338"/>
          <p14:tracePt t="11982" x="9653588" y="5357813"/>
          <p14:tracePt t="11998" x="9634538" y="5340350"/>
          <p14:tracePt t="12016" x="9626600" y="5330825"/>
          <p14:tracePt t="12032" x="9617075" y="5322888"/>
          <p14:tracePt t="12048" x="9609138" y="5295900"/>
          <p14:tracePt t="12065" x="9599613" y="5276850"/>
          <p14:tracePt t="12081" x="9582150" y="5268913"/>
          <p14:tracePt t="12098" x="9555163" y="5205413"/>
          <p14:tracePt t="12115" x="9545638" y="5180013"/>
          <p14:tracePt t="12131" x="9528175" y="5143500"/>
          <p14:tracePt t="12148" x="9510713" y="5116513"/>
          <p14:tracePt t="12164" x="9466263" y="5027613"/>
          <p14:tracePt t="12181" x="9439275" y="4973638"/>
          <p14:tracePt t="12197" x="9412288" y="4911725"/>
          <p14:tracePt t="12214" x="9367838" y="4795838"/>
          <p14:tracePt t="12232" x="9340850" y="4732338"/>
          <p14:tracePt t="12248" x="9331325" y="4652963"/>
          <p14:tracePt t="12264" x="9323388" y="4456113"/>
          <p14:tracePt t="12281" x="9323388" y="4375150"/>
          <p14:tracePt t="12297" x="9358313" y="4295775"/>
          <p14:tracePt t="12314" x="9491663" y="4089400"/>
          <p14:tracePt t="12332" x="9563100" y="4010025"/>
          <p14:tracePt t="12348" x="9626600" y="3956050"/>
          <p14:tracePt t="12364" x="9732963" y="3911600"/>
          <p14:tracePt t="12381" x="9902825" y="3848100"/>
          <p14:tracePt t="12398" x="9983788" y="3840163"/>
          <p14:tracePt t="12414" x="10063163" y="3840163"/>
          <p14:tracePt t="12431" x="10260013" y="3840163"/>
          <p14:tracePt t="12448" x="10375900" y="3884613"/>
          <p14:tracePt t="12464" x="10491788" y="3946525"/>
          <p14:tracePt t="12481" x="10626725" y="4071938"/>
          <p14:tracePt t="12498" x="10698163" y="4143375"/>
          <p14:tracePt t="12515" x="10742613" y="4224338"/>
          <p14:tracePt t="12531" x="10841038" y="4438650"/>
          <p14:tracePt t="12548" x="10858500" y="4562475"/>
          <p14:tracePt t="12564" x="10868025" y="4660900"/>
          <p14:tracePt t="12581" x="10875963" y="4768850"/>
          <p14:tracePt t="12581" x="10875963" y="4875213"/>
          <p14:tracePt t="12599" x="10868025" y="4956175"/>
          <p14:tracePt t="12614" x="10841038" y="5010150"/>
          <p14:tracePt t="12631" x="10804525" y="5054600"/>
          <p14:tracePt t="12648" x="10715625" y="5116513"/>
          <p14:tracePt t="12665" x="10653713" y="5143500"/>
          <p14:tracePt t="12681" x="10563225" y="5170488"/>
          <p14:tracePt t="12698" x="9831388" y="5394325"/>
          <p14:tracePt t="12715" x="9705975" y="5402263"/>
          <p14:tracePt t="12731" x="9582150" y="5411788"/>
          <p14:tracePt t="12748" x="9439275" y="5411788"/>
          <p14:tracePt t="12765" x="9412288" y="5411788"/>
          <p14:tracePt t="12781" x="9385300" y="5394325"/>
          <p14:tracePt t="12798" x="9375775" y="5375275"/>
          <p14:tracePt t="12814" x="9331325" y="5340350"/>
          <p14:tracePt t="12832" x="9313863" y="5313363"/>
          <p14:tracePt t="12848" x="9286875" y="5276850"/>
          <p14:tracePt t="12864" x="9242425" y="5197475"/>
          <p14:tracePt t="12882" x="9232900" y="5153025"/>
          <p14:tracePt t="12898" x="9224963" y="5108575"/>
          <p14:tracePt t="12914" x="9205913" y="5027613"/>
          <p14:tracePt t="12932" x="9205913" y="4991100"/>
          <p14:tracePt t="12948" x="9205913" y="4956175"/>
          <p14:tracePt t="12964" x="9232900" y="4848225"/>
          <p14:tracePt t="12982" x="9259888" y="4786313"/>
          <p14:tracePt t="12998" x="9286875" y="4741863"/>
          <p14:tracePt t="13014" x="9304338" y="4705350"/>
          <p14:tracePt t="13032" x="9385300" y="4660900"/>
          <p14:tracePt t="13049" x="9447213" y="4652963"/>
          <p14:tracePt t="13064" x="9528175" y="4643438"/>
          <p14:tracePt t="13081" x="9653588" y="4633913"/>
          <p14:tracePt t="13098" x="9705975" y="4643438"/>
          <p14:tracePt t="13115" x="9759950" y="4652963"/>
          <p14:tracePt t="13131" x="9831388" y="4705350"/>
          <p14:tracePt t="13148" x="9858375" y="4741863"/>
          <p14:tracePt t="13164" x="9875838" y="4768850"/>
          <p14:tracePt t="13181" x="9885363" y="4803775"/>
          <p14:tracePt t="13199" x="9885363" y="4822825"/>
          <p14:tracePt t="13214" x="9885363" y="4830763"/>
          <p14:tracePt t="13236" x="9867900" y="4840288"/>
          <p14:tracePt t="13261" x="9840913" y="4840288"/>
          <p14:tracePt t="13274" x="9813925" y="4848225"/>
          <p14:tracePt t="13286" x="9759950" y="4867275"/>
          <p14:tracePt t="13300" x="9680575" y="4884738"/>
          <p14:tracePt t="13314" x="9582150" y="4911725"/>
          <p14:tracePt t="13331" x="9510713" y="4919663"/>
          <p14:tracePt t="13348" x="9429750" y="4929188"/>
          <p14:tracePt t="13365" x="9402763" y="4929188"/>
          <p14:tracePt t="13381" x="9367838" y="4929188"/>
          <p14:tracePt t="13398" x="9296400" y="4929188"/>
          <p14:tracePt t="13415" x="9242425" y="4919663"/>
          <p14:tracePt t="13431" x="9188450" y="4911725"/>
          <p14:tracePt t="13448" x="9134475" y="4894263"/>
          <p14:tracePt t="13448" x="9099550" y="4884738"/>
          <p14:tracePt t="13466" x="9045575" y="4867275"/>
          <p14:tracePt t="13481" x="8983663" y="4848225"/>
          <p14:tracePt t="13498" x="8867775" y="4813300"/>
          <p14:tracePt t="13516" x="8813800" y="4803775"/>
          <p14:tracePt t="13531" x="8769350" y="4795838"/>
          <p14:tracePt t="13548" x="8724900" y="4795838"/>
          <p14:tracePt t="13565" x="8599488" y="4795838"/>
          <p14:tracePt t="13582" x="8555038" y="4795838"/>
          <p14:tracePt t="13598" x="8501063" y="4795838"/>
          <p14:tracePt t="13615" x="8429625" y="4795838"/>
          <p14:tracePt t="13632" x="8375650" y="4795838"/>
          <p14:tracePt t="13648" x="8313738" y="4795838"/>
          <p14:tracePt t="13664" x="8215313" y="4803775"/>
          <p14:tracePt t="13682" x="8170863" y="4803775"/>
          <p14:tracePt t="13698" x="8134350" y="4822825"/>
          <p14:tracePt t="13715" x="8081963" y="4822825"/>
          <p14:tracePt t="13731" x="8001000" y="4830763"/>
          <p14:tracePt t="13749" x="7974013" y="4840288"/>
          <p14:tracePt t="13765" x="7956550" y="4840288"/>
          <p14:tracePt t="13781" x="7939088" y="4840288"/>
          <p14:tracePt t="13798" x="7929563" y="4840288"/>
          <p14:tracePt t="13814" x="7920038" y="4840288"/>
          <p14:tracePt t="13831" x="7912100" y="4840288"/>
          <p14:tracePt t="13886" x="7902575" y="4840288"/>
          <p14:tracePt t="14192" x="7894638" y="4840288"/>
          <p14:tracePt t="14205" x="7875588" y="4848225"/>
          <p14:tracePt t="14232" x="7858125" y="4848225"/>
          <p14:tracePt t="14243" x="7840663" y="4848225"/>
          <p14:tracePt t="14256" x="7813675" y="4857750"/>
          <p14:tracePt t="14269" x="7786688" y="4857750"/>
          <p14:tracePt t="14283" x="7769225" y="4857750"/>
          <p14:tracePt t="14299" x="7742238" y="4857750"/>
          <p14:tracePt t="14316" x="7724775" y="4857750"/>
          <p14:tracePt t="14333" x="7705725" y="4857750"/>
          <p14:tracePt t="14349" x="7697788" y="4857750"/>
          <p14:tracePt t="14371" x="7680325" y="4857750"/>
          <p14:tracePt t="14767" x="7626350" y="4857750"/>
          <p14:tracePt t="14779" x="7491413" y="4867275"/>
          <p14:tracePt t="14792" x="7099300" y="4911725"/>
          <p14:tracePt t="14805" x="6697663" y="4946650"/>
          <p14:tracePt t="14817" x="6340475" y="4983163"/>
          <p14:tracePt t="14833" x="5991225" y="4991100"/>
          <p14:tracePt t="14849" x="5500688" y="4991100"/>
          <p14:tracePt t="14866" x="4429125" y="4946650"/>
          <p14:tracePt t="14883" x="3822700" y="4848225"/>
          <p14:tracePt t="14899" x="3303588" y="4759325"/>
          <p14:tracePt t="14916" x="2616200" y="4660900"/>
          <p14:tracePt t="14933" x="2465388" y="4643438"/>
          <p14:tracePt t="14950" x="2374900" y="4643438"/>
          <p14:tracePt t="14966" x="2339975" y="4633913"/>
          <p14:tracePt t="14983" x="2312988" y="4633913"/>
          <p14:tracePt t="15000" x="2303463" y="4633913"/>
          <p14:tracePt t="15016" x="2276475" y="4633913"/>
          <p14:tracePt t="15379" x="2251075" y="4633913"/>
          <p14:tracePt t="15391" x="2187575" y="4633913"/>
          <p14:tracePt t="15404" x="1982788" y="4633913"/>
          <p14:tracePt t="15417" x="1741488" y="4660900"/>
          <p14:tracePt t="15433" x="1625600" y="4697413"/>
          <p14:tracePt t="15449" x="1536700" y="4714875"/>
          <p14:tracePt t="15466" x="1366838" y="4759325"/>
          <p14:tracePt t="15483" x="1339850" y="4776788"/>
          <p14:tracePt t="15499" x="1322388" y="4795838"/>
          <p14:tracePt t="15517" x="1285875" y="4830763"/>
          <p14:tracePt t="15535" x="1268413" y="4857750"/>
          <p14:tracePt t="15549" x="1258888" y="4875213"/>
          <p14:tracePt t="15567" x="1241425" y="4911725"/>
          <p14:tracePt t="15583" x="1241425" y="4929188"/>
          <p14:tracePt t="15599" x="1241425" y="4946650"/>
          <p14:tracePt t="15615" x="1231900" y="4965700"/>
          <p14:tracePt t="15632" x="1231900" y="4983163"/>
          <p14:tracePt t="15649" x="1231900" y="4991100"/>
          <p14:tracePt t="15665" x="1231900" y="4983163"/>
          <p14:tracePt t="15774" x="1241425" y="4956175"/>
          <p14:tracePt t="15787" x="1276350" y="4894263"/>
          <p14:tracePt t="15800" x="1473200" y="4625975"/>
          <p14:tracePt t="15812" x="1741488" y="4268788"/>
          <p14:tracePt t="15825" x="1866900" y="4071938"/>
          <p14:tracePt t="15838" x="1990725" y="3875088"/>
          <p14:tracePt t="15850" x="2062163" y="3776663"/>
          <p14:tracePt t="15866" x="2133600" y="3705225"/>
          <p14:tracePt t="15883" x="2179638" y="3652838"/>
          <p14:tracePt t="15899" x="2232025" y="3589338"/>
          <p14:tracePt t="15917" x="2241550" y="3562350"/>
          <p14:tracePt t="15933" x="2259013" y="3544888"/>
          <p14:tracePt t="15949" x="2295525" y="3509963"/>
          <p14:tracePt t="15967" x="2303463" y="3500438"/>
          <p14:tracePt t="15983" x="2312988" y="3482975"/>
          <p14:tracePt t="16000" x="2339975" y="3473450"/>
          <p14:tracePt t="16018" x="2339975" y="3465513"/>
          <p14:tracePt t="16033" x="2347913" y="3465513"/>
          <p14:tracePt t="16055" x="2312988" y="3509963"/>
          <p14:tracePt t="16105" x="2187575" y="3724275"/>
          <p14:tracePt t="16118" x="1866900" y="4170363"/>
          <p14:tracePt t="16132" x="1670050" y="4446588"/>
          <p14:tracePt t="16144" x="1544638" y="4581525"/>
          <p14:tracePt t="16157" x="1419225" y="4776788"/>
          <p14:tracePt t="16169" x="1330325" y="4911725"/>
          <p14:tracePt t="16183" x="1268413" y="4973638"/>
          <p14:tracePt t="16199" x="1231900" y="5027613"/>
          <p14:tracePt t="16216" x="1187450" y="5108575"/>
          <p14:tracePt t="16233" x="1152525" y="5170488"/>
          <p14:tracePt t="16249" x="1133475" y="5224463"/>
          <p14:tracePt t="16266" x="1125538" y="5268913"/>
          <p14:tracePt t="16282" x="1098550" y="5303838"/>
          <p14:tracePt t="16300" x="1098550" y="5322888"/>
          <p14:tracePt t="16315" x="1098550" y="5313363"/>
          <p14:tracePt t="16424" x="1125538" y="5268913"/>
          <p14:tracePt t="16437" x="1223963" y="5153025"/>
          <p14:tracePt t="16450" x="1357313" y="4991100"/>
          <p14:tracePt t="16462" x="1465263" y="4857750"/>
          <p14:tracePt t="16475" x="1589088" y="4660900"/>
          <p14:tracePt t="16488" x="1660525" y="4554538"/>
          <p14:tracePt t="16500" x="1731963" y="4500563"/>
          <p14:tracePt t="16517" x="1803400" y="4429125"/>
          <p14:tracePt t="16533" x="1857375" y="4375150"/>
          <p14:tracePt t="16549" x="1955800" y="4251325"/>
          <p14:tracePt t="16567" x="2000250" y="4197350"/>
          <p14:tracePt t="16583" x="2017713" y="4160838"/>
          <p14:tracePt t="16600" x="2071688" y="4125913"/>
          <p14:tracePt t="16617" x="2098675" y="4108450"/>
          <p14:tracePt t="16633" x="2116138" y="4098925"/>
          <p14:tracePt t="16649" x="2125663" y="4089400"/>
          <p14:tracePt t="16668" x="2133600" y="4089400"/>
          <p14:tracePt t="16683" x="2125663" y="4089400"/>
          <p14:tracePt t="16781" x="2098675" y="4125913"/>
          <p14:tracePt t="16795" x="1965325" y="4276725"/>
          <p14:tracePt t="16806" x="1731963" y="4554538"/>
          <p14:tracePt t="16819" x="1509713" y="4813300"/>
          <p14:tracePt t="16833" x="1384300" y="4991100"/>
          <p14:tracePt t="16850" x="1322388" y="5072063"/>
          <p14:tracePt t="16866" x="1214438" y="5224463"/>
          <p14:tracePt t="16884" x="1143000" y="5295900"/>
          <p14:tracePt t="16900" x="1098550" y="5384800"/>
          <p14:tracePt t="16916" x="1027113" y="5473700"/>
          <p14:tracePt t="16934" x="1009650" y="5491163"/>
          <p14:tracePt t="16950" x="1000125" y="5500688"/>
          <p14:tracePt t="16966" x="990600" y="5510213"/>
          <p14:tracePt t="16983" x="990600" y="5491163"/>
          <p14:tracePt t="17086" x="1000125" y="5465763"/>
          <p14:tracePt t="17100" x="1081088" y="5330825"/>
          <p14:tracePt t="17112" x="1231900" y="5108575"/>
          <p14:tracePt t="17125" x="1419225" y="4768850"/>
          <p14:tracePt t="17138" x="1562100" y="4562475"/>
          <p14:tracePt t="17151" x="1660525" y="4456113"/>
          <p14:tracePt t="17166" x="1776413" y="4340225"/>
          <p14:tracePt t="17183" x="1893888" y="4179888"/>
          <p14:tracePt t="17200" x="2000250" y="4037013"/>
          <p14:tracePt t="17217" x="2044700" y="3990975"/>
          <p14:tracePt t="17233" x="2089150" y="3956050"/>
          <p14:tracePt t="17250" x="2152650" y="3902075"/>
          <p14:tracePt t="17267" x="2179638" y="3875088"/>
          <p14:tracePt t="17283" x="2197100" y="3867150"/>
          <p14:tracePt t="17300" x="2214563" y="3840163"/>
          <p14:tracePt t="17318" x="2224088" y="3830638"/>
          <p14:tracePt t="17333" x="2214563" y="3848100"/>
          <p14:tracePt t="17443" x="2133600" y="3938588"/>
          <p14:tracePt t="17456" x="1830388" y="4375150"/>
          <p14:tracePt t="17469" x="1374775" y="4946650"/>
          <p14:tracePt t="17483" x="1108075" y="5322888"/>
          <p14:tracePt t="17500" x="982663" y="5500688"/>
          <p14:tracePt t="17517" x="830263" y="5705475"/>
          <p14:tracePt t="17535" x="785813" y="5786438"/>
          <p14:tracePt t="17549" x="741363" y="5840413"/>
          <p14:tracePt t="17565" x="704850" y="5875338"/>
          <p14:tracePt t="17582" x="696913" y="5894388"/>
          <p14:tracePt t="17601" x="687388" y="5894388"/>
          <p14:tracePt t="17621" x="687388" y="5902325"/>
          <p14:tracePt t="17647" x="687388" y="5894388"/>
          <p14:tracePt t="17736" x="696913" y="5875338"/>
          <p14:tracePt t="17750" x="714375" y="5848350"/>
          <p14:tracePt t="17762" x="758825" y="5768975"/>
          <p14:tracePt t="17775" x="839788" y="5653088"/>
          <p14:tracePt t="17788" x="1027113" y="5313363"/>
          <p14:tracePt t="17801" x="1187450" y="5081588"/>
          <p14:tracePt t="17817" x="1347788" y="4902200"/>
          <p14:tracePt t="17833" x="1490663" y="4697413"/>
          <p14:tracePt t="17850" x="1652588" y="4483100"/>
          <p14:tracePt t="17867" x="1714500" y="4411663"/>
          <p14:tracePt t="17883" x="1768475" y="4357688"/>
          <p14:tracePt t="17900" x="1839913" y="4276725"/>
          <p14:tracePt t="17917" x="1866900" y="4251325"/>
          <p14:tracePt t="17933" x="1884363" y="4224338"/>
          <p14:tracePt t="17950" x="1901825" y="4205288"/>
          <p14:tracePt t="17967" x="1911350" y="4205288"/>
          <p14:tracePt t="17983" x="1911350" y="4197350"/>
          <p14:tracePt t="18000" x="1919288" y="4197350"/>
          <p14:tracePt t="19010" x="1911350" y="4214813"/>
          <p14:tracePt t="19444" x="1884363" y="4259263"/>
          <p14:tracePt t="19457" x="1785938" y="4367213"/>
          <p14:tracePt t="19470" x="1643063" y="4589463"/>
          <p14:tracePt t="19484" x="1527175" y="4786313"/>
          <p14:tracePt t="19500" x="1482725" y="4867275"/>
          <p14:tracePt t="19517" x="1428750" y="4946650"/>
          <p14:tracePt t="19535" x="1419225" y="4973638"/>
          <p14:tracePt t="19551" x="1401763" y="4991100"/>
          <p14:tracePt t="19567" x="1393825" y="5000625"/>
          <p14:tracePt t="19584" x="1374775" y="5010150"/>
          <p14:tracePt t="19601" x="1374775" y="5018088"/>
          <p14:tracePt t="19619" x="1374775" y="5027613"/>
          <p14:tracePt t="19635" x="1366838" y="5027613"/>
          <p14:tracePt t="19650" x="1357313" y="5027613"/>
          <p14:tracePt t="20081" x="1347788" y="5027613"/>
          <p14:tracePt t="20121" x="1347788" y="5037138"/>
          <p14:tracePt t="20134" x="1339850" y="5037138"/>
          <p14:tracePt t="20158" x="1339850" y="5018088"/>
          <p14:tracePt t="20298" x="1339850" y="5010150"/>
          <p14:tracePt t="20323" x="1339850" y="4991100"/>
          <p14:tracePt t="20336" x="1347788" y="4965700"/>
          <p14:tracePt t="20350" x="1357313" y="4929188"/>
          <p14:tracePt t="20361" x="1374775" y="4857750"/>
          <p14:tracePt t="20375" x="1393825" y="4776788"/>
          <p14:tracePt t="20387" x="1419225" y="4724400"/>
          <p14:tracePt t="20401" x="1455738" y="4652963"/>
          <p14:tracePt t="20418" x="1490663" y="4598988"/>
          <p14:tracePt t="20434" x="1581150" y="4456113"/>
          <p14:tracePt t="20453" x="1616075" y="4384675"/>
          <p14:tracePt t="20467" x="1660525" y="4340225"/>
          <p14:tracePt t="20484" x="1741488" y="4268788"/>
          <p14:tracePt t="20502" x="1776413" y="4232275"/>
          <p14:tracePt t="20517" x="1822450" y="4197350"/>
          <p14:tracePt t="20534" x="1847850" y="4170363"/>
          <p14:tracePt t="20551" x="1893888" y="4170363"/>
          <p14:tracePt t="20568" x="1911350" y="4170363"/>
          <p14:tracePt t="20585" x="1928813" y="4170363"/>
          <p14:tracePt t="20601" x="1973263" y="4160838"/>
          <p14:tracePt t="20618" x="2000250" y="4152900"/>
          <p14:tracePt t="20636" x="2017713" y="4152900"/>
          <p14:tracePt t="20651" x="2044700" y="4143375"/>
          <p14:tracePt t="20668" x="2054225" y="4143375"/>
          <p14:tracePt t="20684" x="2081213" y="4143375"/>
          <p14:tracePt t="20700" x="2116138" y="4143375"/>
          <p14:tracePt t="20719" x="2152650" y="4143375"/>
          <p14:tracePt t="20734" x="2205038" y="4143375"/>
          <p14:tracePt t="20751" x="2251075" y="4160838"/>
          <p14:tracePt t="20767" x="2330450" y="4241800"/>
          <p14:tracePt t="20785" x="2347913" y="4313238"/>
          <p14:tracePt t="20801" x="2366963" y="4384675"/>
          <p14:tracePt t="20818" x="2374900" y="4572000"/>
          <p14:tracePt t="20835" x="2374900" y="4679950"/>
          <p14:tracePt t="20851" x="2366963" y="4768850"/>
          <p14:tracePt t="20867" x="2303463" y="4884738"/>
          <p14:tracePt t="20885" x="2259013" y="4983163"/>
          <p14:tracePt t="20901" x="2214563" y="5045075"/>
          <p14:tracePt t="20918" x="2143125" y="5126038"/>
          <p14:tracePt t="20936" x="2125663" y="5143500"/>
          <p14:tracePt t="20951" x="2081213" y="5170488"/>
          <p14:tracePt t="20968" x="2027238" y="5197475"/>
          <p14:tracePt t="20984" x="1919288" y="5241925"/>
          <p14:tracePt t="21002" x="1893888" y="5251450"/>
          <p14:tracePt t="21018" x="1857375" y="5251450"/>
          <p14:tracePt t="21034" x="1822450" y="5259388"/>
          <p14:tracePt t="21051" x="1803400" y="5259388"/>
          <p14:tracePt t="21066" x="1785938" y="5259388"/>
          <p14:tracePt t="21083" x="1714500" y="5259388"/>
          <p14:tracePt t="21101" x="1670050" y="5251450"/>
          <p14:tracePt t="21116" x="1625600" y="5224463"/>
          <p14:tracePt t="21134" x="1581150" y="5214938"/>
          <p14:tracePt t="21134" x="1544638" y="5170488"/>
          <p14:tracePt t="21151" x="1509713" y="5126038"/>
          <p14:tracePt t="21166" x="1482725" y="5072063"/>
          <p14:tracePt t="21183" x="1465263" y="4983163"/>
          <p14:tracePt t="21200" x="1438275" y="4840288"/>
          <p14:tracePt t="21217" x="1438275" y="4786313"/>
          <p14:tracePt t="21233" x="1438275" y="4732338"/>
          <p14:tracePt t="21250" x="1438275" y="4598988"/>
          <p14:tracePt t="21267" x="1455738" y="4545013"/>
          <p14:tracePt t="21283" x="1482725" y="4491038"/>
          <p14:tracePt t="21300" x="1571625" y="4402138"/>
          <p14:tracePt t="21317" x="1625600" y="4340225"/>
          <p14:tracePt t="21334" x="1697038" y="4295775"/>
          <p14:tracePt t="21350" x="1847850" y="4232275"/>
          <p14:tracePt t="21368" x="1919288" y="4224338"/>
          <p14:tracePt t="21384" x="2009775" y="4214813"/>
          <p14:tracePt t="21400" x="2081213" y="4205288"/>
          <p14:tracePt t="21416" x="2268538" y="4205288"/>
          <p14:tracePt t="21434" x="2339975" y="4205288"/>
          <p14:tracePt t="21450" x="2393950" y="4205288"/>
          <p14:tracePt t="21467" x="2500313" y="4251325"/>
          <p14:tracePt t="21484" x="2554288" y="4286250"/>
          <p14:tracePt t="21500" x="2598738" y="4313238"/>
          <p14:tracePt t="21518" x="2633663" y="4348163"/>
          <p14:tracePt t="21534" x="2633663" y="4367213"/>
          <p14:tracePt t="21550" x="2643188" y="4375150"/>
          <p14:tracePt t="21567" x="2643188" y="4419600"/>
          <p14:tracePt t="21584" x="2643188" y="4465638"/>
          <p14:tracePt t="21600" x="2633663" y="4510088"/>
          <p14:tracePt t="21617" x="2608263" y="4545013"/>
          <p14:tracePt t="21633" x="2554288" y="4625975"/>
          <p14:tracePt t="21652" x="2482850" y="4687888"/>
          <p14:tracePt t="21667" x="2401888" y="4759325"/>
          <p14:tracePt t="21683" x="2241550" y="4911725"/>
          <p14:tracePt t="21700" x="2187575" y="4965700"/>
          <p14:tracePt t="21717" x="2125663" y="5000625"/>
          <p14:tracePt t="21733" x="2036763" y="5037138"/>
          <p14:tracePt t="21751" x="2000250" y="5037138"/>
          <p14:tracePt t="21767" x="1973263" y="5045075"/>
          <p14:tracePt t="21783" x="1901825" y="5045075"/>
          <p14:tracePt t="21801" x="1866900" y="5045075"/>
          <p14:tracePt t="21817" x="1839913" y="5027613"/>
          <p14:tracePt t="21833" x="1795463" y="5018088"/>
          <p14:tracePt t="21850" x="1724025" y="4965700"/>
          <p14:tracePt t="21867" x="1697038" y="4919663"/>
          <p14:tracePt t="21884" x="1670050" y="4884738"/>
          <p14:tracePt t="21900" x="1633538" y="4803775"/>
          <p14:tracePt t="21917" x="1608138" y="4714875"/>
          <p14:tracePt t="21934" x="1598613" y="4625975"/>
          <p14:tracePt t="21950" x="1589088" y="4518025"/>
          <p14:tracePt t="21967" x="1589088" y="4483100"/>
          <p14:tracePt t="21984" x="1598613" y="4446588"/>
          <p14:tracePt t="22000" x="1625600" y="4411663"/>
          <p14:tracePt t="22018" x="1660525" y="4384675"/>
          <p14:tracePt t="22033" x="1687513" y="4367213"/>
          <p14:tracePt t="22050" x="1741488" y="4348163"/>
          <p14:tracePt t="22067" x="1901825" y="4340225"/>
          <p14:tracePt t="22084" x="2000250" y="4340225"/>
          <p14:tracePt t="22100" x="2081213" y="4340225"/>
          <p14:tracePt t="22117" x="2205038" y="4340225"/>
          <p14:tracePt t="22134" x="2259013" y="4348163"/>
          <p14:tracePt t="22150" x="2286000" y="4357688"/>
          <p14:tracePt t="22168" x="2330450" y="4375150"/>
          <p14:tracePt t="22184" x="2330450" y="4384675"/>
          <p14:tracePt t="22200" x="2339975" y="4384675"/>
          <p14:tracePt t="22217" x="2347913" y="4419600"/>
          <p14:tracePt t="22234" x="2347913" y="4429125"/>
          <p14:tracePt t="22251" x="2347913" y="4465638"/>
          <p14:tracePt t="22267" x="2330450" y="4545013"/>
          <p14:tracePt t="22284" x="2312988" y="4589463"/>
          <p14:tracePt t="22300" x="2286000" y="4643438"/>
          <p14:tracePt t="22317" x="2232025" y="4697413"/>
          <p14:tracePt t="22334" x="2143125" y="4813300"/>
          <p14:tracePt t="22350" x="2054225" y="4938713"/>
          <p14:tracePt t="22367" x="1938338" y="5054600"/>
          <p14:tracePt t="22384" x="1822450" y="5143500"/>
          <p14:tracePt t="22401" x="1785938" y="5170488"/>
          <p14:tracePt t="22417" x="1741488" y="5180013"/>
          <p14:tracePt t="22434" x="1660525" y="5205413"/>
          <p14:tracePt t="22451" x="1625600" y="5205413"/>
          <p14:tracePt t="22467" x="1598613" y="5214938"/>
          <p14:tracePt t="22484" x="1544638" y="5214938"/>
          <p14:tracePt t="22501" x="1536700" y="5214938"/>
          <p14:tracePt t="22517" x="1527175" y="5214938"/>
          <p14:tracePt t="22534" x="1509713" y="5214938"/>
          <p14:tracePt t="22550" x="1473200" y="5187950"/>
          <p14:tracePt t="22567" x="1446213" y="5170488"/>
          <p14:tracePt t="22584" x="1428750" y="5143500"/>
          <p14:tracePt t="22600" x="1384300" y="5081588"/>
          <p14:tracePt t="22618" x="1339850" y="5018088"/>
          <p14:tracePt t="22634" x="1322388" y="4965700"/>
          <p14:tracePt t="22650" x="1312863" y="4875213"/>
          <p14:tracePt t="22669" x="1312863" y="4830763"/>
          <p14:tracePt t="22684" x="1312863" y="4803775"/>
          <p14:tracePt t="22700" x="1312863" y="4724400"/>
          <p14:tracePt t="22718" x="1330325" y="4670425"/>
          <p14:tracePt t="22734" x="1357313" y="4616450"/>
          <p14:tracePt t="22751" x="1419225" y="4537075"/>
          <p14:tracePt t="22769" x="1465263" y="4491038"/>
          <p14:tracePt t="22784" x="1509713" y="4465638"/>
          <p14:tracePt t="22800" x="1562100" y="4419600"/>
          <p14:tracePt t="22817" x="1652588" y="4367213"/>
          <p14:tracePt t="22834" x="1679575" y="4348163"/>
          <p14:tracePt t="22850" x="1704975" y="4348163"/>
          <p14:tracePt t="22867" x="1724025" y="4340225"/>
          <p14:tracePt t="22884" x="1731963" y="4340225"/>
          <p14:tracePt t="22900" x="1731963" y="4330700"/>
          <p14:tracePt t="22917" x="1741488" y="4330700"/>
          <p14:tracePt t="22946" x="1751013" y="4330700"/>
          <p14:tracePt t="23112" x="1758950" y="4330700"/>
          <p14:tracePt t="23342" x="1776413" y="4330700"/>
          <p14:tracePt t="23355" x="1830388" y="4330700"/>
          <p14:tracePt t="23368" x="1928813" y="4330700"/>
          <p14:tracePt t="23380" x="2036763" y="4348163"/>
          <p14:tracePt t="23393" x="2133600" y="4394200"/>
          <p14:tracePt t="23406" x="2224088" y="4438650"/>
          <p14:tracePt t="23419" x="2268538" y="4456113"/>
          <p14:tracePt t="23435" x="2286000" y="4473575"/>
          <p14:tracePt t="23452" x="2312988" y="4483100"/>
          <p14:tracePt t="23468" x="2322513" y="4500563"/>
          <p14:tracePt t="23486" x="2330450" y="4527550"/>
          <p14:tracePt t="23501" x="2330450" y="4545013"/>
          <p14:tracePt t="23519" x="2339975" y="4633913"/>
          <p14:tracePt t="23536" x="2347913" y="4670425"/>
          <p14:tracePt t="23550" x="2347913" y="4724400"/>
          <p14:tracePt t="23567" x="2295525" y="4857750"/>
          <p14:tracePt t="23584" x="2251075" y="4911725"/>
          <p14:tracePt t="23601" x="2187575" y="5010150"/>
          <p14:tracePt t="23617" x="2116138" y="5081588"/>
          <p14:tracePt t="23634" x="1946275" y="5180013"/>
          <p14:tracePt t="23651" x="1857375" y="5224463"/>
          <p14:tracePt t="23667" x="1785938" y="5241925"/>
          <p14:tracePt t="23667" x="1724025" y="5259388"/>
          <p14:tracePt t="23686" x="1670050" y="5268913"/>
          <p14:tracePt t="23701" x="1616075" y="5268913"/>
          <p14:tracePt t="23717" x="1589088" y="5268913"/>
          <p14:tracePt t="23735" x="1544638" y="5241925"/>
          <p14:tracePt t="23752" x="1517650" y="5214938"/>
          <p14:tracePt t="23767" x="1490663" y="5153025"/>
          <p14:tracePt t="23784" x="1446213" y="4965700"/>
          <p14:tracePt t="23801" x="1428750" y="4875213"/>
          <p14:tracePt t="23817" x="1428750" y="4741863"/>
          <p14:tracePt t="23834" x="1455738" y="4572000"/>
          <p14:tracePt t="23852" x="1490663" y="4491038"/>
          <p14:tracePt t="23867" x="1554163" y="4419600"/>
          <p14:tracePt t="23884" x="1608138" y="4357688"/>
          <p14:tracePt t="23901" x="1751013" y="4276725"/>
          <p14:tracePt t="23918" x="1812925" y="4259263"/>
          <p14:tracePt t="23934" x="1893888" y="4241800"/>
          <p14:tracePt t="23951" x="1955800" y="4232275"/>
          <p14:tracePt t="23968" x="1982788" y="4232275"/>
          <p14:tracePt t="23984" x="1990725" y="4232275"/>
          <p14:tracePt t="24001" x="2009775" y="4232275"/>
          <p14:tracePt t="24018" x="2017713" y="4232275"/>
          <p14:tracePt t="24034" x="2027238" y="4232275"/>
          <p14:tracePt t="24051" x="2036763" y="4232275"/>
          <p14:tracePt t="24068" x="2044700" y="4232275"/>
          <p14:tracePt t="24106" x="2036763" y="4232275"/>
          <p14:tracePt t="24259" x="2027238" y="4232275"/>
          <p14:tracePt t="24335" x="2017713" y="42322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15009" y="1957590"/>
            <a:ext cx="5776991" cy="453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10" y="495776"/>
            <a:ext cx="6156101" cy="66579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75"/>
    </mc:Choice>
    <mc:Fallback>
      <p:transition spd="slow" advTm="5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009775" y="4224338"/>
          <p14:tracePt t="818" x="1990725" y="4205288"/>
          <p14:tracePt t="831" x="1965325" y="4170363"/>
          <p14:tracePt t="844" x="1901825" y="4108450"/>
          <p14:tracePt t="858" x="1839913" y="4010025"/>
          <p14:tracePt t="875" x="1785938" y="3919538"/>
          <p14:tracePt t="891" x="1670050" y="3732213"/>
          <p14:tracePt t="909" x="1633538" y="3616325"/>
          <p14:tracePt t="925" x="1608138" y="3517900"/>
          <p14:tracePt t="942" x="1589088" y="3429000"/>
          <p14:tracePt t="958" x="1571625" y="3170238"/>
          <p14:tracePt t="976" x="1571625" y="3089275"/>
          <p14:tracePt t="991" x="1571625" y="3000375"/>
          <p14:tracePt t="1008" x="1589088" y="2759075"/>
          <p14:tracePt t="1027" x="1633538" y="2643188"/>
          <p14:tracePt t="1041" x="1830388" y="2295525"/>
          <p14:tracePt t="1061" x="1965325" y="2133600"/>
          <p14:tracePt t="1075" x="2143125" y="1982788"/>
          <p14:tracePt t="1091" x="2295525" y="1928813"/>
          <p14:tracePt t="1108" x="2670175" y="1830388"/>
          <p14:tracePt t="1126" x="2759075" y="1822450"/>
          <p14:tracePt t="1141" x="2830513" y="1812925"/>
          <p14:tracePt t="1158" x="2884488" y="1812925"/>
          <p14:tracePt t="1158" x="2946400" y="1812925"/>
          <p14:tracePt t="1176" x="2990850" y="1812925"/>
          <p14:tracePt t="1192" x="3027363" y="1812925"/>
          <p14:tracePt t="1208" x="3071813" y="1812925"/>
          <p14:tracePt t="1224" x="3133725" y="1812925"/>
          <p14:tracePt t="1241" x="3160713" y="1822450"/>
          <p14:tracePt t="1257" x="3197225" y="1839913"/>
          <p14:tracePt t="1274" x="3251200" y="1901825"/>
          <p14:tracePt t="1291" x="3276600" y="1946275"/>
          <p14:tracePt t="1307" x="3322638" y="2000250"/>
          <p14:tracePt t="1324" x="3455988" y="2268538"/>
          <p14:tracePt t="1341" x="3527425" y="2465388"/>
          <p14:tracePt t="1357" x="3544888" y="2581275"/>
          <p14:tracePt t="1374" x="3598863" y="2928938"/>
          <p14:tracePt t="1391" x="3616325" y="3089275"/>
          <p14:tracePt t="1407" x="3625850" y="3340100"/>
          <p14:tracePt t="1424" x="3643313" y="3598863"/>
          <p14:tracePt t="1424" x="3643313" y="3732213"/>
          <p14:tracePt t="1442" x="3643313" y="4017963"/>
          <p14:tracePt t="1457" x="3643313" y="4133850"/>
          <p14:tracePt t="1474" x="3643313" y="4348163"/>
          <p14:tracePt t="1492" x="3608388" y="4473575"/>
          <p14:tracePt t="1508" x="3581400" y="4562475"/>
          <p14:tracePt t="1525" x="3536950" y="4625975"/>
          <p14:tracePt t="1540" x="3438525" y="4724400"/>
          <p14:tracePt t="1557" x="3384550" y="4768850"/>
          <p14:tracePt t="1573" x="3348038" y="4786313"/>
          <p14:tracePt t="1589" x="3286125" y="4822825"/>
          <p14:tracePt t="1589" x="3224213" y="4840288"/>
          <p14:tracePt t="1607" x="3125788" y="4857750"/>
          <p14:tracePt t="1623" x="3027363" y="4867275"/>
          <p14:tracePt t="1639" x="2955925" y="4867275"/>
          <p14:tracePt t="1656" x="2786063" y="4867275"/>
          <p14:tracePt t="1674" x="2660650" y="4867275"/>
          <p14:tracePt t="1690" x="2571750" y="4848225"/>
          <p14:tracePt t="1706" x="2322513" y="4768850"/>
          <p14:tracePt t="1724" x="2232025" y="4732338"/>
          <p14:tracePt t="1740" x="2160588" y="4697413"/>
          <p14:tracePt t="1756" x="2054225" y="4562475"/>
          <p14:tracePt t="1774" x="2000250" y="4483100"/>
          <p14:tracePt t="1790" x="1946275" y="4411663"/>
          <p14:tracePt t="1806" x="1911350" y="4303713"/>
          <p14:tracePt t="1823" x="1839913" y="4071938"/>
          <p14:tracePt t="1840" x="1830388" y="3938588"/>
          <p14:tracePt t="1856" x="1812925" y="3803650"/>
          <p14:tracePt t="1873" x="1812925" y="3589338"/>
          <p14:tracePt t="1890" x="1857375" y="3446463"/>
          <p14:tracePt t="1907" x="1911350" y="3241675"/>
          <p14:tracePt t="1923" x="1990725" y="3062288"/>
          <p14:tracePt t="1941" x="2044700" y="2965450"/>
          <p14:tracePt t="1956" x="2098675" y="2874963"/>
          <p14:tracePt t="1973" x="2197100" y="2741613"/>
          <p14:tracePt t="1991" x="2268538" y="2679700"/>
          <p14:tracePt t="2006" x="2357438" y="2598738"/>
          <p14:tracePt t="2023" x="2536825" y="2500313"/>
          <p14:tracePt t="2042" x="2643188" y="2455863"/>
          <p14:tracePt t="2056" x="2751138" y="2419350"/>
          <p14:tracePt t="2073" x="2840038" y="2401888"/>
          <p14:tracePt t="2090" x="3108325" y="2357438"/>
          <p14:tracePt t="2107" x="3241675" y="2357438"/>
          <p14:tracePt t="2123" x="3348038" y="2357438"/>
          <p14:tracePt t="2140" x="3581400" y="2357438"/>
          <p14:tracePt t="2157" x="3652838" y="2357438"/>
          <p14:tracePt t="2173" x="3732213" y="2384425"/>
          <p14:tracePt t="2190" x="3911600" y="2455863"/>
          <p14:tracePt t="2207" x="3983038" y="2490788"/>
          <p14:tracePt t="2223" x="4054475" y="2571750"/>
          <p14:tracePt t="2240" x="4152900" y="2732088"/>
          <p14:tracePt t="2258" x="4205288" y="2813050"/>
          <p14:tracePt t="2273" x="4232275" y="2884488"/>
          <p14:tracePt t="2290" x="4268788" y="3017838"/>
          <p14:tracePt t="2307" x="4313238" y="3241675"/>
          <p14:tracePt t="2324" x="4313238" y="3330575"/>
          <p14:tracePt t="2340" x="4322763" y="3536950"/>
          <p14:tracePt t="2356" x="4322763" y="3724275"/>
          <p14:tracePt t="2373" x="4313238" y="3803650"/>
          <p14:tracePt t="2390" x="4295775" y="3929063"/>
          <p14:tracePt t="2407" x="4241800" y="4081463"/>
          <p14:tracePt t="2424" x="4214813" y="4133850"/>
          <p14:tracePt t="2440" x="4170363" y="4179888"/>
          <p14:tracePt t="2457" x="4000500" y="4357688"/>
          <p14:tracePt t="2474" x="3938588" y="4419600"/>
          <p14:tracePt t="2490" x="3867150" y="4446588"/>
          <p14:tracePt t="2507" x="3776663" y="4483100"/>
          <p14:tracePt t="2524" x="3714750" y="4491038"/>
          <p14:tracePt t="2540" x="3660775" y="4500563"/>
          <p14:tracePt t="2557" x="3608388" y="4510088"/>
          <p14:tracePt t="2573" x="3509963" y="4510088"/>
          <p14:tracePt t="2590" x="3482975" y="4510088"/>
          <p14:tracePt t="2606" x="3438525" y="4510088"/>
          <p14:tracePt t="2623" x="3286125" y="4510088"/>
          <p14:tracePt t="2641" x="3197225" y="4483100"/>
          <p14:tracePt t="2657" x="3125788" y="4429125"/>
          <p14:tracePt t="2673" x="2928938" y="4340225"/>
          <p14:tracePt t="2691" x="2847975" y="4286250"/>
          <p14:tracePt t="2707" x="2786063" y="4224338"/>
          <p14:tracePt t="2723" x="2724150" y="4152900"/>
          <p14:tracePt t="2740" x="2616200" y="3973513"/>
          <p14:tracePt t="2757" x="2544763" y="3840163"/>
          <p14:tracePt t="2774" x="2509838" y="3751263"/>
          <p14:tracePt t="2790" x="2465388" y="3536950"/>
          <p14:tracePt t="2807" x="2446338" y="3402013"/>
          <p14:tracePt t="2823" x="2446338" y="3268663"/>
          <p14:tracePt t="2840" x="2446338" y="3071813"/>
          <p14:tracePt t="2857" x="2482850" y="2965450"/>
          <p14:tracePt t="2873" x="2500313" y="2840038"/>
          <p14:tracePt t="2890" x="2544763" y="2697163"/>
          <p14:tracePt t="2907" x="2562225" y="2643188"/>
          <p14:tracePt t="2924" x="2589213" y="2589213"/>
          <p14:tracePt t="2940" x="2633663" y="2517775"/>
          <p14:tracePt t="2957" x="2679700" y="2482850"/>
          <p14:tracePt t="2974" x="2751138" y="2438400"/>
          <p14:tracePt t="2990" x="2857500" y="2384425"/>
          <p14:tracePt t="3007" x="3036888" y="2286000"/>
          <p14:tracePt t="3024" x="3125788" y="2259013"/>
          <p14:tracePt t="3040" x="3214688" y="2232025"/>
          <p14:tracePt t="3058" x="3322638" y="2214563"/>
          <p14:tracePt t="3074" x="3348038" y="2214563"/>
          <p14:tracePt t="3090" x="3375025" y="2214563"/>
          <p14:tracePt t="3107" x="3419475" y="2214563"/>
          <p14:tracePt t="3124" x="3438525" y="2214563"/>
          <p14:tracePt t="3140" x="3446463" y="2214563"/>
          <p14:tracePt t="3157" x="3465513" y="2214563"/>
          <p14:tracePt t="3174" x="3473450" y="2214563"/>
          <p14:tracePt t="3190" x="3482975" y="2214563"/>
          <p14:tracePt t="3224" x="3490913" y="2214563"/>
          <p14:tracePt t="3391" x="3500438" y="2214563"/>
          <p14:tracePt t="3403" x="3517900" y="2224088"/>
          <p14:tracePt t="3429" x="3527425" y="2232025"/>
          <p14:tracePt t="3441" x="3536950" y="2241550"/>
          <p14:tracePt t="3454" x="3562350" y="2259013"/>
          <p14:tracePt t="3467" x="3581400" y="2268538"/>
          <p14:tracePt t="3479" x="3608388" y="2295525"/>
          <p14:tracePt t="3493" x="3643313" y="2322513"/>
          <p14:tracePt t="3508" x="3697288" y="2357438"/>
          <p14:tracePt t="3525" x="3732213" y="2374900"/>
          <p14:tracePt t="3540" x="3813175" y="2482850"/>
          <p14:tracePt t="3557" x="3840163" y="2544763"/>
          <p14:tracePt t="3573" x="3857625" y="2625725"/>
          <p14:tracePt t="3590" x="3884613" y="2724150"/>
          <p14:tracePt t="3608" x="3902075" y="2776538"/>
          <p14:tracePt t="3623" x="3911600" y="2857500"/>
          <p14:tracePt t="3640" x="3919538" y="2955925"/>
          <p14:tracePt t="3657" x="3919538" y="3089275"/>
          <p14:tracePt t="3674" x="3919538" y="3160713"/>
          <p14:tracePt t="3690" x="3919538" y="3295650"/>
          <p14:tracePt t="3707" x="3884613" y="3465513"/>
          <p14:tracePt t="3724" x="3840163" y="3536950"/>
          <p14:tracePt t="3740" x="3751263" y="3652838"/>
          <p14:tracePt t="3757" x="3616325" y="3840163"/>
          <p14:tracePt t="3774" x="3571875" y="3875088"/>
          <p14:tracePt t="3790" x="3527425" y="3902075"/>
          <p14:tracePt t="3807" x="3411538" y="3946525"/>
          <p14:tracePt t="3824" x="3357563" y="3965575"/>
          <p14:tracePt t="3840" x="3303588" y="3973513"/>
          <p14:tracePt t="3857" x="3286125" y="3973513"/>
          <p14:tracePt t="3857" x="3268663" y="3973513"/>
          <p14:tracePt t="3874" x="3259138" y="3973513"/>
          <p14:tracePt t="3890" x="3251200" y="3973513"/>
          <p14:tracePt t="3907" x="3241675" y="3973513"/>
          <p14:tracePt t="3924" x="3232150" y="3973513"/>
          <p14:tracePt t="3940" x="3214688" y="3973513"/>
          <p14:tracePt t="3957" x="3205163" y="3956050"/>
          <p14:tracePt t="3973" x="3179763" y="3919538"/>
          <p14:tracePt t="3991" x="3152775" y="3911600"/>
          <p14:tracePt t="4008" x="3143250" y="3894138"/>
          <p14:tracePt t="4024" x="3133725" y="3875088"/>
          <p14:tracePt t="4042" x="3125788" y="3867150"/>
          <p14:tracePt t="4058" x="3116263" y="3857625"/>
          <p14:tracePt t="4077" x="3108325" y="3803650"/>
          <p14:tracePt t="4092" x="3089275" y="3786188"/>
          <p14:tracePt t="4108" x="3081338" y="3741738"/>
          <p14:tracePt t="4125" x="3062288" y="3670300"/>
          <p14:tracePt t="4141" x="3017838" y="3509963"/>
          <p14:tracePt t="4159" x="3000375" y="3438525"/>
          <p14:tracePt t="4174" x="2982913" y="3330575"/>
          <p14:tracePt t="4191" x="2955925" y="3170238"/>
          <p14:tracePt t="4208" x="2946400" y="3062288"/>
          <p14:tracePt t="4225" x="2946400" y="2919413"/>
          <p14:tracePt t="4241" x="2946400" y="2679700"/>
          <p14:tracePt t="4259" x="2946400" y="2589213"/>
          <p14:tracePt t="4274" x="2946400" y="2554288"/>
          <p14:tracePt t="4291" x="2946400" y="2490788"/>
          <p14:tracePt t="4309" x="2946400" y="2482850"/>
          <p14:tracePt t="4324" x="2946400" y="2473325"/>
          <p14:tracePt t="4341" x="2946400" y="2465388"/>
          <p14:tracePt t="4358" x="2946400" y="2455863"/>
          <p14:tracePt t="4375" x="2955925" y="2455863"/>
          <p14:tracePt t="4396" x="2955925" y="2465388"/>
          <p14:tracePt t="4472" x="2965450" y="2465388"/>
          <p14:tracePt t="4485" x="2965450" y="2473325"/>
          <p14:tracePt t="4498" x="2982913" y="2490788"/>
          <p14:tracePt t="4524" x="3009900" y="2544763"/>
          <p14:tracePt t="4536" x="3054350" y="2625725"/>
          <p14:tracePt t="4549" x="3098800" y="2687638"/>
          <p14:tracePt t="4562" x="3152775" y="2776538"/>
          <p14:tracePt t="4575" x="3187700" y="2840038"/>
          <p14:tracePt t="4591" x="3214688" y="2894013"/>
          <p14:tracePt t="4607" x="3251200" y="2955925"/>
          <p14:tracePt t="4624" x="3295650" y="3062288"/>
          <p14:tracePt t="4641" x="3313113" y="3108325"/>
          <p14:tracePt t="4657" x="3330575" y="3133725"/>
          <p14:tracePt t="4674" x="3348038" y="3179763"/>
          <p14:tracePt t="4691" x="3348038" y="3187700"/>
          <p14:tracePt t="4707" x="3348038" y="3197225"/>
          <p14:tracePt t="4724" x="3367088" y="3241675"/>
          <p14:tracePt t="4742" x="3367088" y="3268663"/>
          <p14:tracePt t="4758" x="3375025" y="3295650"/>
          <p14:tracePt t="4774" x="3394075" y="3330575"/>
          <p14:tracePt t="4791" x="3402013" y="3348038"/>
          <p14:tracePt t="4808" x="3419475" y="3375025"/>
          <p14:tracePt t="4824" x="3429000" y="3402013"/>
          <p14:tracePt t="4841" x="3455988" y="3429000"/>
          <p14:tracePt t="4858" x="3473450" y="3429000"/>
          <p14:tracePt t="4874" x="3473450" y="3438525"/>
          <p14:tracePt t="4891" x="3482975" y="3438525"/>
          <p14:tracePt t="4908" x="3482975" y="3446463"/>
          <p14:tracePt t="4931" x="3482975" y="3438525"/>
          <p14:tracePt t="5033" x="3473450" y="3402013"/>
          <p14:tracePt t="5046" x="3455988" y="3375025"/>
          <p14:tracePt t="5058" x="3429000" y="3295650"/>
          <p14:tracePt t="5071" x="3394075" y="3232150"/>
          <p14:tracePt t="5084" x="3357563" y="3179763"/>
          <p14:tracePt t="5096" x="3357563" y="3160713"/>
          <p14:tracePt t="5109" x="3348038" y="3133725"/>
          <p14:tracePt t="5124" x="3330575" y="3116263"/>
          <p14:tracePt t="5141" x="3330575" y="3098800"/>
          <p14:tracePt t="5157" x="3330575" y="3054350"/>
          <p14:tracePt t="5174" x="3322638" y="3000375"/>
          <p14:tracePt t="5191" x="3303588" y="2938463"/>
          <p14:tracePt t="5207" x="3286125" y="2840038"/>
          <p14:tracePt t="5225" x="3276600" y="2786063"/>
          <p14:tracePt t="5241" x="3268663" y="2741613"/>
          <p14:tracePt t="5257" x="3259138" y="2714625"/>
          <p14:tracePt t="5274" x="3251200" y="2670175"/>
          <p14:tracePt t="5291" x="3251200" y="2652713"/>
          <p14:tracePt t="5307" x="3251200" y="2643188"/>
          <p14:tracePt t="5324" x="3251200" y="2633663"/>
          <p14:tracePt t="5341" x="3251200" y="2625725"/>
          <p14:tracePt t="5364" x="3251200" y="2633663"/>
          <p14:tracePt t="5492" x="3251200" y="2643188"/>
          <p14:tracePt t="5517" x="3251200" y="2652713"/>
          <p14:tracePt t="5530" x="3251200" y="2660650"/>
          <p14:tracePt t="5555" x="3251200" y="2670175"/>
          <p14:tracePt t="5568" x="3259138" y="2687638"/>
          <p14:tracePt t="5580" x="3259138" y="2714625"/>
          <p14:tracePt t="5593" x="3268663" y="2741613"/>
          <p14:tracePt t="5609" x="3276600" y="2759075"/>
          <p14:tracePt t="5625" x="3286125" y="2786063"/>
          <p14:tracePt t="5641" x="3286125" y="2803525"/>
          <p14:tracePt t="5659" x="3295650" y="2822575"/>
          <p14:tracePt t="5675" x="3303588" y="2830513"/>
          <p14:tracePt t="5692" x="3313113" y="2867025"/>
          <p14:tracePt t="5709" x="3322638" y="2874963"/>
          <p14:tracePt t="5725" x="3330575" y="2894013"/>
          <p14:tracePt t="5741" x="3330575" y="2911475"/>
          <p14:tracePt t="5758" x="3348038" y="2946400"/>
          <p14:tracePt t="5776" x="3357563" y="2955925"/>
          <p14:tracePt t="5791" x="3357563" y="2973388"/>
          <p14:tracePt t="5809" x="3367088" y="3000375"/>
          <p14:tracePt t="5825" x="3375025" y="3000375"/>
          <p14:tracePt t="5842" x="3375025" y="3009900"/>
          <p14:tracePt t="5858" x="3384550" y="3036888"/>
          <p14:tracePt t="5876" x="3384550" y="3044825"/>
          <p14:tracePt t="5891" x="3394075" y="3044825"/>
          <p14:tracePt t="5908" x="3394075" y="3054350"/>
          <p14:tracePt t="5925" x="3394075" y="3062288"/>
          <p14:tracePt t="5950" x="3402013" y="3062288"/>
          <p14:tracePt t="5962" x="3402013" y="3071813"/>
          <p14:tracePt t="5988" x="3402013" y="3081338"/>
          <p14:tracePt t="6116" x="3411538" y="3089275"/>
          <p14:tracePt t="6154" x="3411538" y="3098800"/>
          <p14:tracePt t="6166" x="3411538" y="3108325"/>
          <p14:tracePt t="6205" x="3419475" y="3116263"/>
          <p14:tracePt t="6218" x="3419475" y="3125788"/>
          <p14:tracePt t="6230" x="3429000" y="3133725"/>
          <p14:tracePt t="6243" x="3429000" y="3143250"/>
          <p14:tracePt t="6268" x="3429000" y="3152775"/>
          <p14:tracePt t="6281" x="3429000" y="3160713"/>
          <p14:tracePt t="6294" x="3429000" y="3187700"/>
          <p14:tracePt t="6309" x="3429000" y="3197225"/>
          <p14:tracePt t="6325" x="3429000" y="3214688"/>
          <p14:tracePt t="6342" x="3429000" y="3232150"/>
          <p14:tracePt t="6360" x="3429000" y="3241675"/>
          <p14:tracePt t="6375" x="3429000" y="3251200"/>
          <p14:tracePt t="6392" x="3438525" y="3251200"/>
          <p14:tracePt t="6409" x="3438525" y="3268663"/>
          <p14:tracePt t="6425" x="3446463" y="3276600"/>
          <p14:tracePt t="6447" x="3446463" y="3295650"/>
          <p14:tracePt t="6460" x="3446463" y="3303588"/>
          <p14:tracePt t="6498" x="3446463" y="3313113"/>
          <p14:tracePt t="6536" x="3455988" y="3313113"/>
          <p14:tracePt t="7328" x="3455988" y="3303588"/>
          <p14:tracePt t="7519" x="3446463" y="3303588"/>
          <p14:tracePt t="7570" x="3446463" y="3295650"/>
          <p14:tracePt t="7582" x="3446463" y="3286125"/>
          <p14:tracePt t="7659" x="3438525" y="3286125"/>
          <p14:tracePt t="7672" x="3438525" y="3276600"/>
          <p14:tracePt t="7710" x="3429000" y="3276600"/>
          <p14:tracePt t="7761" x="3429000" y="3268663"/>
          <p14:tracePt t="7787" x="3419475" y="3259138"/>
          <p14:tracePt t="7864" x="3419475" y="3251200"/>
          <p14:tracePt t="7889" x="3419475" y="3241675"/>
          <p14:tracePt t="7902" x="3411538" y="3241675"/>
          <p14:tracePt t="7927" x="3411538" y="3232150"/>
          <p14:tracePt t="7941" x="3402013" y="3232150"/>
          <p14:tracePt t="7952" x="3402013" y="3214688"/>
          <p14:tracePt t="7965" x="3394075" y="3214688"/>
          <p14:tracePt t="7978" x="3394075" y="3197225"/>
          <p14:tracePt t="7993" x="3384550" y="3197225"/>
          <p14:tracePt t="8009" x="3375025" y="3187700"/>
          <p14:tracePt t="8025" x="3357563" y="3160713"/>
          <p14:tracePt t="8043" x="3357563" y="3152775"/>
          <p14:tracePt t="8059" x="3348038" y="3143250"/>
          <p14:tracePt t="8076" x="3340100" y="3125788"/>
          <p14:tracePt t="8093" x="3330575" y="3116263"/>
          <p14:tracePt t="8109" x="3330575" y="3108325"/>
          <p14:tracePt t="8128" x="3322638" y="3108325"/>
          <p14:tracePt t="8142" x="3313113" y="3081338"/>
          <p14:tracePt t="8160" x="3303588" y="3071813"/>
          <p14:tracePt t="8176" x="3295650" y="3062288"/>
          <p14:tracePt t="8192" x="3286125" y="3044825"/>
          <p14:tracePt t="8210" x="3276600" y="3036888"/>
          <p14:tracePt t="8225" x="3276600" y="3027363"/>
          <p14:tracePt t="8242" x="3268663" y="3017838"/>
          <p14:tracePt t="8259" x="3268663" y="3009900"/>
          <p14:tracePt t="8276" x="3259138" y="3009900"/>
          <p14:tracePt t="8292" x="3259138" y="2990850"/>
          <p14:tracePt t="8310" x="3259138" y="2982913"/>
          <p14:tracePt t="8326" x="3251200" y="2982913"/>
          <p14:tracePt t="8360" x="3251200" y="2973388"/>
          <p14:tracePt t="8399" x="3241675" y="2973388"/>
          <p14:tracePt t="11549" x="3241675" y="2982913"/>
          <p14:tracePt t="12050" x="3251200" y="2982913"/>
          <p14:tracePt t="12088" x="3251200" y="2990850"/>
          <p14:tracePt t="12164" x="3259138" y="2990850"/>
          <p14:tracePt t="12203" x="3259138" y="3000375"/>
          <p14:tracePt t="12241" x="3259138" y="3009900"/>
          <p14:tracePt t="12317" x="3259138" y="3017838"/>
          <p14:tracePt t="12522" x="3268663" y="3017838"/>
          <p14:tracePt t="12535" x="3276600" y="3017838"/>
          <p14:tracePt t="12560" x="3303588" y="3027363"/>
          <p14:tracePt t="12573" x="3384550" y="3027363"/>
          <p14:tracePt t="12585" x="3544888" y="3027363"/>
          <p14:tracePt t="12598" x="3822700" y="3044825"/>
          <p14:tracePt t="12611" x="4108450" y="3036888"/>
          <p14:tracePt t="12626" x="4303713" y="3036888"/>
          <p14:tracePt t="12643" x="4581525" y="3036888"/>
          <p14:tracePt t="12659" x="5099050" y="3036888"/>
          <p14:tracePt t="12677" x="5276850" y="3036888"/>
          <p14:tracePt t="12693" x="5384800" y="3036888"/>
          <p14:tracePt t="12709" x="5500688" y="3062288"/>
          <p14:tracePt t="12727" x="5518150" y="3081338"/>
          <p14:tracePt t="12743" x="5537200" y="3108325"/>
          <p14:tracePt t="12759" x="5554663" y="3125788"/>
          <p14:tracePt t="12776" x="5581650" y="3125788"/>
          <p14:tracePt t="13134" x="5634038" y="3125788"/>
          <p14:tracePt t="13147" x="5875338" y="3125788"/>
          <p14:tracePt t="13160" x="6419850" y="3125788"/>
          <p14:tracePt t="13173" x="6867525" y="3125788"/>
          <p14:tracePt t="13185" x="7242175" y="3143250"/>
          <p14:tracePt t="13198" x="7527925" y="3170238"/>
          <p14:tracePt t="13211" x="7786688" y="3214688"/>
          <p14:tracePt t="13226" x="8180388" y="3286125"/>
          <p14:tracePt t="13243" x="8402638" y="3340100"/>
          <p14:tracePt t="13260" x="9063038" y="3598863"/>
          <p14:tracePt t="13277" x="9367838" y="3714750"/>
          <p14:tracePt t="13293" x="9599613" y="3795713"/>
          <p14:tracePt t="13310" x="9759950" y="3867150"/>
          <p14:tracePt t="13327" x="9813925" y="3884613"/>
          <p14:tracePt t="13343" x="9831388" y="3894138"/>
          <p14:tracePt t="13360" x="9848850" y="3902075"/>
          <p14:tracePt t="13376" x="9848850" y="3894138"/>
          <p14:tracePt t="13465" x="9840913" y="3884613"/>
          <p14:tracePt t="13491" x="9831388" y="3884613"/>
          <p14:tracePt t="13504" x="9831388" y="3848100"/>
          <p14:tracePt t="13517" x="9831388" y="3759200"/>
          <p14:tracePt t="13530" x="9858375" y="3652838"/>
          <p14:tracePt t="13544" x="9920288" y="3536950"/>
          <p14:tracePt t="13561" x="9956800" y="3455988"/>
          <p14:tracePt t="13577" x="10045700" y="3313113"/>
          <p14:tracePt t="13595" x="10072688" y="3276600"/>
          <p14:tracePt t="13610" x="10090150" y="3251200"/>
          <p14:tracePt t="13627" x="10126663" y="3205163"/>
          <p14:tracePt t="13645" x="10144125" y="3197225"/>
          <p14:tracePt t="13660" x="10153650" y="3187700"/>
          <p14:tracePt t="13677" x="10161588" y="3187700"/>
          <p14:tracePt t="13694" x="10171113" y="3187700"/>
          <p14:tracePt t="13720" x="10109200" y="3251200"/>
          <p14:tracePt t="13759" x="9644063" y="3759200"/>
          <p14:tracePt t="13771" x="8974138" y="4537075"/>
          <p14:tracePt t="13785" x="8643938" y="4813300"/>
          <p14:tracePt t="13797" x="8420100" y="5054600"/>
          <p14:tracePt t="13811" x="8269288" y="5214938"/>
          <p14:tracePt t="13828" x="8188325" y="5295900"/>
          <p14:tracePt t="13845" x="8116888" y="5357813"/>
          <p14:tracePt t="13861" x="8108950" y="5367338"/>
          <p14:tracePt t="13877" x="8099425" y="5367338"/>
          <p14:tracePt t="13894" x="8099425" y="5375275"/>
          <p14:tracePt t="13911" x="8099425" y="5367338"/>
          <p14:tracePt t="14014" x="8108950" y="5357813"/>
          <p14:tracePt t="14027" x="8153400" y="5295900"/>
          <p14:tracePt t="14039" x="8331200" y="5081588"/>
          <p14:tracePt t="14052" x="8715375" y="4697413"/>
          <p14:tracePt t="14065" x="9037638" y="4340225"/>
          <p14:tracePt t="14077" x="9224963" y="4160838"/>
          <p14:tracePt t="14093" x="9474200" y="4010025"/>
          <p14:tracePt t="14110" x="9626600" y="3911600"/>
          <p14:tracePt t="14126" x="9742488" y="3813175"/>
          <p14:tracePt t="14143" x="9769475" y="3813175"/>
          <p14:tracePt t="14160" x="9786938" y="3803650"/>
          <p14:tracePt t="14176" x="9786938" y="3795713"/>
          <p14:tracePt t="14193" x="9742488" y="3830638"/>
          <p14:tracePt t="14358" x="9609138" y="3973513"/>
          <p14:tracePt t="14371" x="9313863" y="4286250"/>
          <p14:tracePt t="14383" x="9063038" y="4572000"/>
          <p14:tracePt t="14396" x="8885238" y="4724400"/>
          <p14:tracePt t="14411" x="8796338" y="4830763"/>
          <p14:tracePt t="14427" x="8732838" y="4919663"/>
          <p14:tracePt t="14444" x="8670925" y="5000625"/>
          <p14:tracePt t="14462" x="8661400" y="5010150"/>
          <p14:tracePt t="14478" x="8661400" y="5018088"/>
          <p14:tracePt t="14494" x="8653463" y="5018088"/>
          <p14:tracePt t="14511" x="8661400" y="5018088"/>
          <p14:tracePt t="14600" x="8670925" y="5018088"/>
          <p14:tracePt t="14639" x="8680450" y="5018088"/>
          <p14:tracePt t="14677" x="8688388" y="5018088"/>
          <p14:tracePt t="14804" x="8697913" y="5018088"/>
          <p14:tracePt t="15276" x="8705850" y="5018088"/>
          <p14:tracePt t="15352" x="8705850" y="5010150"/>
          <p14:tracePt t="15902" x="8705850" y="5000625"/>
          <p14:tracePt t="15914" x="8705850" y="4991100"/>
          <p14:tracePt t="15928" x="8715375" y="4991100"/>
          <p14:tracePt t="15940" x="8724900" y="4965700"/>
          <p14:tracePt t="15952" x="8777288" y="4894263"/>
          <p14:tracePt t="15965" x="8974138" y="4625975"/>
          <p14:tracePt t="15979" x="9161463" y="4375150"/>
          <p14:tracePt t="15994" x="9215438" y="4322763"/>
          <p14:tracePt t="16011" x="9251950" y="4276725"/>
          <p14:tracePt t="16011" x="9277350" y="4241800"/>
          <p14:tracePt t="16029" x="9323388" y="4214813"/>
          <p14:tracePt t="16045" x="9340850" y="4197350"/>
          <p14:tracePt t="16060" x="9358313" y="4179888"/>
          <p14:tracePt t="16077" x="9375775" y="4170363"/>
          <p14:tracePt t="16094" x="9394825" y="4160838"/>
          <p14:tracePt t="16118" x="9394825" y="4152900"/>
          <p14:tracePt t="16131" x="9402763" y="4152900"/>
          <p14:tracePt t="16143" x="9402763" y="4143375"/>
          <p14:tracePt t="16169" x="9412288" y="4143375"/>
          <p14:tracePt t="17298" x="9412288" y="4133850"/>
          <p14:tracePt t="17560" x="9412288" y="4125913"/>
          <p14:tracePt t="17573" x="9412288" y="4116388"/>
          <p14:tracePt t="17599" x="9412288" y="4098925"/>
          <p14:tracePt t="17624" x="9412288" y="4081463"/>
          <p14:tracePt t="17637" x="9412288" y="4062413"/>
          <p14:tracePt t="17650" x="9412288" y="4037013"/>
          <p14:tracePt t="17663" x="9412288" y="3965575"/>
          <p14:tracePt t="17679" x="9420225" y="3884613"/>
          <p14:tracePt t="17695" x="9439275" y="3822700"/>
          <p14:tracePt t="17712" x="9466263" y="3732213"/>
          <p14:tracePt t="17729" x="9483725" y="3697288"/>
          <p14:tracePt t="17745" x="9491663" y="3660775"/>
          <p14:tracePt t="17745" x="9518650" y="3616325"/>
          <p14:tracePt t="17764" x="9545638" y="3571875"/>
          <p14:tracePt t="17779" x="9563100" y="3554413"/>
          <p14:tracePt t="17795" x="9582150" y="3527425"/>
          <p14:tracePt t="17812" x="9617075" y="3500438"/>
          <p14:tracePt t="17829" x="9634538" y="3482975"/>
          <p14:tracePt t="17845" x="9661525" y="3465513"/>
          <p14:tracePt t="17862" x="9688513" y="3465513"/>
          <p14:tracePt t="17880" x="9698038" y="3465513"/>
          <p14:tracePt t="17895" x="9705975" y="3465513"/>
          <p14:tracePt t="17912" x="9715500" y="3465513"/>
          <p14:tracePt t="17928" x="9725025" y="3465513"/>
          <p14:tracePt t="17945" x="9732963" y="3465513"/>
          <p14:tracePt t="17981" x="9742488" y="3465513"/>
          <p14:tracePt t="18045" x="9752013" y="3465513"/>
          <p14:tracePt t="18057" x="9759950" y="3465513"/>
          <p14:tracePt t="18070" x="9769475" y="3465513"/>
          <p14:tracePt t="18083" x="9804400" y="3465513"/>
          <p14:tracePt t="18095" x="9831388" y="3465513"/>
          <p14:tracePt t="18111" x="9875838" y="3465513"/>
          <p14:tracePt t="18128" x="9912350" y="3465513"/>
          <p14:tracePt t="18144" x="9956800" y="3465513"/>
          <p14:tracePt t="18161" x="9983788" y="3465513"/>
          <p14:tracePt t="18178" x="10010775" y="3465513"/>
          <p14:tracePt t="18194" x="10082213" y="3465513"/>
          <p14:tracePt t="18212" x="10134600" y="3465513"/>
          <p14:tracePt t="18227" x="10188575" y="3465513"/>
          <p14:tracePt t="18244" x="10277475" y="3455988"/>
          <p14:tracePt t="18263" x="10304463" y="3446463"/>
          <p14:tracePt t="18278" x="10331450" y="3446463"/>
          <p14:tracePt t="18294" x="10340975" y="3438525"/>
          <p14:tracePt t="18311" x="10358438" y="3438525"/>
          <p14:tracePt t="18328" x="10348913" y="3438525"/>
          <p14:tracePt t="18465" x="10340975" y="3438525"/>
          <p14:tracePt t="18479" x="10323513" y="3438525"/>
          <p14:tracePt t="18490" x="10296525" y="3438525"/>
          <p14:tracePt t="18503" x="10260013" y="3455988"/>
          <p14:tracePt t="18516" x="10215563" y="3473450"/>
          <p14:tracePt t="18530" x="10171113" y="3500438"/>
          <p14:tracePt t="18545" x="10126663" y="3517900"/>
          <p14:tracePt t="18561" x="10082213" y="3544888"/>
          <p14:tracePt t="18578" x="10028238" y="3581400"/>
          <p14:tracePt t="18595" x="10018713" y="3598863"/>
          <p14:tracePt t="18611" x="10010775" y="3608388"/>
          <p14:tracePt t="18628" x="9991725" y="3625850"/>
          <p14:tracePt t="18645" x="9974263" y="3643313"/>
          <p14:tracePt t="18661" x="9966325" y="3652838"/>
          <p14:tracePt t="18678" x="9920288" y="3679825"/>
          <p14:tracePt t="18695" x="9875838" y="3714750"/>
          <p14:tracePt t="18711" x="9840913" y="3751263"/>
          <p14:tracePt t="18728" x="9777413" y="3786188"/>
          <p14:tracePt t="18744" x="9644063" y="3894138"/>
          <p14:tracePt t="18761" x="9528175" y="3956050"/>
          <p14:tracePt t="18778" x="9429750" y="4017963"/>
          <p14:tracePt t="18795" x="9205913" y="4170363"/>
          <p14:tracePt t="18811" x="9001125" y="4313238"/>
          <p14:tracePt t="18828" x="8858250" y="4411663"/>
          <p14:tracePt t="18844" x="8680450" y="4537075"/>
          <p14:tracePt t="18862" x="8609013" y="4598988"/>
          <p14:tracePt t="18878" x="8537575" y="4633913"/>
          <p14:tracePt t="18894" x="8491538" y="4660900"/>
          <p14:tracePt t="18912" x="8483600" y="4660900"/>
          <p14:tracePt t="18928" x="8474075" y="4660900"/>
          <p14:tracePt t="18944" x="8466138" y="4660900"/>
          <p14:tracePt t="18987" x="8456613" y="4660900"/>
          <p14:tracePt t="19064" x="8447088" y="4660900"/>
          <p14:tracePt t="19078" x="8439150" y="4660900"/>
          <p14:tracePt t="19102" x="8420100" y="4660900"/>
          <p14:tracePt t="19129" x="8412163" y="4660900"/>
          <p14:tracePt t="19140" x="8385175" y="4660900"/>
          <p14:tracePt t="19154" x="8348663" y="4660900"/>
          <p14:tracePt t="19166" x="8296275" y="4660900"/>
          <p14:tracePt t="19180" x="8251825" y="4660900"/>
          <p14:tracePt t="19196" x="8197850" y="4660900"/>
          <p14:tracePt t="19212" x="8134350" y="4660900"/>
          <p14:tracePt t="19229" x="8027988" y="4660900"/>
          <p14:tracePt t="19246" x="8001000" y="4660900"/>
          <p14:tracePt t="19262" x="7983538" y="4660900"/>
          <p14:tracePt t="19262" x="7974013" y="4660900"/>
          <p14:tracePt t="19282" x="7966075" y="4660900"/>
          <p14:tracePt t="19306" x="7956550" y="4660900"/>
          <p14:tracePt t="19332" x="7966075" y="4652963"/>
          <p14:tracePt t="19472" x="7974013" y="4652963"/>
          <p14:tracePt t="19498" x="7991475" y="4652963"/>
          <p14:tracePt t="19546" x="8010525" y="4643438"/>
          <p14:tracePt t="19548" x="8045450" y="4643438"/>
          <p14:tracePt t="19562" x="8099425" y="4633913"/>
          <p14:tracePt t="19578" x="8180388" y="4625975"/>
          <p14:tracePt t="19594" x="8286750" y="4608513"/>
          <p14:tracePt t="19611" x="8474075" y="4581525"/>
          <p14:tracePt t="19629" x="8537575" y="4572000"/>
          <p14:tracePt t="19644" x="8626475" y="4554538"/>
          <p14:tracePt t="19661" x="8823325" y="4510088"/>
          <p14:tracePt t="19678" x="8920163" y="4456113"/>
          <p14:tracePt t="19695" x="9055100" y="4384675"/>
          <p14:tracePt t="19711" x="9340850" y="4259263"/>
          <p14:tracePt t="19729" x="9429750" y="4187825"/>
          <p14:tracePt t="19745" x="9599613" y="4098925"/>
          <p14:tracePt t="19761" x="9813925" y="3946525"/>
          <p14:tracePt t="19779" x="9912350" y="3884613"/>
          <p14:tracePt t="19795" x="10001250" y="3830638"/>
          <p14:tracePt t="19811" x="10063163" y="3795713"/>
          <p14:tracePt t="19828" x="10171113" y="3741738"/>
          <p14:tracePt t="19845" x="10206038" y="3724275"/>
          <p14:tracePt t="19861" x="10233025" y="3705225"/>
          <p14:tracePt t="19878" x="10277475" y="3687763"/>
          <p14:tracePt t="19895" x="10287000" y="3687763"/>
          <p14:tracePt t="19911" x="10296525" y="3687763"/>
          <p14:tracePt t="19930" x="10287000" y="3687763"/>
          <p14:tracePt t="19969" x="10269538" y="3697288"/>
          <p14:tracePt t="19981" x="10180638" y="3759200"/>
          <p14:tracePt t="19995" x="9929813" y="3946525"/>
          <p14:tracePt t="20007" x="9599613" y="4205288"/>
          <p14:tracePt t="20020" x="9394825" y="4375150"/>
          <p14:tracePt t="20033" x="9296400" y="4446588"/>
          <p14:tracePt t="20046" x="9224963" y="4510088"/>
          <p14:tracePt t="20062" x="9180513" y="4554538"/>
          <p14:tracePt t="20078" x="9134475" y="4589463"/>
          <p14:tracePt t="20095" x="9082088" y="4643438"/>
          <p14:tracePt t="20112" x="9045575" y="4679950"/>
          <p14:tracePt t="20128" x="9010650" y="4705350"/>
          <p14:tracePt t="20145" x="8956675" y="4732338"/>
          <p14:tracePt t="20162" x="8939213" y="4751388"/>
          <p14:tracePt t="20178" x="8912225" y="4759325"/>
          <p14:tracePt t="20195" x="8894763" y="4768850"/>
          <p14:tracePt t="20212" x="8885238" y="4768850"/>
          <p14:tracePt t="20228" x="8875713" y="4776788"/>
          <p14:tracePt t="20245" x="8867775" y="4776788"/>
          <p14:tracePt t="20261" x="8848725" y="4786313"/>
          <p14:tracePt t="20278" x="8840788" y="4786313"/>
          <p14:tracePt t="20313" x="8831263" y="4786313"/>
          <p14:tracePt t="20339" x="8823325" y="4786313"/>
          <p14:tracePt t="20351" x="8804275" y="4786313"/>
          <p14:tracePt t="20364" x="8777288" y="4786313"/>
          <p14:tracePt t="20379" x="8759825" y="4786313"/>
          <p14:tracePt t="20395" x="8742363" y="4786313"/>
          <p14:tracePt t="20412" x="8697913" y="4795838"/>
          <p14:tracePt t="20429" x="8680450" y="4795838"/>
          <p14:tracePt t="20445" x="8653463" y="4795838"/>
          <p14:tracePt t="20462" x="8626475" y="4803775"/>
          <p14:tracePt t="20462" x="8572500" y="4822825"/>
          <p14:tracePt t="20479" x="8545513" y="4840288"/>
          <p14:tracePt t="20495" x="8501063" y="4848225"/>
          <p14:tracePt t="20512" x="8483600" y="4857750"/>
          <p14:tracePt t="20528" x="8456613" y="4867275"/>
          <p14:tracePt t="20545" x="8456613" y="4875213"/>
          <p14:tracePt t="20562" x="8447088" y="4875213"/>
          <p14:tracePt t="20581" x="8447088" y="4884738"/>
          <p14:tracePt t="20900" x="8439150" y="4902200"/>
          <p14:tracePt t="20914" x="8439150" y="4919663"/>
          <p14:tracePt t="20927" x="8429625" y="4938713"/>
          <p14:tracePt t="20938" x="8429625" y="4956175"/>
          <p14:tracePt t="20951" x="8420100" y="4983163"/>
          <p14:tracePt t="20964" x="8420100" y="4991100"/>
          <p14:tracePt t="20990" x="8420100" y="5000625"/>
          <p14:tracePt t="21028" x="8420100" y="5010150"/>
          <p14:tracePt t="21066" x="8412163" y="5010150"/>
          <p14:tracePt t="21116" x="8412163" y="5018088"/>
          <p14:tracePt t="21143" x="8402638" y="5018088"/>
          <p14:tracePt t="21206" x="8394700" y="5018088"/>
          <p14:tracePt t="21257" x="8385175" y="5010150"/>
          <p14:tracePt t="21295" x="8375650" y="5000625"/>
          <p14:tracePt t="21321" x="8367713" y="4991100"/>
          <p14:tracePt t="21334" x="8348663" y="4983163"/>
          <p14:tracePt t="21346" x="8340725" y="4973638"/>
          <p14:tracePt t="21359" x="8331200" y="4973638"/>
          <p14:tracePt t="21372" x="8323263" y="4973638"/>
          <p14:tracePt t="21397" x="8323263" y="4965700"/>
          <p14:tracePt t="21410" x="8313738" y="4965700"/>
          <p14:tracePt t="21422" x="8313738" y="4973638"/>
          <p14:tracePt t="21614" x="8313738" y="4983163"/>
          <p14:tracePt t="21627" x="8323263" y="4991100"/>
          <p14:tracePt t="21665" x="8323263" y="5000625"/>
          <p14:tracePt t="21678" x="8323263" y="5010150"/>
          <p14:tracePt t="21690" x="8323263" y="5018088"/>
          <p14:tracePt t="21716" x="8323263" y="5027613"/>
          <p14:tracePt t="21741" x="8323263" y="5037138"/>
          <p14:tracePt t="21754" x="8323263" y="5045075"/>
          <p14:tracePt t="21766" x="8323263" y="5054600"/>
          <p14:tracePt t="21792" x="8323263" y="5062538"/>
          <p14:tracePt t="21805" x="8323263" y="5072063"/>
          <p14:tracePt t="21856" x="8313738" y="5072063"/>
          <p14:tracePt t="22328" x="8304213" y="5072063"/>
          <p14:tracePt t="22366" x="8304213" y="5081588"/>
          <p14:tracePt t="22455" x="8304213" y="5089525"/>
          <p14:tracePt t="22583" x="8296275" y="5089525"/>
          <p14:tracePt t="22762" x="8296275" y="5081588"/>
          <p14:tracePt t="23106" x="8296275" y="5072063"/>
          <p14:tracePt t="23145" x="8296275" y="5054600"/>
          <p14:tracePt t="23171" x="8296275" y="5045075"/>
          <p14:tracePt t="23183" x="8304213" y="5037138"/>
          <p14:tracePt t="23196" x="8313738" y="5018088"/>
          <p14:tracePt t="23209" x="8313738" y="5000625"/>
          <p14:tracePt t="23221" x="8323263" y="4983163"/>
          <p14:tracePt t="23234" x="8323263" y="4965700"/>
          <p14:tracePt t="23248" x="8331200" y="4946650"/>
          <p14:tracePt t="23263" x="8331200" y="4929188"/>
          <p14:tracePt t="23280" x="8340725" y="4911725"/>
          <p14:tracePt t="23297" x="8348663" y="4875213"/>
          <p14:tracePt t="23314" x="8348663" y="4867275"/>
          <p14:tracePt t="23332" x="8348663" y="4857750"/>
          <p14:tracePt t="23347" x="8348663" y="4840288"/>
          <p14:tracePt t="23363" x="8348663" y="4830763"/>
          <p14:tracePt t="23400" x="8348663" y="4822825"/>
          <p14:tracePt t="23438" x="8348663" y="4813300"/>
          <p14:tracePt t="23450" x="8348663" y="4803775"/>
          <p14:tracePt t="23463" x="8348663" y="4795838"/>
          <p14:tracePt t="23476" x="8348663" y="4786313"/>
          <p14:tracePt t="23488" x="8348663" y="4776788"/>
          <p14:tracePt t="23501" x="8348663" y="4768850"/>
          <p14:tracePt t="23514" x="8348663" y="4751388"/>
          <p14:tracePt t="23531" x="8348663" y="4741863"/>
          <p14:tracePt t="23565" x="8358188" y="4741863"/>
          <p14:tracePt t="23769" x="8358188" y="4751388"/>
          <p14:tracePt t="23782" x="8367713" y="4768850"/>
          <p14:tracePt t="23795" x="8385175" y="4776788"/>
          <p14:tracePt t="23807" x="8402638" y="4803775"/>
          <p14:tracePt t="23820" x="8429625" y="4840288"/>
          <p14:tracePt t="23833" x="8439150" y="4857750"/>
          <p14:tracePt t="23847" x="8456613" y="4884738"/>
          <p14:tracePt t="23864" x="8466138" y="4902200"/>
          <p14:tracePt t="23880" x="8483600" y="4929188"/>
          <p14:tracePt t="23898" x="8491538" y="4929188"/>
          <p14:tracePt t="23913" x="8501063" y="4946650"/>
          <p14:tracePt t="23930" x="8510588" y="4973638"/>
          <p14:tracePt t="23948" x="8518525" y="4991100"/>
          <p14:tracePt t="23964" x="8528050" y="5000625"/>
          <p14:tracePt t="23980" x="8537575" y="5027613"/>
          <p14:tracePt t="23997" x="8555038" y="5081588"/>
          <p14:tracePt t="24014" x="8562975" y="5099050"/>
          <p14:tracePt t="24030" x="8562975" y="5126038"/>
          <p14:tracePt t="24047" x="8572500" y="5160963"/>
          <p14:tracePt t="24064" x="8572500" y="5170488"/>
          <p14:tracePt t="24080" x="8572500" y="5180013"/>
          <p14:tracePt t="24097" x="8572500" y="5197475"/>
          <p14:tracePt t="24115" x="8572500" y="5205413"/>
          <p14:tracePt t="24138" x="8572500" y="5214938"/>
          <p14:tracePt t="24151" x="8572500" y="5224463"/>
          <p14:tracePt t="24164" x="8572500" y="5241925"/>
          <p14:tracePt t="24180" x="8572500" y="5268913"/>
          <p14:tracePt t="24197" x="8572500" y="5276850"/>
          <p14:tracePt t="24213" x="8572500" y="5303838"/>
          <p14:tracePt t="24231" x="8572500" y="5313363"/>
          <p14:tracePt t="24253" x="8572500" y="5322888"/>
          <p14:tracePt t="24317" x="8572500" y="5313363"/>
          <p14:tracePt t="24687" x="8572500" y="5303838"/>
          <p14:tracePt t="24712" x="8572500" y="5295900"/>
          <p14:tracePt t="24724" x="8572500" y="5286375"/>
          <p14:tracePt t="24737" x="8572500" y="5259388"/>
          <p14:tracePt t="24750" x="8609013" y="5180013"/>
          <p14:tracePt t="24764" x="8680450" y="5000625"/>
          <p14:tracePt t="24780" x="8777288" y="4786313"/>
          <p14:tracePt t="24797" x="8885238" y="4598988"/>
          <p14:tracePt t="24814" x="8947150" y="4483100"/>
          <p14:tracePt t="24830" x="9001125" y="4402138"/>
          <p14:tracePt t="24847" x="9045575" y="4340225"/>
          <p14:tracePt t="24847" x="9099550" y="4286250"/>
          <p14:tracePt t="24866" x="9126538" y="4259263"/>
          <p14:tracePt t="24880" x="9161463" y="4224338"/>
          <p14:tracePt t="24897" x="9188450" y="4197350"/>
          <p14:tracePt t="24913" x="9242425" y="4170363"/>
          <p14:tracePt t="24931" x="9269413" y="4160838"/>
          <p14:tracePt t="24947" x="9286875" y="4152900"/>
          <p14:tracePt t="24963" x="9304338" y="4152900"/>
          <p14:tracePt t="24982" x="9313863" y="4152900"/>
          <p14:tracePt t="24997" x="9323388" y="4152900"/>
          <p14:tracePt t="25014" x="9331325" y="4152900"/>
          <p14:tracePt t="25029" x="9358313" y="4160838"/>
          <p14:tracePt t="25047" x="9385300" y="4170363"/>
          <p14:tracePt t="25063" x="9402763" y="4187825"/>
          <p14:tracePt t="25079" x="9439275" y="4205288"/>
          <p14:tracePt t="25096" x="9447213" y="4214813"/>
          <p14:tracePt t="25113" x="9456738" y="4224338"/>
          <p14:tracePt t="25129" x="9501188" y="4232275"/>
          <p14:tracePt t="25146" x="9528175" y="4251325"/>
          <p14:tracePt t="25163" x="9582150" y="4251325"/>
          <p14:tracePt t="25180" x="9698038" y="4276725"/>
          <p14:tracePt t="25197" x="9732963" y="4286250"/>
          <p14:tracePt t="25213" x="9752013" y="4286250"/>
          <p14:tracePt t="25229" x="9777413" y="4295775"/>
          <p14:tracePt t="25246" x="9786938" y="4303713"/>
          <p14:tracePt t="25263" x="9796463" y="4303713"/>
          <p14:tracePt t="25285" x="9796463" y="4313238"/>
          <p14:tracePt t="25298" x="9804400" y="4313238"/>
          <p14:tracePt t="25313" x="9796463" y="4313238"/>
          <p14:tracePt t="25463" x="9777413" y="4303713"/>
          <p14:tracePt t="25489" x="9777413" y="4295775"/>
          <p14:tracePt t="25502" x="9769475" y="4295775"/>
          <p14:tracePt t="25514" x="9742488" y="4286250"/>
          <p14:tracePt t="25527" x="9705975" y="4268788"/>
          <p14:tracePt t="25540" x="9644063" y="4251325"/>
          <p14:tracePt t="25552" x="9555163" y="4232275"/>
          <p14:tracePt t="25566" x="9456738" y="4224338"/>
          <p14:tracePt t="25582" x="9331325" y="4224338"/>
          <p14:tracePt t="25597" x="9215438" y="4224338"/>
          <p14:tracePt t="25614" x="9063038" y="4224338"/>
          <p14:tracePt t="25631" x="9028113" y="4232275"/>
          <p14:tracePt t="25647" x="9010650" y="4241800"/>
          <p14:tracePt t="25664" x="8991600" y="4241800"/>
          <p14:tracePt t="25681" x="8983663" y="4241800"/>
          <p14:tracePt t="25705" x="8974138" y="4241800"/>
          <p14:tracePt t="25718" x="8956675" y="4241800"/>
          <p14:tracePt t="25731" x="8929688" y="4241800"/>
          <p14:tracePt t="25747" x="8875713" y="4241800"/>
          <p14:tracePt t="25764" x="8840788" y="4251325"/>
          <p14:tracePt t="25764" x="8804275" y="4259263"/>
          <p14:tracePt t="25782" x="8777288" y="4259263"/>
          <p14:tracePt t="25797" x="8769350" y="4268788"/>
          <p14:tracePt t="25814" x="8759825" y="4268788"/>
          <p14:tracePt t="25831" x="8751888" y="4268788"/>
          <p14:tracePt t="25871" x="8759825" y="4268788"/>
          <p14:tracePt t="25935" x="8813800" y="4251325"/>
          <p14:tracePt t="25947" x="9018588" y="4143375"/>
          <p14:tracePt t="25960" x="9456738" y="3884613"/>
          <p14:tracePt t="25973" x="9885363" y="3687763"/>
          <p14:tracePt t="25986" x="10099675" y="3608388"/>
          <p14:tracePt t="25999" x="10296525" y="3536950"/>
          <p14:tracePt t="26014" x="10456863" y="3473450"/>
          <p14:tracePt t="26030" x="10599738" y="3446463"/>
          <p14:tracePt t="26048" x="10725150" y="3402013"/>
          <p14:tracePt t="26063" x="10742613" y="3402013"/>
          <p14:tracePt t="26080" x="10752138" y="3394075"/>
          <p14:tracePt t="26096" x="10760075" y="3394075"/>
          <p14:tracePt t="27050" x="10752138" y="3394075"/>
          <p14:tracePt t="27366" x="10733088" y="3394075"/>
          <p14:tracePt t="27404" x="10698163" y="3394075"/>
          <p14:tracePt t="27417" x="10661650" y="3402013"/>
          <p14:tracePt t="27430" x="10634663" y="3411538"/>
          <p14:tracePt t="27442" x="10590213" y="3438525"/>
          <p14:tracePt t="27455" x="10528300" y="3473450"/>
          <p14:tracePt t="27467" x="10474325" y="3490913"/>
          <p14:tracePt t="27481" x="10456863" y="3509963"/>
          <p14:tracePt t="27498" x="10429875" y="3517900"/>
          <p14:tracePt t="27514" x="10287000" y="3562350"/>
          <p14:tracePt t="27532" x="10233025" y="3589338"/>
          <p14:tracePt t="27547" x="10171113" y="3608388"/>
          <p14:tracePt t="27563" x="10117138" y="3633788"/>
          <p14:tracePt t="27580" x="10037763" y="3643313"/>
          <p14:tracePt t="27597" x="10001250" y="3652838"/>
          <p14:tracePt t="27613" x="9966325" y="3652838"/>
          <p14:tracePt t="27630" x="9947275" y="3652838"/>
          <p14:tracePt t="27648" x="9939338" y="3652838"/>
          <p14:tracePt t="27663" x="9929813" y="3652838"/>
          <p14:tracePt t="27680" x="9920288" y="3652838"/>
          <p14:tracePt t="27709" x="9920288" y="3643313"/>
          <p14:tracePt t="27748" x="9920288" y="3633788"/>
          <p14:tracePt t="27773" x="9912350" y="3633788"/>
          <p14:tracePt t="27875" x="9902825" y="3633788"/>
          <p14:tracePt t="27902" x="9894888" y="3643313"/>
          <p14:tracePt t="27914" x="9894888" y="3652838"/>
          <p14:tracePt t="27952" x="9885363" y="3652838"/>
          <p14:tracePt t="27964" x="9875838" y="3679825"/>
          <p14:tracePt t="27977" x="9858375" y="3687763"/>
          <p14:tracePt t="27990" x="9840913" y="3714750"/>
          <p14:tracePt t="28002" x="9823450" y="3732213"/>
          <p14:tracePt t="28016" x="9786938" y="3759200"/>
          <p14:tracePt t="28031" x="9777413" y="3768725"/>
          <p14:tracePt t="28048" x="9752013" y="3776663"/>
          <p14:tracePt t="28065" x="9742488" y="3786188"/>
          <p14:tracePt t="28081" x="9742488" y="3795713"/>
          <p14:tracePt t="28105" x="9732963" y="3795713"/>
          <p14:tracePt t="28143" x="9725025" y="3795713"/>
          <p14:tracePt t="28155" x="9725025" y="3786188"/>
          <p14:tracePt t="28168" x="9715500" y="3786188"/>
          <p14:tracePt t="28182" x="9705975" y="3759200"/>
          <p14:tracePt t="28198" x="9688513" y="3741738"/>
          <p14:tracePt t="28215" x="9680575" y="3714750"/>
          <p14:tracePt t="28231" x="9653588" y="3670300"/>
          <p14:tracePt t="28248" x="9653588" y="3643313"/>
          <p14:tracePt t="28265" x="9644063" y="3633788"/>
          <p14:tracePt t="28281" x="9626600" y="3589338"/>
          <p14:tracePt t="28298" x="9626600" y="3571875"/>
          <p14:tracePt t="28315" x="9617075" y="3562350"/>
          <p14:tracePt t="28331" x="9609138" y="3536950"/>
          <p14:tracePt t="28349" x="9590088" y="3517900"/>
          <p14:tracePt t="28365" x="9582150" y="3509963"/>
          <p14:tracePt t="28381" x="9555163" y="3490913"/>
          <p14:tracePt t="28398" x="9545638" y="3482975"/>
          <p14:tracePt t="28415" x="9537700" y="3482975"/>
          <p14:tracePt t="28435" x="9528175" y="3482975"/>
          <p14:tracePt t="28461" x="9518650" y="3482975"/>
          <p14:tracePt t="28627" x="9510713" y="3482975"/>
          <p14:tracePt t="28690" x="9501188" y="3482975"/>
          <p14:tracePt t="28767" x="9491663" y="3482975"/>
          <p14:tracePt t="28805" x="9491663" y="3473450"/>
          <p14:tracePt t="28856" x="9491663" y="3465513"/>
          <p14:tracePt t="28882" x="9491663" y="3455988"/>
          <p14:tracePt t="28945" x="9483725" y="3455988"/>
          <p14:tracePt t="29023" x="9483725" y="3446463"/>
          <p14:tracePt t="29379" x="9483725" y="3438525"/>
          <p14:tracePt t="29418" x="9474200" y="3429000"/>
          <p14:tracePt t="29456" x="9474200" y="3419475"/>
          <p14:tracePt t="29468" x="9466263" y="3411538"/>
          <p14:tracePt t="29482" x="9466263" y="3402013"/>
          <p14:tracePt t="29494" x="9466263" y="3394075"/>
          <p14:tracePt t="29507" x="9456738" y="3375025"/>
          <p14:tracePt t="29520" x="9447213" y="3367088"/>
          <p14:tracePt t="29533" x="9447213" y="3357563"/>
          <p14:tracePt t="29548" x="9439275" y="3340100"/>
          <p14:tracePt t="29565" x="9429750" y="3322638"/>
          <p14:tracePt t="29582" x="9420225" y="3295650"/>
          <p14:tracePt t="29599" x="9420225" y="3286125"/>
          <p14:tracePt t="29615" x="9412288" y="3276600"/>
          <p14:tracePt t="29632" x="9412288" y="3259138"/>
          <p14:tracePt t="29649" x="9402763" y="3241675"/>
          <p14:tracePt t="29665" x="9402763" y="3232150"/>
          <p14:tracePt t="29682" x="9394825" y="3197225"/>
          <p14:tracePt t="29699" x="9385300" y="3179763"/>
          <p14:tracePt t="29715" x="9385300" y="3152775"/>
          <p14:tracePt t="29732" x="9385300" y="3125788"/>
          <p14:tracePt t="29749" x="9385300" y="3116263"/>
          <p14:tracePt t="29765" x="9385300" y="3108325"/>
          <p14:tracePt t="29782" x="9385300" y="3098800"/>
          <p14:tracePt t="29798" x="9385300" y="3089275"/>
          <p14:tracePt t="29815" x="9385300" y="3081338"/>
          <p14:tracePt t="29832" x="9385300" y="3071813"/>
          <p14:tracePt t="29848" x="9385300" y="3054350"/>
          <p14:tracePt t="29866" x="9385300" y="3044825"/>
          <p14:tracePt t="29889" x="9385300" y="3071813"/>
          <p14:tracePt t="30067" x="9385300" y="3098800"/>
          <p14:tracePt t="30080" x="9385300" y="3160713"/>
          <p14:tracePt t="30092" x="9385300" y="3197225"/>
          <p14:tracePt t="30105" x="9385300" y="3224213"/>
          <p14:tracePt t="30118" x="9385300" y="3241675"/>
          <p14:tracePt t="30131" x="9385300" y="3259138"/>
          <p14:tracePt t="30147" x="9385300" y="3268663"/>
          <p14:tracePt t="30164" x="9385300" y="3286125"/>
          <p14:tracePt t="30181" x="9385300" y="3313113"/>
          <p14:tracePt t="30198" x="9385300" y="3322638"/>
          <p14:tracePt t="30214" x="9385300" y="3330575"/>
          <p14:tracePt t="30231" x="9385300" y="3357563"/>
          <p14:tracePt t="30248" x="9385300" y="3375025"/>
          <p14:tracePt t="30264" x="9385300" y="3384550"/>
          <p14:tracePt t="30281" x="9385300" y="3402013"/>
          <p14:tracePt t="30297" x="9385300" y="3411538"/>
          <p14:tracePt t="30314" x="9385300" y="3402013"/>
          <p14:tracePt t="30487" x="9385300" y="3367088"/>
          <p14:tracePt t="30530" x="9385300" y="3357563"/>
          <p14:tracePt t="30538" x="9385300" y="3330575"/>
          <p14:tracePt t="30551" x="9385300" y="3295650"/>
          <p14:tracePt t="30564" x="9385300" y="3251200"/>
          <p14:tracePt t="30581" x="9385300" y="3214688"/>
          <p14:tracePt t="30598" x="9385300" y="3170238"/>
          <p14:tracePt t="30614" x="9385300" y="3108325"/>
          <p14:tracePt t="30631" x="9385300" y="3098800"/>
          <p14:tracePt t="30648" x="9385300" y="3089275"/>
          <p14:tracePt t="30664" x="9385300" y="3081338"/>
          <p14:tracePt t="30681" x="9385300" y="3071813"/>
          <p14:tracePt t="30698" x="9385300" y="3081338"/>
          <p14:tracePt t="30831" x="9385300" y="3098800"/>
          <p14:tracePt t="30844" x="9402763" y="3143250"/>
          <p14:tracePt t="30857" x="9439275" y="3197225"/>
          <p14:tracePt t="30869" x="9483725" y="3241675"/>
          <p14:tracePt t="30883" x="9518650" y="3268663"/>
          <p14:tracePt t="30898" x="9545638" y="3295650"/>
          <p14:tracePt t="30915" x="9572625" y="3313113"/>
          <p14:tracePt t="30932" x="9609138" y="3340100"/>
          <p14:tracePt t="30951" x="9626600" y="3340100"/>
          <p14:tracePt t="30965" x="9634538" y="3348038"/>
          <p14:tracePt t="30982" x="9653588" y="3367088"/>
          <p14:tracePt t="30999" x="9661525" y="3375025"/>
          <p14:tracePt t="31015" x="9671050" y="3384550"/>
          <p14:tracePt t="31036" x="9680575" y="3394075"/>
          <p14:tracePt t="31049" x="9688513" y="3402013"/>
          <p14:tracePt t="31065" x="9698038" y="3411538"/>
          <p14:tracePt t="31082" x="9705975" y="3411538"/>
          <p14:tracePt t="31099" x="9705975" y="3419475"/>
          <p14:tracePt t="31115" x="9715500" y="3419475"/>
          <p14:tracePt t="31132" x="9725025" y="3419475"/>
          <p14:tracePt t="31163" x="9725025" y="3411538"/>
          <p14:tracePt t="31226" x="9725025" y="3402013"/>
          <p14:tracePt t="31239" x="9725025" y="3394075"/>
          <p14:tracePt t="31277" x="9725025" y="3384550"/>
          <p14:tracePt t="31290" x="9725025" y="3375025"/>
          <p14:tracePt t="31302" x="9725025" y="3357563"/>
          <p14:tracePt t="31316" x="9725025" y="3340100"/>
          <p14:tracePt t="31332" x="9725025" y="3322638"/>
          <p14:tracePt t="31349" x="9715500" y="3295650"/>
          <p14:tracePt t="31367" x="9715500" y="3286125"/>
          <p14:tracePt t="31382" x="9715500" y="3276600"/>
          <p14:tracePt t="31417" x="9715500" y="3286125"/>
          <p14:tracePt t="31557" x="9715500" y="3303588"/>
          <p14:tracePt t="31570" x="9725025" y="3313113"/>
          <p14:tracePt t="31583" x="9742488" y="3330575"/>
          <p14:tracePt t="31595" x="9759950" y="3348038"/>
          <p14:tracePt t="31608" x="9777413" y="3375025"/>
          <p14:tracePt t="31621" x="9796463" y="3394075"/>
          <p14:tracePt t="31633" x="9804400" y="3402013"/>
          <p14:tracePt t="31648" x="9813925" y="3411538"/>
          <p14:tracePt t="31665" x="9823450" y="3419475"/>
          <p14:tracePt t="31681" x="9823450" y="3429000"/>
          <p14:tracePt t="31698" x="9831388" y="3429000"/>
          <p14:tracePt t="31714" x="9840913" y="3429000"/>
          <p14:tracePt t="31731" x="9848850" y="3429000"/>
          <p14:tracePt t="31774" x="9858375" y="3429000"/>
          <p14:tracePt t="31799" x="9867900" y="3429000"/>
          <p14:tracePt t="31812" x="9875838" y="3429000"/>
          <p14:tracePt t="31824" x="9885363" y="3411538"/>
          <p14:tracePt t="31837" x="9894888" y="3402013"/>
          <p14:tracePt t="31862" x="9894888" y="3394075"/>
          <p14:tracePt t="31875" x="9894888" y="3384550"/>
          <p14:tracePt t="31900" x="9902825" y="3384550"/>
          <p14:tracePt t="31927" x="9902825" y="3367088"/>
          <p14:tracePt t="31939" x="9912350" y="3348038"/>
          <p14:tracePt t="31952" x="9912350" y="3340100"/>
          <p14:tracePt t="31966" x="9912350" y="3322638"/>
          <p14:tracePt t="31983" x="9912350" y="3295650"/>
          <p14:tracePt t="31999" x="9920288" y="3276600"/>
          <p14:tracePt t="32016" x="9920288" y="3268663"/>
          <p14:tracePt t="32033" x="9920288" y="3259138"/>
          <p14:tracePt t="32053" x="9920288" y="3251200"/>
          <p14:tracePt t="32067" x="9920288" y="3241675"/>
          <p14:tracePt t="32082" x="9920288" y="3232150"/>
          <p14:tracePt t="32098" x="9920288" y="3224213"/>
          <p14:tracePt t="32114" x="9920288" y="3205163"/>
          <p14:tracePt t="32131" x="9920288" y="3197225"/>
          <p14:tracePt t="32148" x="9920288" y="3187700"/>
          <p14:tracePt t="32168" x="9920288" y="3197225"/>
          <p14:tracePt t="32474" x="9920288" y="3224213"/>
          <p14:tracePt t="32500" x="9920288" y="3251200"/>
          <p14:tracePt t="32512" x="9920288" y="3276600"/>
          <p14:tracePt t="32525" x="9920288" y="3322638"/>
          <p14:tracePt t="32538" x="9920288" y="3348038"/>
          <p14:tracePt t="32551" x="9920288" y="3375025"/>
          <p14:tracePt t="32566" x="9920288" y="3384550"/>
          <p14:tracePt t="32582" x="9920288" y="3394075"/>
          <p14:tracePt t="32599" x="9920288" y="3411538"/>
          <p14:tracePt t="32617" x="9920288" y="3438525"/>
          <p14:tracePt t="32632" x="9920288" y="3465513"/>
          <p14:tracePt t="32649" x="9920288" y="3544888"/>
          <p14:tracePt t="32666" x="9912350" y="3571875"/>
          <p14:tracePt t="32683" x="9902825" y="3598863"/>
          <p14:tracePt t="32699" x="9875838" y="3652838"/>
          <p14:tracePt t="32717" x="9858375" y="3687763"/>
          <p14:tracePt t="32732" x="9848850" y="3741738"/>
          <p14:tracePt t="32749" x="9813925" y="3795713"/>
          <p14:tracePt t="32766" x="9777413" y="3884613"/>
          <p14:tracePt t="32783" x="9752013" y="3919538"/>
          <p14:tracePt t="32799" x="9715500" y="3973513"/>
          <p14:tracePt t="32816" x="9634538" y="4125913"/>
          <p14:tracePt t="32833" x="9599613" y="4187825"/>
          <p14:tracePt t="32850" x="9572625" y="4241800"/>
          <p14:tracePt t="32866" x="9510713" y="4322763"/>
          <p14:tracePt t="32883" x="9510713" y="4340225"/>
          <p14:tracePt t="32899" x="9491663" y="4348163"/>
          <p14:tracePt t="32916" x="9491663" y="4367213"/>
          <p14:tracePt t="32933" x="9483725" y="4367213"/>
          <p14:tracePt t="32958" x="9483725" y="4375150"/>
          <p14:tracePt t="32972" x="9474200" y="4375150"/>
          <p14:tracePt t="33251" x="9466263" y="4375150"/>
          <p14:tracePt t="33289" x="9456738" y="4375150"/>
          <p14:tracePt t="33314" x="9447213" y="4375150"/>
          <p14:tracePt t="33327" x="9429750" y="4375150"/>
          <p14:tracePt t="33341" x="9394825" y="4375150"/>
          <p14:tracePt t="33353" x="9358313" y="4375150"/>
          <p14:tracePt t="33366" x="9286875" y="4375150"/>
          <p14:tracePt t="33383" x="9215438" y="4375150"/>
          <p14:tracePt t="33399" x="9170988" y="4375150"/>
          <p14:tracePt t="33416" x="9109075" y="4375150"/>
          <p14:tracePt t="33433" x="9082088" y="4375150"/>
          <p14:tracePt t="33449" x="9045575" y="4375150"/>
          <p14:tracePt t="33466" x="9010650" y="4375150"/>
          <p14:tracePt t="33484" x="8991600" y="4375150"/>
          <p14:tracePt t="33499" x="8974138" y="4375150"/>
          <p14:tracePt t="33516" x="8956675" y="4375150"/>
          <p14:tracePt t="33533" x="8947150" y="4375150"/>
          <p14:tracePt t="33570" x="8939213" y="4394200"/>
          <p14:tracePt t="33633" x="8939213" y="4402138"/>
          <p14:tracePt t="33647" x="8929688" y="4411663"/>
          <p14:tracePt t="33659" x="8920163" y="4446588"/>
          <p14:tracePt t="33672" x="8902700" y="4473575"/>
          <p14:tracePt t="33685" x="8875713" y="4518025"/>
          <p14:tracePt t="33700" x="8867775" y="4545013"/>
          <p14:tracePt t="33716" x="8840788" y="4589463"/>
          <p14:tracePt t="33732" x="8823325" y="4625975"/>
          <p14:tracePt t="33751" x="8804275" y="4625975"/>
          <p14:tracePt t="33773" x="8804275" y="4633913"/>
          <p14:tracePt t="33786" x="8796338" y="4633913"/>
          <p14:tracePt t="33801" x="8786813" y="4643438"/>
          <p14:tracePt t="33837" x="8786813" y="4633913"/>
          <p14:tracePt t="34069" x="8804275" y="4598988"/>
          <p14:tracePt t="34079" x="8848725" y="4537075"/>
          <p14:tracePt t="34092" x="8912225" y="4438650"/>
          <p14:tracePt t="34105" x="9001125" y="4286250"/>
          <p14:tracePt t="34118" x="9090025" y="4179888"/>
          <p14:tracePt t="34132" x="9161463" y="4098925"/>
          <p14:tracePt t="34149" x="9232900" y="4017963"/>
          <p14:tracePt t="34166" x="9296400" y="3929063"/>
          <p14:tracePt t="34183" x="9331325" y="3919538"/>
          <p14:tracePt t="34199" x="9340850" y="3894138"/>
          <p14:tracePt t="34217" x="9402763" y="3857625"/>
          <p14:tracePt t="34234" x="9447213" y="3830638"/>
          <p14:tracePt t="34249" x="9501188" y="3803650"/>
          <p14:tracePt t="34266" x="9545638" y="3786188"/>
          <p14:tracePt t="34283" x="9599613" y="3776663"/>
          <p14:tracePt t="34300" x="9617075" y="3768725"/>
          <p14:tracePt t="34316" x="9634538" y="3768725"/>
          <p14:tracePt t="34333" x="9653588" y="3768725"/>
          <p14:tracePt t="34350" x="9680575" y="3768725"/>
          <p14:tracePt t="34366" x="9698038" y="3759200"/>
          <p14:tracePt t="34383" x="9752013" y="3751263"/>
          <p14:tracePt t="34400" x="9769475" y="3751263"/>
          <p14:tracePt t="34416" x="9786938" y="3751263"/>
          <p14:tracePt t="34433" x="9813925" y="3732213"/>
          <p14:tracePt t="34451" x="9831388" y="3724275"/>
          <p14:tracePt t="34466" x="9831388" y="3714750"/>
          <p14:tracePt t="34483" x="9831388" y="3705225"/>
          <p14:tracePt t="34500" x="9840913" y="3705225"/>
          <p14:tracePt t="34517" x="9840913" y="3714750"/>
          <p14:tracePt t="35189" x="9840913" y="3724275"/>
          <p14:tracePt t="38801" x="9840913" y="3714750"/>
          <p14:tracePt t="39456" x="9840913" y="3705225"/>
          <p14:tracePt t="39469" x="9840913" y="3697288"/>
          <p14:tracePt t="39482" x="9831388" y="3697288"/>
          <p14:tracePt t="39495" x="9823450" y="3697288"/>
          <p14:tracePt t="39507" x="9823450" y="3679825"/>
          <p14:tracePt t="39520" x="9804400" y="3660775"/>
          <p14:tracePt t="39535" x="9796463" y="3643313"/>
          <p14:tracePt t="39551" x="9777413" y="3633788"/>
          <p14:tracePt t="39567" x="9759950" y="3625850"/>
          <p14:tracePt t="39584" x="9752013" y="3616325"/>
          <p14:tracePt t="39600" x="9742488" y="3616325"/>
          <p14:tracePt t="39617" x="9732963" y="3608388"/>
          <p14:tracePt t="39635" x="9725025" y="3608388"/>
          <p14:tracePt t="39673" x="9715500" y="3608388"/>
          <p14:tracePt t="39685" x="9705975" y="3608388"/>
          <p14:tracePt t="39724" x="9698038" y="3608388"/>
          <p14:tracePt t="39737" x="9680575" y="3608388"/>
          <p14:tracePt t="39762" x="9661525" y="3608388"/>
          <p14:tracePt t="39787" x="9653588" y="3598863"/>
          <p14:tracePt t="39813" x="9644063" y="3598863"/>
          <p14:tracePt t="39825" x="9634538" y="3589338"/>
          <p14:tracePt t="39838" x="9626600" y="3581400"/>
          <p14:tracePt t="39852" x="9617075" y="3571875"/>
          <p14:tracePt t="39867" x="9609138" y="3562350"/>
          <p14:tracePt t="39884" x="9599613" y="3544888"/>
          <p14:tracePt t="39901" x="9572625" y="3500438"/>
          <p14:tracePt t="39918" x="9572625" y="3482975"/>
          <p14:tracePt t="39934" x="9563100" y="3446463"/>
          <p14:tracePt t="39951" x="9555163" y="3394075"/>
          <p14:tracePt t="39968" x="9545638" y="3367088"/>
          <p14:tracePt t="39984" x="9537700" y="3330575"/>
          <p14:tracePt t="40000" x="9537700" y="3268663"/>
          <p14:tracePt t="40018" x="9528175" y="3241675"/>
          <p14:tracePt t="40034" x="9518650" y="3224213"/>
          <p14:tracePt t="40050" x="9510713" y="3205163"/>
          <p14:tracePt t="40067" x="9501188" y="3170238"/>
          <p14:tracePt t="40085" x="9491663" y="3152775"/>
          <p14:tracePt t="40101" x="9483725" y="3133725"/>
          <p14:tracePt t="40117" x="9474200" y="3108325"/>
          <p14:tracePt t="40134" x="9466263" y="3089275"/>
          <p14:tracePt t="40151" x="9456738" y="3081338"/>
          <p14:tracePt t="40169" x="9447213" y="3081338"/>
          <p14:tracePt t="40233" x="9447213" y="3071813"/>
          <p14:tracePt t="40259" x="9439275" y="3071813"/>
          <p14:tracePt t="40271" x="9439275" y="3089275"/>
          <p14:tracePt t="40437" x="9439275" y="3116263"/>
          <p14:tracePt t="40450" x="9447213" y="3143250"/>
          <p14:tracePt t="40463" x="9466263" y="3232150"/>
          <p14:tracePt t="40475" x="9474200" y="3295650"/>
          <p14:tracePt t="40488" x="9474200" y="3330575"/>
          <p14:tracePt t="40502" x="9483725" y="3357563"/>
          <p14:tracePt t="40518" x="9483725" y="3384550"/>
          <p14:tracePt t="40534" x="9483725" y="3411538"/>
          <p14:tracePt t="40550" x="9483725" y="3429000"/>
          <p14:tracePt t="40567" x="9483725" y="3438525"/>
          <p14:tracePt t="40584" x="9483725" y="3455988"/>
          <p14:tracePt t="40600" x="9483725" y="3473450"/>
          <p14:tracePt t="40618" x="9483725" y="3482975"/>
          <p14:tracePt t="40633" x="9483725" y="3490913"/>
          <p14:tracePt t="40650" x="9483725" y="3509963"/>
          <p14:tracePt t="40667" x="9483725" y="3517900"/>
          <p14:tracePt t="40692" x="9483725" y="3509963"/>
          <p14:tracePt t="40807" x="9483725" y="3500438"/>
          <p14:tracePt t="40845" x="9483725" y="3490913"/>
          <p14:tracePt t="40870" x="9483725" y="3482975"/>
          <p14:tracePt t="40908" x="9483725" y="3473450"/>
          <p14:tracePt t="40921" x="9483725" y="3465513"/>
          <p14:tracePt t="40959" x="9483725" y="3455988"/>
          <p14:tracePt t="40972" x="9483725" y="3446463"/>
          <p14:tracePt t="40985" x="9483725" y="3429000"/>
          <p14:tracePt t="40997" x="9483725" y="3419475"/>
          <p14:tracePt t="41010" x="9474200" y="3411538"/>
          <p14:tracePt t="41023" x="9466263" y="3384550"/>
          <p14:tracePt t="41036" x="9466263" y="3348038"/>
          <p14:tracePt t="41051" x="9456738" y="3330575"/>
          <p14:tracePt t="41068" x="9447213" y="3322638"/>
          <p14:tracePt t="41068" x="9447213" y="3313113"/>
          <p14:tracePt t="41088" x="9439275" y="3313113"/>
          <p14:tracePt t="41102" x="9439275" y="3303588"/>
          <p14:tracePt t="41118" x="9429750" y="3303588"/>
          <p14:tracePt t="41135" x="9429750" y="3295650"/>
          <p14:tracePt t="41151" x="9429750" y="3303588"/>
          <p14:tracePt t="41774" x="9429750" y="3295650"/>
          <p14:tracePt t="42017" x="9429750" y="3276600"/>
          <p14:tracePt t="42030" x="9429750" y="3268663"/>
          <p14:tracePt t="42042" x="9439275" y="3251200"/>
          <p14:tracePt t="42054" x="9439275" y="3232150"/>
          <p14:tracePt t="42068" x="9439275" y="3205163"/>
          <p14:tracePt t="42084" x="9439275" y="3179763"/>
          <p14:tracePt t="42103" x="9439275" y="3133725"/>
          <p14:tracePt t="42118" x="9439275" y="3116263"/>
          <p14:tracePt t="42134" x="9439275" y="3098800"/>
          <p14:tracePt t="42151" x="9439275" y="3081338"/>
          <p14:tracePt t="42168" x="9439275" y="3062288"/>
          <p14:tracePt t="42184" x="9439275" y="3054350"/>
          <p14:tracePt t="42201" x="9439275" y="3044825"/>
          <p14:tracePt t="42220" x="9439275" y="3036888"/>
          <p14:tracePt t="42245" x="9429750" y="3036888"/>
          <p14:tracePt t="42271" x="9429750" y="3044825"/>
          <p14:tracePt t="42781" x="9429750" y="3062288"/>
          <p14:tracePt t="42794" x="9429750" y="3098800"/>
          <p14:tracePt t="42806" x="9429750" y="3133725"/>
          <p14:tracePt t="42820" x="9429750" y="3241675"/>
          <p14:tracePt t="42836" x="9429750" y="3340100"/>
          <p14:tracePt t="42852" x="9429750" y="3473450"/>
          <p14:tracePt t="42869" x="9429750" y="3679825"/>
          <p14:tracePt t="42885" x="9429750" y="3724275"/>
          <p14:tracePt t="42902" x="9429750" y="3776663"/>
          <p14:tracePt t="42919" x="9429750" y="3911600"/>
          <p14:tracePt t="42936" x="9429750" y="3938588"/>
          <p14:tracePt t="42952" x="9429750" y="3956050"/>
          <p14:tracePt t="42969" x="9429750" y="3973513"/>
          <p14:tracePt t="42986" x="9429750" y="3983038"/>
          <p14:tracePt t="43002" x="9429750" y="3990975"/>
          <p14:tracePt t="43827" x="9429750" y="3983038"/>
          <p14:tracePt t="44056" x="9420225" y="3983038"/>
          <p14:tracePt t="44069" x="9420225" y="3965575"/>
          <p14:tracePt t="44094" x="9420225" y="3946525"/>
          <p14:tracePt t="44107" x="9420225" y="3911600"/>
          <p14:tracePt t="44120" x="9420225" y="3840163"/>
          <p14:tracePt t="44133" x="9420225" y="3687763"/>
          <p14:tracePt t="44145" x="9439275" y="3455988"/>
          <p14:tracePt t="44158" x="9466263" y="3357563"/>
          <p14:tracePt t="44171" x="9474200" y="3268663"/>
          <p14:tracePt t="44185" x="9483725" y="3214688"/>
          <p14:tracePt t="44202" x="9483725" y="3187700"/>
          <p14:tracePt t="44219" x="9491663" y="3170238"/>
          <p14:tracePt t="44236" x="9491663" y="3160713"/>
          <p14:tracePt t="44252" x="9491663" y="3152775"/>
          <p14:tracePt t="44269" x="9491663" y="3160713"/>
          <p14:tracePt t="44400" x="9501188" y="3179763"/>
          <p14:tracePt t="44413" x="9501188" y="3241675"/>
          <p14:tracePt t="44425" x="9510713" y="3465513"/>
          <p14:tracePt t="44438" x="9510713" y="3786188"/>
          <p14:tracePt t="44453" x="9510713" y="3911600"/>
          <p14:tracePt t="44471" x="9491663" y="4044950"/>
          <p14:tracePt t="44486" x="9474200" y="4143375"/>
          <p14:tracePt t="44504" x="9474200" y="4160838"/>
          <p14:tracePt t="44519" x="9474200" y="4170363"/>
          <p14:tracePt t="44537" x="9474200" y="4179888"/>
          <p14:tracePt t="44553" x="9466263" y="4179888"/>
          <p14:tracePt t="44718" x="9456738" y="4179888"/>
          <p14:tracePt t="45114" x="9456738" y="4170363"/>
          <p14:tracePt t="45702" x="9456738" y="4160838"/>
          <p14:tracePt t="45804" x="9456738" y="4152900"/>
          <p14:tracePt t="45829" x="9447213" y="4133850"/>
          <p14:tracePt t="45842" x="9447213" y="4108450"/>
          <p14:tracePt t="45855" x="9439275" y="4071938"/>
          <p14:tracePt t="45870" x="9420225" y="3990975"/>
          <p14:tracePt t="45886" x="9385300" y="3902075"/>
          <p14:tracePt t="45903" x="9358313" y="3714750"/>
          <p14:tracePt t="45920" x="9348788" y="3633788"/>
          <p14:tracePt t="45936" x="9340850" y="3554413"/>
          <p14:tracePt t="45953" x="9340850" y="3473450"/>
          <p14:tracePt t="45971" x="9340850" y="3446463"/>
          <p14:tracePt t="45986" x="9340850" y="3429000"/>
          <p14:tracePt t="46004" x="9331325" y="3402013"/>
          <p14:tracePt t="46022" x="9331325" y="3394075"/>
          <p14:tracePt t="46037" x="9331325" y="3384550"/>
          <p14:tracePt t="46059" x="9323388" y="3384550"/>
          <p14:tracePt t="46135" x="9323388" y="3394075"/>
          <p14:tracePt t="46187" x="9323388" y="3402013"/>
          <p14:tracePt t="46275" x="9313863" y="3402013"/>
          <p14:tracePt t="46785" x="9323388" y="3402013"/>
          <p14:tracePt t="47359" x="9331325" y="3402013"/>
          <p14:tracePt t="47410" x="9331325" y="3384550"/>
          <p14:tracePt t="47423" x="9340850" y="3367088"/>
          <p14:tracePt t="47436" x="9348788" y="3357563"/>
          <p14:tracePt t="47449" x="9348788" y="3348038"/>
          <p14:tracePt t="47462" x="9358313" y="3340100"/>
          <p14:tracePt t="47474" x="9367838" y="3330575"/>
          <p14:tracePt t="47488" x="9367838" y="3322638"/>
          <p14:tracePt t="47503" x="9385300" y="3313113"/>
          <p14:tracePt t="47521" x="9385300" y="3295650"/>
          <p14:tracePt t="47536" x="9402763" y="3276600"/>
          <p14:tracePt t="47553" x="9412288" y="3276600"/>
          <p14:tracePt t="47569" x="9412288" y="3268663"/>
          <p14:tracePt t="47586" x="9420225" y="3268663"/>
          <p14:tracePt t="47614" x="9429750" y="3268663"/>
          <p14:tracePt t="47626" x="9439275" y="3268663"/>
          <p14:tracePt t="47654" x="9456738" y="3268663"/>
          <p14:tracePt t="47678" x="9466263" y="3268663"/>
          <p14:tracePt t="47703" x="9474200" y="3268663"/>
          <p14:tracePt t="47716" x="9483725" y="3268663"/>
          <p14:tracePt t="47729" x="9491663" y="3268663"/>
          <p14:tracePt t="47754" x="9501188" y="3268663"/>
          <p14:tracePt t="47792" x="9510713" y="3268663"/>
          <p14:tracePt t="47818" x="9518650" y="3268663"/>
          <p14:tracePt t="47856" x="9518650" y="3276600"/>
          <p14:tracePt t="47894" x="9528175" y="3276600"/>
          <p14:tracePt t="47907" x="9528175" y="3286125"/>
          <p14:tracePt t="47970" x="9510713" y="3330575"/>
          <p14:tracePt t="48034" x="9466263" y="3402013"/>
          <p14:tracePt t="48047" x="9420225" y="3465513"/>
          <p14:tracePt t="48060" x="9348788" y="3527425"/>
          <p14:tracePt t="48072" x="9269413" y="3598863"/>
          <p14:tracePt t="48086" x="9215438" y="3652838"/>
          <p14:tracePt t="48103" x="9170988" y="3687763"/>
          <p14:tracePt t="48119" x="9134475" y="3724275"/>
          <p14:tracePt t="48137" x="9126538" y="3732213"/>
          <p14:tracePt t="48152" x="9126538" y="3741738"/>
          <p14:tracePt t="48169" x="9117013" y="3741738"/>
          <p14:tracePt t="48187" x="9117013" y="3732213"/>
          <p14:tracePt t="48378" x="9126538" y="3732213"/>
          <p14:tracePt t="48391" x="9126538" y="3724275"/>
          <p14:tracePt t="48429" x="9134475" y="3714750"/>
          <p14:tracePt t="48468" x="9144000" y="3714750"/>
          <p14:tracePt t="48494" x="9144000" y="3705225"/>
          <p14:tracePt t="48506" x="9153525" y="3697288"/>
          <p14:tracePt t="48531" x="9153525" y="3687763"/>
          <p14:tracePt t="48544" x="9161463" y="3687763"/>
          <p14:tracePt t="48556" x="9161463" y="3679825"/>
          <p14:tracePt t="48582" x="9161463" y="3670300"/>
          <p14:tracePt t="48620" x="9170988" y="3670300"/>
          <p14:tracePt t="48633" x="9170988" y="3660775"/>
          <p14:tracePt t="48646" x="9180513" y="3652838"/>
          <p14:tracePt t="48658" x="9180513" y="3625850"/>
          <p14:tracePt t="48671" x="9180513" y="3598863"/>
          <p14:tracePt t="48687" x="9188450" y="3571875"/>
          <p14:tracePt t="48704" x="9197975" y="3554413"/>
          <p14:tracePt t="48720" x="9205913" y="3509963"/>
          <p14:tracePt t="48738" x="9215438" y="3500438"/>
          <p14:tracePt t="48760" x="9215438" y="3527425"/>
          <p14:tracePt t="48862" x="9215438" y="3616325"/>
          <p14:tracePt t="48875" x="9161463" y="3840163"/>
          <p14:tracePt t="48888" x="8983663" y="4276725"/>
          <p14:tracePt t="48901" x="8867775" y="4491038"/>
          <p14:tracePt t="48913" x="8759825" y="4687888"/>
          <p14:tracePt t="48926" x="8634413" y="4857750"/>
          <p14:tracePt t="48939" x="8562975" y="4929188"/>
          <p14:tracePt t="48955" x="8518525" y="4983163"/>
          <p14:tracePt t="48970" x="8491538" y="5010150"/>
          <p14:tracePt t="48987" x="8474075" y="5027613"/>
          <p14:tracePt t="49005" x="8466138" y="5027613"/>
          <p14:tracePt t="49021" x="8456613" y="5027613"/>
          <p14:tracePt t="49038" x="8466138" y="5010150"/>
          <p14:tracePt t="49079" x="8528050" y="4965700"/>
          <p14:tracePt t="49091" x="8742363" y="4768850"/>
          <p14:tracePt t="49104" x="9394825" y="4303713"/>
          <p14:tracePt t="49117" x="9752013" y="3983038"/>
          <p14:tracePt t="49129" x="10063163" y="3803650"/>
          <p14:tracePt t="49142" x="10242550" y="3660775"/>
          <p14:tracePt t="49155" x="10367963" y="3598863"/>
          <p14:tracePt t="49170" x="10474325" y="3509963"/>
          <p14:tracePt t="49186" x="10563225" y="3482975"/>
          <p14:tracePt t="49204" x="10609263" y="3455988"/>
          <p14:tracePt t="49220" x="10617200" y="3455988"/>
          <p14:tracePt t="49244" x="10609263" y="3455988"/>
          <p14:tracePt t="49333" x="10563225" y="3465513"/>
          <p14:tracePt t="49346" x="10375900" y="3554413"/>
          <p14:tracePt t="49359" x="9840913" y="3840163"/>
          <p14:tracePt t="49372" x="9483725" y="4037013"/>
          <p14:tracePt t="49387" x="9134475" y="4259263"/>
          <p14:tracePt t="49404" x="8912225" y="4394200"/>
          <p14:tracePt t="49421" x="8572500" y="4598988"/>
          <p14:tracePt t="49438" x="8447088" y="4660900"/>
          <p14:tracePt t="49454" x="8367713" y="4732338"/>
          <p14:tracePt t="49470" x="8269288" y="4830763"/>
          <p14:tracePt t="49488" x="8251825" y="4848225"/>
          <p14:tracePt t="49504" x="8232775" y="4857750"/>
          <p14:tracePt t="49521" x="8242300" y="4848225"/>
          <p14:tracePt t="49588" x="8296275" y="4803775"/>
          <p14:tracePt t="49601" x="8572500" y="4598988"/>
          <p14:tracePt t="49614" x="9072563" y="4276725"/>
          <p14:tracePt t="49627" x="9447213" y="3990975"/>
          <p14:tracePt t="49640" x="9617075" y="3902075"/>
          <p14:tracePt t="49654" x="9715500" y="3848100"/>
          <p14:tracePt t="49671" x="9848850" y="3786188"/>
          <p14:tracePt t="49687" x="9966325" y="3724275"/>
          <p14:tracePt t="49704" x="9974263" y="3724275"/>
          <p14:tracePt t="49720" x="9983788" y="3714750"/>
          <p14:tracePt t="49737" x="9991725" y="3714750"/>
          <p14:tracePt t="49766" x="9983788" y="3714750"/>
          <p14:tracePt t="49831" x="9974263" y="3714750"/>
          <p14:tracePt t="49843" x="9966325" y="3714750"/>
          <p14:tracePt t="49856" x="9947275" y="3714750"/>
          <p14:tracePt t="49871" x="9929813" y="3724275"/>
          <p14:tracePt t="49888" x="9885363" y="3751263"/>
          <p14:tracePt t="49904" x="9501188" y="3973513"/>
          <p14:tracePt t="49922" x="9205913" y="4152900"/>
          <p14:tracePt t="49937" x="8939213" y="4313238"/>
          <p14:tracePt t="49954" x="8572500" y="4598988"/>
          <p14:tracePt t="49972" x="8483600" y="4670425"/>
          <p14:tracePt t="49987" x="8429625" y="4724400"/>
          <p14:tracePt t="50003" x="8358188" y="4751388"/>
          <p14:tracePt t="50021" x="8340725" y="4776788"/>
          <p14:tracePt t="50038" x="8331200" y="4776788"/>
          <p14:tracePt t="50053" x="8323263" y="4776788"/>
          <p14:tracePt t="50070" x="8323263" y="4768850"/>
          <p14:tracePt t="50749" x="8313738" y="4768850"/>
          <p14:tracePt t="50762" x="8323263" y="4768850"/>
          <p14:tracePt t="51260" x="8331200" y="4768850"/>
          <p14:tracePt t="51272" x="8340725" y="4768850"/>
          <p14:tracePt t="51285" x="8340725" y="4759325"/>
          <p14:tracePt t="52140" x="8358188" y="4751388"/>
          <p14:tracePt t="52191" x="8385175" y="4732338"/>
          <p14:tracePt t="52205" x="8447088" y="4687888"/>
          <p14:tracePt t="52217" x="8572500" y="4598988"/>
          <p14:tracePt t="52230" x="8742363" y="4491038"/>
          <p14:tracePt t="52242" x="8920163" y="4384675"/>
          <p14:tracePt t="52255" x="9055100" y="4313238"/>
          <p14:tracePt t="52272" x="9134475" y="4268788"/>
          <p14:tracePt t="52288" x="9224963" y="4197350"/>
          <p14:tracePt t="52305" x="9420225" y="4062413"/>
          <p14:tracePt t="52322" x="9510713" y="4017963"/>
          <p14:tracePt t="52338" x="9563100" y="3983038"/>
          <p14:tracePt t="52355" x="9698038" y="3884613"/>
          <p14:tracePt t="52372" x="9769475" y="3822700"/>
          <p14:tracePt t="52388" x="9831388" y="3768725"/>
          <p14:tracePt t="52405" x="9902825" y="3705225"/>
          <p14:tracePt t="52422" x="9920288" y="3687763"/>
          <p14:tracePt t="52438" x="9956800" y="3660775"/>
          <p14:tracePt t="52455" x="10018713" y="3616325"/>
          <p14:tracePt t="52472" x="10082213" y="3581400"/>
          <p14:tracePt t="52487" x="10153650" y="3544888"/>
          <p14:tracePt t="52505" x="10206038" y="3500438"/>
          <p14:tracePt t="52521" x="10260013" y="3490913"/>
          <p14:tracePt t="52538" x="10296525" y="3482975"/>
          <p14:tracePt t="52554" x="10313988" y="3473450"/>
          <p14:tracePt t="52571" x="10348913" y="3465513"/>
          <p14:tracePt t="52589" x="10348913" y="3455988"/>
          <p14:tracePt t="52605" x="10358438" y="3455988"/>
          <p14:tracePt t="52622" x="10348913" y="3455988"/>
          <p14:tracePt t="52676" x="10323513" y="3455988"/>
          <p14:tracePt t="52689" x="10242550" y="3482975"/>
          <p14:tracePt t="52702" x="10109200" y="3554413"/>
          <p14:tracePt t="52714" x="10010775" y="3598863"/>
          <p14:tracePt t="52728" x="9929813" y="3633788"/>
          <p14:tracePt t="52740" x="9867900" y="3670300"/>
          <p14:tracePt t="52756" x="9786938" y="3697288"/>
          <p14:tracePt t="52773" x="9715500" y="3714750"/>
          <p14:tracePt t="52790" x="9609138" y="3751263"/>
          <p14:tracePt t="52807" x="9563100" y="3768725"/>
          <p14:tracePt t="52822" x="9528175" y="3776663"/>
          <p14:tracePt t="52839" x="9429750" y="3803650"/>
          <p14:tracePt t="52856" x="9385300" y="3813175"/>
          <p14:tracePt t="52872" x="9331325" y="3822700"/>
          <p14:tracePt t="52889" x="9224963" y="3857625"/>
          <p14:tracePt t="52907" x="9134475" y="3884613"/>
          <p14:tracePt t="52923" x="9063038" y="3911600"/>
          <p14:tracePt t="52939" x="8983663" y="3938588"/>
          <p14:tracePt t="52939" x="8920163" y="3965575"/>
          <p14:tracePt t="52957" x="8867775" y="4000500"/>
          <p14:tracePt t="52973" x="8796338" y="4017963"/>
          <p14:tracePt t="52989" x="8742363" y="4044950"/>
          <p14:tracePt t="53005" x="8670925" y="4081463"/>
          <p14:tracePt t="53025" x="8653463" y="4098925"/>
          <p14:tracePt t="53039" x="8626475" y="4125913"/>
          <p14:tracePt t="53055" x="8599488" y="4170363"/>
          <p14:tracePt t="53072" x="8599488" y="4179888"/>
          <p14:tracePt t="53088" x="8589963" y="4179888"/>
          <p14:tracePt t="53105" x="8582025" y="4187825"/>
          <p14:tracePt t="53122" x="8589963" y="4179888"/>
          <p14:tracePt t="53339" x="8589963" y="4160838"/>
          <p14:tracePt t="53352" x="8599488" y="4152900"/>
          <p14:tracePt t="53364" x="8616950" y="4133850"/>
          <p14:tracePt t="53377" x="8653463" y="4108450"/>
          <p14:tracePt t="53390" x="8742363" y="4054475"/>
          <p14:tracePt t="53405" x="8875713" y="3990975"/>
          <p14:tracePt t="53422" x="9153525" y="3795713"/>
          <p14:tracePt t="53439" x="9617075" y="3589338"/>
          <p14:tracePt t="53456" x="9920288" y="3473450"/>
          <p14:tracePt t="53472" x="10109200" y="3411538"/>
          <p14:tracePt t="53489" x="10358438" y="3276600"/>
          <p14:tracePt t="53506" x="10447338" y="3259138"/>
          <p14:tracePt t="53522" x="10501313" y="3241675"/>
          <p14:tracePt t="53538" x="10545763" y="3224213"/>
          <p14:tracePt t="53555" x="10590213" y="3214688"/>
          <p14:tracePt t="53572" x="10599738" y="3205163"/>
          <p14:tracePt t="53588" x="10617200" y="3205163"/>
          <p14:tracePt t="53606" x="10626725" y="3205163"/>
          <p14:tracePt t="53622" x="10634663" y="3205163"/>
          <p14:tracePt t="53657" x="10634663" y="3197225"/>
          <p14:tracePt t="53683" x="10644188" y="3197225"/>
          <p14:tracePt t="53734" x="10634663" y="3197225"/>
          <p14:tracePt t="53798" x="10609263" y="3197225"/>
          <p14:tracePt t="53811" x="10537825" y="3232150"/>
          <p14:tracePt t="53823" x="10420350" y="3295650"/>
          <p14:tracePt t="53836" x="10287000" y="3367088"/>
          <p14:tracePt t="53849" x="10180638" y="3419475"/>
          <p14:tracePt t="53861" x="10090150" y="3473450"/>
          <p14:tracePt t="53874" x="9991725" y="3527425"/>
          <p14:tracePt t="53890" x="9867900" y="3633788"/>
          <p14:tracePt t="53906" x="9777413" y="3705225"/>
          <p14:tracePt t="53923" x="9617075" y="3830638"/>
          <p14:tracePt t="53941" x="9510713" y="3902075"/>
          <p14:tracePt t="53956" x="9412288" y="4010025"/>
          <p14:tracePt t="53973" x="9269413" y="4143375"/>
          <p14:tracePt t="53990" x="9197975" y="4187825"/>
          <p14:tracePt t="54006" x="9144000" y="4232275"/>
          <p14:tracePt t="54023" x="9037638" y="4303713"/>
          <p14:tracePt t="54040" x="9001125" y="4322763"/>
          <p14:tracePt t="54056" x="8966200" y="4367213"/>
          <p14:tracePt t="54073" x="8956675" y="4384675"/>
          <p14:tracePt t="54090" x="8947150" y="4402138"/>
          <p14:tracePt t="54106" x="8939213" y="4402138"/>
          <p14:tracePt t="54123" x="8939213" y="4394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</a:t>
            </a:r>
            <a:r>
              <a:rPr lang="en-US" dirty="0" err="1" smtClean="0"/>
              <a:t>Cicatricial</a:t>
            </a:r>
            <a:r>
              <a:rPr lang="en-US" dirty="0" smtClean="0"/>
              <a:t> alopecia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58" y="2292440"/>
            <a:ext cx="8825659" cy="3869028"/>
          </a:xfrm>
        </p:spPr>
        <p:txBody>
          <a:bodyPr/>
          <a:lstStyle/>
          <a:p>
            <a:pPr algn="l" rt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Congenital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Atrichia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,,,,,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Hypotrichia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algn="l" rtl="0"/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Acquired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Localized: Alopecia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Areata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,,,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Infection,,,Trichotillomania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l" rtl="0">
              <a:buNone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l" rtl="0">
              <a:buNone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Diffuse: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Telogen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effluvium,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Anagen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effluvium,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Androgenetic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alopecia</a:t>
            </a:r>
            <a:endParaRPr lang="ar-EG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6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74"/>
    </mc:Choice>
    <mc:Fallback>
      <p:transition spd="slow" advTm="97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8929688" y="4394200"/>
          <p14:tracePt t="716" x="8902700" y="4394200"/>
          <p14:tracePt t="728" x="8875713" y="4394200"/>
          <p14:tracePt t="741" x="8813800" y="4394200"/>
          <p14:tracePt t="754" x="8705850" y="4419600"/>
          <p14:tracePt t="768" x="8599488" y="4438650"/>
          <p14:tracePt t="783" x="8528050" y="4456113"/>
          <p14:tracePt t="799" x="8474075" y="4465638"/>
          <p14:tracePt t="799" x="8402638" y="4483100"/>
          <p14:tracePt t="818" x="8313738" y="4491038"/>
          <p14:tracePt t="833" x="8242300" y="4500563"/>
          <p14:tracePt t="850" x="8188325" y="4510088"/>
          <p14:tracePt t="866" x="8089900" y="4518025"/>
          <p14:tracePt t="884" x="7991475" y="4518025"/>
          <p14:tracePt t="900" x="7885113" y="4518025"/>
          <p14:tracePt t="916" x="7688263" y="4510088"/>
          <p14:tracePt t="934" x="7537450" y="4465638"/>
          <p14:tracePt t="949" x="7429500" y="4411663"/>
          <p14:tracePt t="966" x="7348538" y="4375150"/>
          <p14:tracePt t="966" x="7269163" y="4313238"/>
          <p14:tracePt t="983" x="7170738" y="4241800"/>
          <p14:tracePt t="1000" x="7081838" y="4170363"/>
          <p14:tracePt t="1016" x="6991350" y="4089400"/>
          <p14:tracePt t="1032" x="6823075" y="3929063"/>
          <p14:tracePt t="1049" x="6680200" y="3822700"/>
          <p14:tracePt t="1066" x="6572250" y="3724275"/>
          <p14:tracePt t="1083" x="6419850" y="3581400"/>
          <p14:tracePt t="1099" x="6348413" y="3500438"/>
          <p14:tracePt t="1115" x="6303963" y="3446463"/>
          <p14:tracePt t="1132" x="6251575" y="3394075"/>
          <p14:tracePt t="1150" x="6232525" y="3394075"/>
          <p14:tracePt t="1166" x="6232525" y="3384550"/>
          <p14:tracePt t="1182" x="6224588" y="3384550"/>
          <p14:tracePt t="1582" x="6205538" y="3375025"/>
          <p14:tracePt t="1595" x="6153150" y="3348038"/>
          <p14:tracePt t="1608" x="5983288" y="3295650"/>
          <p14:tracePt t="1620" x="5732463" y="3214688"/>
          <p14:tracePt t="1633" x="5446713" y="3152775"/>
          <p14:tracePt t="1648" x="5303838" y="3133725"/>
          <p14:tracePt t="1665" x="5214938" y="3125788"/>
          <p14:tracePt t="1682" x="5054600" y="3098800"/>
          <p14:tracePt t="1699" x="4946650" y="3081338"/>
          <p14:tracePt t="1715" x="4857750" y="3044825"/>
          <p14:tracePt t="1732" x="4572000" y="2973388"/>
          <p14:tracePt t="1749" x="4340225" y="2928938"/>
          <p14:tracePt t="1765" x="4160838" y="2874963"/>
          <p14:tracePt t="1782" x="3608388" y="2714625"/>
          <p14:tracePt t="1800" x="3295650" y="2633663"/>
          <p14:tracePt t="1815" x="3116263" y="2581275"/>
          <p14:tracePt t="1832" x="3054350" y="2562225"/>
          <p14:tracePt t="1832" x="3017838" y="2544763"/>
          <p14:tracePt t="1849" x="3000375" y="2536825"/>
          <p14:tracePt t="1865" x="2990850" y="2527300"/>
          <p14:tracePt t="1882" x="2982913" y="2517775"/>
          <p14:tracePt t="1899" x="2973388" y="2509838"/>
          <p14:tracePt t="1926" x="2965450" y="2509838"/>
          <p14:tracePt t="2092" x="2955925" y="2509838"/>
          <p14:tracePt t="2143" x="2946400" y="2500313"/>
          <p14:tracePt t="2181" x="2938463" y="2500313"/>
          <p14:tracePt t="2193" x="2938463" y="2490788"/>
          <p14:tracePt t="2206" x="2928938" y="2482850"/>
          <p14:tracePt t="2219" x="2919413" y="2473325"/>
          <p14:tracePt t="2233" x="2901950" y="2455863"/>
          <p14:tracePt t="2248" x="2884488" y="2446338"/>
          <p14:tracePt t="2265" x="2840038" y="2401888"/>
          <p14:tracePt t="2283" x="2813050" y="2366963"/>
          <p14:tracePt t="2298" x="2776538" y="2339975"/>
          <p14:tracePt t="2315" x="2741613" y="2303463"/>
          <p14:tracePt t="2315" x="2714625" y="2276475"/>
          <p14:tracePt t="2335" x="2687638" y="2259013"/>
          <p14:tracePt t="2349" x="2670175" y="2241550"/>
          <p14:tracePt t="2366" x="2652713" y="2214563"/>
          <p14:tracePt t="2382" x="2625725" y="2179638"/>
          <p14:tracePt t="2400" x="2616200" y="2179638"/>
          <p14:tracePt t="2416" x="2608263" y="2160588"/>
          <p14:tracePt t="2432" x="2608263" y="2152650"/>
          <p14:tracePt t="2461" x="2598738" y="2152650"/>
          <p14:tracePt t="2474" x="2581275" y="2152650"/>
          <p14:tracePt t="2933" x="2562225" y="2143125"/>
          <p14:tracePt t="2946" x="2536825" y="2143125"/>
          <p14:tracePt t="2959" x="2500313" y="2143125"/>
          <p14:tracePt t="2971" x="2411413" y="2133600"/>
          <p14:tracePt t="2985" x="2295525" y="2116138"/>
          <p14:tracePt t="2999" x="2179638" y="2108200"/>
          <p14:tracePt t="3016" x="2071688" y="2098675"/>
          <p14:tracePt t="3031" x="1884363" y="2089150"/>
          <p14:tracePt t="3049" x="1822450" y="2081213"/>
          <p14:tracePt t="3064" x="1785938" y="2071688"/>
          <p14:tracePt t="3081" x="1758950" y="2062163"/>
          <p14:tracePt t="3098" x="1697038" y="2044700"/>
          <p14:tracePt t="3115" x="1670050" y="2036763"/>
          <p14:tracePt t="3131" x="1652588" y="2027238"/>
          <p14:tracePt t="3148" x="1608138" y="2000250"/>
          <p14:tracePt t="3165" x="1589088" y="1982788"/>
          <p14:tracePt t="3181" x="1571625" y="1973263"/>
          <p14:tracePt t="3198" x="1562100" y="1946275"/>
          <p14:tracePt t="3215" x="1554163" y="1938338"/>
          <p14:tracePt t="3231" x="1554163" y="1928813"/>
          <p14:tracePt t="3248" x="1554163" y="1919288"/>
          <p14:tracePt t="3265" x="1554163" y="1911350"/>
          <p14:tracePt t="3290" x="1571625" y="1911350"/>
          <p14:tracePt t="3367" x="1589088" y="1911350"/>
          <p14:tracePt t="3379" x="1633538" y="1901825"/>
          <p14:tracePt t="3392" x="1687513" y="1893888"/>
          <p14:tracePt t="3405" x="1776413" y="1874838"/>
          <p14:tracePt t="3417" x="1884363" y="1866900"/>
          <p14:tracePt t="3432" x="1990725" y="1847850"/>
          <p14:tracePt t="3449" x="2089150" y="1847850"/>
          <p14:tracePt t="3465" x="2312988" y="1830388"/>
          <p14:tracePt t="3483" x="2419350" y="1803400"/>
          <p14:tracePt t="3499" x="2517775" y="1803400"/>
          <p14:tracePt t="3516" x="2822575" y="1803400"/>
          <p14:tracePt t="3532" x="2919413" y="1803400"/>
          <p14:tracePt t="3548" x="3027363" y="1803400"/>
          <p14:tracePt t="3565" x="3160713" y="1803400"/>
          <p14:tracePt t="3581" x="3357563" y="1795463"/>
          <p14:tracePt t="3598" x="3438525" y="1795463"/>
          <p14:tracePt t="3615" x="3536950" y="1795463"/>
          <p14:tracePt t="3631" x="3643313" y="1795463"/>
          <p14:tracePt t="3648" x="3687763" y="1795463"/>
          <p14:tracePt t="3665" x="3732213" y="1795463"/>
          <p14:tracePt t="3681" x="3822700" y="1795463"/>
          <p14:tracePt t="3699" x="3840163" y="1795463"/>
          <p14:tracePt t="3715" x="3867150" y="1795463"/>
          <p14:tracePt t="3731" x="3894138" y="1795463"/>
          <p14:tracePt t="3748" x="3902075" y="1795463"/>
          <p14:tracePt t="3764" x="3911600" y="1795463"/>
          <p14:tracePt t="3781" x="3919538" y="1795463"/>
          <p14:tracePt t="3824" x="3911600" y="1795463"/>
          <p14:tracePt t="4629" x="3902075" y="1795463"/>
          <p14:tracePt t="4680" x="3894138" y="1795463"/>
          <p14:tracePt t="4693" x="3884613" y="1795463"/>
          <p14:tracePt t="4705" x="3857625" y="1812925"/>
          <p14:tracePt t="4718" x="3822700" y="1830388"/>
          <p14:tracePt t="4733" x="3732213" y="1874838"/>
          <p14:tracePt t="4749" x="3643313" y="1938338"/>
          <p14:tracePt t="4766" x="3465513" y="2062163"/>
          <p14:tracePt t="4783" x="3411538" y="2089150"/>
          <p14:tracePt t="4799" x="3357563" y="2116138"/>
          <p14:tracePt t="4817" x="3259138" y="2160588"/>
          <p14:tracePt t="4833" x="3205163" y="2160588"/>
          <p14:tracePt t="4849" x="3143250" y="2197100"/>
          <p14:tracePt t="4866" x="3108325" y="2205038"/>
          <p14:tracePt t="4866" x="3071813" y="2214563"/>
          <p14:tracePt t="4886" x="3044825" y="2224088"/>
          <p14:tracePt t="4900" x="3036888" y="2224088"/>
          <p14:tracePt t="4916" x="3009900" y="2232025"/>
          <p14:tracePt t="4933" x="2973388" y="2232025"/>
          <p14:tracePt t="4950" x="2965450" y="2232025"/>
          <p14:tracePt t="4966" x="2946400" y="2232025"/>
          <p14:tracePt t="4983" x="2919413" y="2232025"/>
          <p14:tracePt t="5001" x="2911475" y="2232025"/>
          <p14:tracePt t="5024" x="2901950" y="2232025"/>
          <p14:tracePt t="5036" x="2894013" y="2232025"/>
          <p14:tracePt t="5061" x="2884488" y="2232025"/>
          <p14:tracePt t="5126" x="2874963" y="2232025"/>
          <p14:tracePt t="5138" x="2867025" y="2232025"/>
          <p14:tracePt t="5165" x="2857500" y="2232025"/>
          <p14:tracePt t="5189" x="2840038" y="2241550"/>
          <p14:tracePt t="5215" x="2822575" y="2251075"/>
          <p14:tracePt t="5240" x="2813050" y="2251075"/>
          <p14:tracePt t="5266" x="2795588" y="2259013"/>
          <p14:tracePt t="5279" x="2776538" y="2268538"/>
          <p14:tracePt t="5304" x="2768600" y="2268538"/>
          <p14:tracePt t="5329" x="2759075" y="2268538"/>
          <p14:tracePt t="5368" x="2759075" y="2276475"/>
          <p14:tracePt t="5383" x="2751138" y="2276475"/>
          <p14:tracePt t="5406" x="2741613" y="2276475"/>
          <p14:tracePt t="5878" x="2732088" y="2276475"/>
          <p14:tracePt t="5916" x="2724150" y="2276475"/>
          <p14:tracePt t="5942" x="2714625" y="2276475"/>
          <p14:tracePt t="6209" x="2705100" y="2276475"/>
          <p14:tracePt t="6273" x="2687638" y="2295525"/>
          <p14:tracePt t="6298" x="2679700" y="2303463"/>
          <p14:tracePt t="6311" x="2652713" y="2322513"/>
          <p14:tracePt t="6324" x="2616200" y="2339975"/>
          <p14:tracePt t="6337" x="2571750" y="2393950"/>
          <p14:tracePt t="6351" x="2517775" y="2438400"/>
          <p14:tracePt t="6366" x="2473325" y="2482850"/>
          <p14:tracePt t="6383" x="2438400" y="2509838"/>
          <p14:tracePt t="6383" x="2401888" y="2554288"/>
          <p14:tracePt t="6402" x="2366963" y="2589213"/>
          <p14:tracePt t="6417" x="2347913" y="2608263"/>
          <p14:tracePt t="6433" x="2322513" y="2616200"/>
          <p14:tracePt t="6450" x="2268538" y="2643188"/>
          <p14:tracePt t="6467" x="2251075" y="2643188"/>
          <p14:tracePt t="6483" x="2241550" y="2643188"/>
          <p14:tracePt t="6500" x="2224088" y="2652713"/>
          <p14:tracePt t="6516" x="2205038" y="2660650"/>
          <p14:tracePt t="6533" x="2197100" y="2660650"/>
          <p14:tracePt t="6553" x="2187575" y="2660650"/>
          <p14:tracePt t="7256" x="2179638" y="2670175"/>
          <p14:tracePt t="7268" x="2160588" y="2687638"/>
          <p14:tracePt t="7281" x="2133600" y="2732088"/>
          <p14:tracePt t="7294" x="2044700" y="2874963"/>
          <p14:tracePt t="7306" x="1919288" y="3133725"/>
          <p14:tracePt t="7319" x="1847850" y="3295650"/>
          <p14:tracePt t="7333" x="1803400" y="3411538"/>
          <p14:tracePt t="7350" x="1776413" y="3544888"/>
          <p14:tracePt t="7366" x="1731963" y="3732213"/>
          <p14:tracePt t="7384" x="1724025" y="3822700"/>
          <p14:tracePt t="7400" x="1704975" y="3929063"/>
          <p14:tracePt t="7417" x="1679575" y="4071938"/>
          <p14:tracePt t="7435" x="1670050" y="4089400"/>
          <p14:tracePt t="7450" x="1660525" y="4108450"/>
          <p14:tracePt t="7466" x="1660525" y="4116388"/>
          <p14:tracePt t="7482" x="1660525" y="4125913"/>
          <p14:tracePt t="7499" x="1660525" y="4133850"/>
          <p14:tracePt t="7536" x="1660525" y="4116388"/>
          <p14:tracePt t="7829" x="1660525" y="4098925"/>
          <p14:tracePt t="7842" x="1679575" y="4071938"/>
          <p14:tracePt t="7855" x="1704975" y="4010025"/>
          <p14:tracePt t="7868" x="1776413" y="3884613"/>
          <p14:tracePt t="7883" x="1884363" y="3776663"/>
          <p14:tracePt t="7900" x="2044700" y="3544888"/>
          <p14:tracePt t="7917" x="2259013" y="3268663"/>
          <p14:tracePt t="7934" x="2339975" y="3197225"/>
          <p14:tracePt t="7950" x="2419350" y="3133725"/>
          <p14:tracePt t="7967" x="2544763" y="3027363"/>
          <p14:tracePt t="7985" x="2598738" y="2990850"/>
          <p14:tracePt t="8000" x="2643188" y="2973388"/>
          <p14:tracePt t="8018" x="2751138" y="2938463"/>
          <p14:tracePt t="8034" x="2786063" y="2938463"/>
          <p14:tracePt t="8050" x="2813050" y="2938463"/>
          <p14:tracePt t="8066" x="2830513" y="2938463"/>
          <p14:tracePt t="8082" x="2847975" y="2938463"/>
          <p14:tracePt t="8099" x="2857500" y="2938463"/>
          <p14:tracePt t="8116" x="2867025" y="2938463"/>
          <p14:tracePt t="8133" x="2901950" y="2938463"/>
          <p14:tracePt t="8150" x="2946400" y="2928938"/>
          <p14:tracePt t="8166" x="2990850" y="2919413"/>
          <p14:tracePt t="8183" x="3071813" y="2911475"/>
          <p14:tracePt t="8200" x="3089275" y="2901950"/>
          <p14:tracePt t="8216" x="3116263" y="2894013"/>
          <p14:tracePt t="8233" x="3125788" y="2894013"/>
          <p14:tracePt t="8250" x="3133725" y="2894013"/>
          <p14:tracePt t="8266" x="3133725" y="2884488"/>
          <p14:tracePt t="8283" x="3143250" y="2884488"/>
          <p14:tracePt t="8299" x="3133725" y="2884488"/>
          <p14:tracePt t="8708" x="3133725" y="2874963"/>
          <p14:tracePt t="8721" x="3125788" y="2867025"/>
          <p14:tracePt t="8734" x="3116263" y="2867025"/>
          <p14:tracePt t="8746" x="3108325" y="2857500"/>
          <p14:tracePt t="8759" x="3089275" y="2847975"/>
          <p14:tracePt t="8772" x="3071813" y="2830513"/>
          <p14:tracePt t="8798" x="3062288" y="2822575"/>
          <p14:tracePt t="8810" x="3054350" y="2813050"/>
          <p14:tracePt t="8823" x="3054350" y="2803525"/>
          <p14:tracePt t="8836" x="3044825" y="2786063"/>
          <p14:tracePt t="8861" x="3044825" y="2776538"/>
          <p14:tracePt t="8886" x="3044825" y="2768600"/>
          <p14:tracePt t="8899" x="3036888" y="2759075"/>
          <p14:tracePt t="8976" x="3044825" y="2759075"/>
          <p14:tracePt t="9116" x="3081338" y="2759075"/>
          <p14:tracePt t="9129" x="3160713" y="2759075"/>
          <p14:tracePt t="9142" x="3375025" y="2759075"/>
          <p14:tracePt t="9154" x="3679825" y="2759075"/>
          <p14:tracePt t="9168" x="3857625" y="2741613"/>
          <p14:tracePt t="9183" x="3990975" y="2741613"/>
          <p14:tracePt t="9200" x="4125913" y="2724150"/>
          <p14:tracePt t="9216" x="4357688" y="2714625"/>
          <p14:tracePt t="9234" x="4491038" y="2705100"/>
          <p14:tracePt t="9250" x="4581525" y="2705100"/>
          <p14:tracePt t="9266" x="4724400" y="2705100"/>
          <p14:tracePt t="9284" x="4822825" y="2705100"/>
          <p14:tracePt t="9300" x="4929188" y="2705100"/>
          <p14:tracePt t="9316" x="5054600" y="2705100"/>
          <p14:tracePt t="9334" x="5089525" y="2705100"/>
          <p14:tracePt t="9350" x="5116513" y="2705100"/>
          <p14:tracePt t="9367" x="5153025" y="2705100"/>
          <p14:tracePt t="9384" x="5160963" y="2705100"/>
          <p14:tracePt t="9401" x="5170488" y="2705100"/>
          <p14:tracePt t="9421" x="5160963" y="2705100"/>
          <p14:tracePt t="9639" x="5153025" y="2705100"/>
          <p14:tracePt t="9651" x="5143500" y="2705100"/>
          <p14:tracePt t="9664" x="5133975" y="2705100"/>
          <p14:tracePt t="9677" x="5126038" y="2705100"/>
          <p14:tracePt t="9690" x="5089525" y="2705100"/>
          <p14:tracePt t="9702" x="5045075" y="2705100"/>
          <p14:tracePt t="9717" x="4973638" y="2705100"/>
          <p14:tracePt t="9734" x="4875213" y="2714625"/>
          <p14:tracePt t="9750" x="4741863" y="2714625"/>
          <p14:tracePt t="9768" x="4652963" y="2714625"/>
          <p14:tracePt t="9784" x="4554538" y="2714625"/>
          <p14:tracePt t="9800" x="4402138" y="2714625"/>
          <p14:tracePt t="9819" x="4303713" y="2714625"/>
          <p14:tracePt t="9834" x="4170363" y="2714625"/>
          <p14:tracePt t="9850" x="4071938" y="2714625"/>
          <p14:tracePt t="9850" x="3973513" y="2705100"/>
          <p14:tracePt t="9868" x="3867150" y="2679700"/>
          <p14:tracePt t="9884" x="3776663" y="2660650"/>
          <p14:tracePt t="9901" x="3697288" y="2652713"/>
          <p14:tracePt t="9917" x="3616325" y="2633663"/>
          <p14:tracePt t="9935" x="3581400" y="2633663"/>
          <p14:tracePt t="9951" x="3544888" y="2633663"/>
          <p14:tracePt t="9967" x="3455988" y="2633663"/>
          <p14:tracePt t="9985" x="3419475" y="2633663"/>
          <p14:tracePt t="10001" x="3402013" y="2633663"/>
          <p14:tracePt t="10018" x="3348038" y="2633663"/>
          <p14:tracePt t="10036" x="3322638" y="2633663"/>
          <p14:tracePt t="10050" x="3295650" y="2633663"/>
          <p14:tracePt t="10066" x="3259138" y="2633663"/>
          <p14:tracePt t="10083" x="3214688" y="2633663"/>
          <p14:tracePt t="10100" x="3197225" y="2633663"/>
          <p14:tracePt t="10116" x="3187700" y="2633663"/>
          <p14:tracePt t="10133" x="3170238" y="2633663"/>
          <p14:tracePt t="11062" x="3152775" y="2633663"/>
          <p14:tracePt t="11233" x="3143250" y="2633663"/>
          <p14:tracePt t="11246" x="3133725" y="2633663"/>
          <p14:tracePt t="11258" x="3108325" y="2633663"/>
          <p14:tracePt t="11271" x="3081338" y="2633663"/>
          <p14:tracePt t="11285" x="3054350" y="2633663"/>
          <p14:tracePt t="11301" x="3017838" y="2633663"/>
          <p14:tracePt t="11319" x="2973388" y="2633663"/>
          <p14:tracePt t="11336" x="2955925" y="2633663"/>
          <p14:tracePt t="11351" x="2946400" y="2633663"/>
          <p14:tracePt t="11368" x="2928938" y="2633663"/>
          <p14:tracePt t="11385" x="2919413" y="2633663"/>
          <p14:tracePt t="11401" x="2911475" y="2625725"/>
          <p14:tracePt t="11418" x="2901950" y="2625725"/>
          <p14:tracePt t="11435" x="2894013" y="2625725"/>
          <p14:tracePt t="11452" x="2884488" y="2616200"/>
          <p14:tracePt t="11477" x="2874963" y="2616200"/>
          <p14:tracePt t="11501" x="2867025" y="2616200"/>
          <p14:tracePt t="11513" x="2857500" y="2616200"/>
          <p14:tracePt t="11528" x="2847975" y="2616200"/>
          <p14:tracePt t="11538" x="2840038" y="2616200"/>
          <p14:tracePt t="11551" x="2822575" y="2616200"/>
          <p14:tracePt t="11567" x="2813050" y="2616200"/>
          <p14:tracePt t="11584" x="2803525" y="2616200"/>
          <p14:tracePt t="11601" x="2795588" y="2616200"/>
          <p14:tracePt t="11617" x="2786063" y="2616200"/>
          <p14:tracePt t="11633" x="2776538" y="2616200"/>
          <p14:tracePt t="11650" x="2768600" y="2616200"/>
          <p14:tracePt t="11667" x="2759075" y="2616200"/>
          <p14:tracePt t="11691" x="2751138" y="2616200"/>
          <p14:tracePt t="11729" x="2741613" y="2616200"/>
          <p14:tracePt t="11768" x="2741613" y="2608263"/>
          <p14:tracePt t="12048" x="2741613" y="2598738"/>
          <p14:tracePt t="12163" x="2751138" y="2598738"/>
          <p14:tracePt t="12265" x="2759075" y="2598738"/>
          <p14:tracePt t="12278" x="2768600" y="2598738"/>
          <p14:tracePt t="12291" x="2786063" y="2608263"/>
          <p14:tracePt t="12303" x="2803525" y="2608263"/>
          <p14:tracePt t="12319" x="2813050" y="2616200"/>
          <p14:tracePt t="12335" x="2847975" y="2633663"/>
          <p14:tracePt t="12351" x="2894013" y="2643188"/>
          <p14:tracePt t="12369" x="2911475" y="2652713"/>
          <p14:tracePt t="12385" x="2928938" y="2652713"/>
          <p14:tracePt t="12401" x="2965450" y="2660650"/>
          <p14:tracePt t="12419" x="2973388" y="2660650"/>
          <p14:tracePt t="12435" x="2990850" y="2660650"/>
          <p14:tracePt t="12451" x="3000375" y="2660650"/>
          <p14:tracePt t="12469" x="3017838" y="2660650"/>
          <p14:tracePt t="12485" x="3027363" y="2660650"/>
          <p14:tracePt t="12507" x="3036888" y="2660650"/>
          <p14:tracePt t="12520" x="3044825" y="2660650"/>
          <p14:tracePt t="12545" x="3054350" y="2660650"/>
          <p14:tracePt t="12571" x="3062288" y="2660650"/>
          <p14:tracePt t="12596" x="3071813" y="2660650"/>
          <p14:tracePt t="12609" x="3081338" y="2660650"/>
          <p14:tracePt t="12622" x="3089275" y="2660650"/>
          <p14:tracePt t="12635" x="3098800" y="2660650"/>
          <p14:tracePt t="12651" x="3108325" y="2660650"/>
          <p14:tracePt t="12672" x="3116263" y="2660650"/>
          <p14:tracePt t="12724" x="3125788" y="2660650"/>
          <p14:tracePt t="13170" x="3133725" y="2660650"/>
          <p14:tracePt t="13399" x="3133725" y="2670175"/>
          <p14:tracePt t="13438" x="3125788" y="2670175"/>
          <p14:tracePt t="13834" x="3116263" y="2670175"/>
          <p14:tracePt t="13846" x="3108325" y="2670175"/>
          <p14:tracePt t="13872" x="3098800" y="2670175"/>
          <p14:tracePt t="13885" x="3089275" y="2670175"/>
          <p14:tracePt t="13897" x="3062288" y="2679700"/>
          <p14:tracePt t="13910" x="3027363" y="2679700"/>
          <p14:tracePt t="13923" x="2990850" y="2679700"/>
          <p14:tracePt t="13936" x="2946400" y="2679700"/>
          <p14:tracePt t="13952" x="2919413" y="2679700"/>
          <p14:tracePt t="13968" x="2874963" y="2679700"/>
          <p14:tracePt t="13985" x="2813050" y="2679700"/>
          <p14:tracePt t="14003" x="2786063" y="2679700"/>
          <p14:tracePt t="14019" x="2776538" y="2679700"/>
          <p14:tracePt t="14035" x="2751138" y="2679700"/>
          <p14:tracePt t="14053" x="2741613" y="2679700"/>
          <p14:tracePt t="14069" x="2732088" y="2679700"/>
          <p14:tracePt t="14085" x="2724150" y="2679700"/>
          <p14:tracePt t="14127" x="2741613" y="2679700"/>
          <p14:tracePt t="14458" x="2751138" y="2679700"/>
          <p14:tracePt t="14484" x="2768600" y="2679700"/>
          <p14:tracePt t="14497" x="2786063" y="2679700"/>
          <p14:tracePt t="14509" x="2795588" y="2679700"/>
          <p14:tracePt t="14522" x="2813050" y="2679700"/>
          <p14:tracePt t="14536" x="2822575" y="2679700"/>
          <p14:tracePt t="14551" x="2830513" y="2679700"/>
          <p14:tracePt t="14585" x="2840038" y="2679700"/>
          <p14:tracePt t="14598" x="2847975" y="2679700"/>
          <p14:tracePt t="14675" x="2857500" y="2679700"/>
          <p14:tracePt t="14713" x="2874963" y="2679700"/>
          <p14:tracePt t="14751" x="2894013" y="2679700"/>
          <p14:tracePt t="14776" x="2911475" y="2679700"/>
          <p14:tracePt t="14802" x="2919413" y="2679700"/>
          <p14:tracePt t="14815" x="2946400" y="2679700"/>
          <p14:tracePt t="14827" x="2955925" y="2679700"/>
          <p14:tracePt t="14840" x="2973388" y="2679700"/>
          <p14:tracePt t="14853" x="2990850" y="2679700"/>
          <p14:tracePt t="14869" x="3009900" y="2679700"/>
          <p14:tracePt t="14885" x="3027363" y="2679700"/>
          <p14:tracePt t="14903" x="3054350" y="2679700"/>
          <p14:tracePt t="14920" x="3071813" y="2679700"/>
          <p14:tracePt t="14935" x="3089275" y="2679700"/>
          <p14:tracePt t="14952" x="3125788" y="2679700"/>
          <p14:tracePt t="14969" x="3133725" y="2679700"/>
          <p14:tracePt t="14986" x="3152775" y="2679700"/>
          <p14:tracePt t="15002" x="3160713" y="2687638"/>
          <p14:tracePt t="15023" x="3170238" y="2687638"/>
          <p14:tracePt t="15035" x="3179763" y="2687638"/>
          <p14:tracePt t="15056" x="3187700" y="2687638"/>
          <p14:tracePt t="15120" x="3197225" y="2687638"/>
          <p14:tracePt t="15235" x="3205163" y="2687638"/>
          <p14:tracePt t="15261" x="3214688" y="2687638"/>
          <p14:tracePt t="15286" x="3224213" y="2687638"/>
          <p14:tracePt t="15299" x="3232150" y="2687638"/>
          <p14:tracePt t="15311" x="3241675" y="2687638"/>
          <p14:tracePt t="15337" x="3251200" y="2687638"/>
          <p14:tracePt t="15350" x="3259138" y="2687638"/>
          <p14:tracePt t="15363" x="3268663" y="2687638"/>
          <p14:tracePt t="15376" x="3276600" y="2687638"/>
          <p14:tracePt t="15439" x="3276600" y="2697163"/>
          <p14:tracePt t="15503" x="3286125" y="2697163"/>
          <p14:tracePt t="15567" x="3286125" y="2705100"/>
          <p14:tracePt t="15579" x="3286125" y="2714625"/>
          <p14:tracePt t="15809" x="3286125" y="2724150"/>
          <p14:tracePt t="16383" x="3295650" y="2724150"/>
          <p14:tracePt t="16487" x="3303588" y="2724150"/>
          <p14:tracePt t="16869" x="3313113" y="2724150"/>
          <p14:tracePt t="16984" x="3313113" y="2732088"/>
          <p14:tracePt t="16996" x="3322638" y="2732088"/>
          <p14:tracePt t="17073" x="3322638" y="2741613"/>
          <p14:tracePt t="19064" x="3330575" y="2741613"/>
          <p14:tracePt t="19515" x="3340100" y="2751138"/>
          <p14:tracePt t="19540" x="3348038" y="2751138"/>
          <p14:tracePt t="19553" x="3348038" y="2759075"/>
          <p14:tracePt t="19565" x="3357563" y="2759075"/>
          <p14:tracePt t="19578" x="3367088" y="2759075"/>
          <p14:tracePt t="19654" x="3367088" y="2768600"/>
          <p14:tracePt t="19667" x="3375025" y="2768600"/>
          <p14:tracePt t="19821" x="3384550" y="2768600"/>
          <p14:tracePt t="19859" x="3394075" y="2768600"/>
          <p14:tracePt t="19909" x="3394075" y="2776538"/>
          <p14:tracePt t="19923" x="3402013" y="2776538"/>
          <p14:tracePt t="19961" x="3411538" y="2776538"/>
          <p14:tracePt t="19986" x="3419475" y="2776538"/>
          <p14:tracePt t="20012" x="3419475" y="2786063"/>
          <p14:tracePt t="20037" x="3429000" y="2786063"/>
          <p14:tracePt t="20050" x="3438525" y="2786063"/>
          <p14:tracePt t="20075" x="3446463" y="2786063"/>
          <p14:tracePt t="20088" x="3455988" y="2786063"/>
          <p14:tracePt t="20165" x="3455988" y="2795588"/>
          <p14:tracePt t="20177" x="3465513" y="2803525"/>
          <p14:tracePt t="20204" x="3473450" y="2803525"/>
          <p14:tracePt t="20215" x="3482975" y="2803525"/>
          <p14:tracePt t="20573" x="3482975" y="2813050"/>
          <p14:tracePt t="20662" x="3490913" y="2813050"/>
          <p14:tracePt t="20675" x="3500438" y="2813050"/>
          <p14:tracePt t="20700" x="3500438" y="2822575"/>
          <p14:tracePt t="20713" x="3509963" y="2822575"/>
          <p14:tracePt t="20726" x="3517900" y="2830513"/>
          <p14:tracePt t="20751" x="3527425" y="2830513"/>
          <p14:tracePt t="20943" x="3536950" y="2830513"/>
          <p14:tracePt t="20969" x="3544888" y="2830513"/>
          <p14:tracePt t="20994" x="3554413" y="2840038"/>
          <p14:tracePt t="21007" x="3562350" y="2840038"/>
          <p14:tracePt t="21021" x="3581400" y="2840038"/>
          <p14:tracePt t="21032" x="3589338" y="2840038"/>
          <p14:tracePt t="21045" x="3598863" y="2847975"/>
          <p14:tracePt t="21057" x="3616325" y="2857500"/>
          <p14:tracePt t="21071" x="3625850" y="2857500"/>
          <p14:tracePt t="21087" x="3633788" y="2857500"/>
          <p14:tracePt t="21105" x="3652838" y="2867025"/>
          <p14:tracePt t="21122" x="3652838" y="2874963"/>
          <p14:tracePt t="21137" x="3660775" y="2874963"/>
          <p14:tracePt t="21159" x="3660775" y="2884488"/>
          <p14:tracePt t="21197" x="3660775" y="2894013"/>
          <p14:tracePt t="21223" x="3660775" y="2901950"/>
          <p14:tracePt t="21236" x="3660775" y="2911475"/>
          <p14:tracePt t="21261" x="3660775" y="2919413"/>
          <p14:tracePt t="21286" x="3660775" y="2928938"/>
          <p14:tracePt t="21312" x="3660775" y="2938463"/>
          <p14:tracePt t="21325" x="3660775" y="2946400"/>
          <p14:tracePt t="21350" x="3652838" y="2946400"/>
          <p14:tracePt t="21363" x="3643313" y="2946400"/>
          <p14:tracePt t="21389" x="3633788" y="2955925"/>
          <p14:tracePt t="21401" x="3625850" y="2965450"/>
          <p14:tracePt t="21414" x="3608388" y="2965450"/>
          <p14:tracePt t="21427" x="3581400" y="2973388"/>
          <p14:tracePt t="21439" x="3554413" y="2982913"/>
          <p14:tracePt t="21455" x="3527425" y="3000375"/>
          <p14:tracePt t="21472" x="3490913" y="3000375"/>
          <p14:tracePt t="21488" x="3438525" y="3027363"/>
          <p14:tracePt t="21506" x="3411538" y="3036888"/>
          <p14:tracePt t="21522" x="3375025" y="3044825"/>
          <p14:tracePt t="21537" x="3295650" y="3081338"/>
          <p14:tracePt t="21555" x="3251200" y="3098800"/>
          <p14:tracePt t="21571" x="3214688" y="3116263"/>
          <p14:tracePt t="21587" x="3179763" y="3133725"/>
          <p14:tracePt t="21604" x="3133725" y="3152775"/>
          <p14:tracePt t="21623" x="3125788" y="3160713"/>
          <p14:tracePt t="21637" x="3089275" y="3170238"/>
          <p14:tracePt t="21654" x="3054350" y="3187700"/>
          <p14:tracePt t="21671" x="3027363" y="3197225"/>
          <p14:tracePt t="21686" x="2990850" y="3214688"/>
          <p14:tracePt t="21703" x="2955925" y="3232150"/>
          <p14:tracePt t="21721" x="2938463" y="3232150"/>
          <p14:tracePt t="21737" x="2928938" y="3232150"/>
          <p14:tracePt t="21758" x="2928938" y="3241675"/>
          <p14:tracePt t="21772" x="2919413" y="3241675"/>
          <p14:tracePt t="21787" x="2911475" y="3241675"/>
          <p14:tracePt t="21820" x="2911475" y="3232150"/>
          <p14:tracePt t="22192" x="2919413" y="3232150"/>
          <p14:tracePt t="23564" x="2919413" y="3224213"/>
          <p14:tracePt t="23714" x="2919413" y="3214688"/>
          <p14:tracePt t="23790" x="2919413" y="3205163"/>
          <p14:tracePt t="23881" x="2919413" y="3197225"/>
          <p14:tracePt t="23931" x="2911475" y="3187700"/>
          <p14:tracePt t="23956" x="2901950" y="3179763"/>
          <p14:tracePt t="23969" x="2894013" y="3160713"/>
          <p14:tracePt t="23982" x="2874963" y="3152775"/>
          <p14:tracePt t="23995" x="2857500" y="3143250"/>
          <p14:tracePt t="24007" x="2840038" y="3143250"/>
          <p14:tracePt t="24024" x="2786063" y="3133725"/>
          <p14:tracePt t="24040" x="2741613" y="3125788"/>
          <p14:tracePt t="24055" x="2652713" y="3116263"/>
          <p14:tracePt t="24072" x="2608263" y="3116263"/>
          <p14:tracePt t="24088" x="2571750" y="3116263"/>
          <p14:tracePt t="24105" x="2509838" y="3116263"/>
          <p14:tracePt t="24122" x="2482850" y="3116263"/>
          <p14:tracePt t="24137" x="2455863" y="3125788"/>
          <p14:tracePt t="24154" x="2446338" y="3133725"/>
          <p14:tracePt t="24171" x="2438400" y="3133725"/>
          <p14:tracePt t="24187" x="2428875" y="3133725"/>
          <p14:tracePt t="24204" x="2428875" y="3143250"/>
          <p14:tracePt t="24223" x="2419350" y="3143250"/>
          <p14:tracePt t="24963" x="2411413" y="3143250"/>
          <p14:tracePt t="24976" x="2411413" y="3152775"/>
          <p14:tracePt t="24989" x="2401888" y="3152775"/>
          <p14:tracePt t="25002" x="2384425" y="3152775"/>
          <p14:tracePt t="25014" x="2366963" y="3160713"/>
          <p14:tracePt t="25028" x="2347913" y="3170238"/>
          <p14:tracePt t="25041" x="2322513" y="3179763"/>
          <p14:tracePt t="25056" x="2286000" y="3197225"/>
          <p14:tracePt t="25073" x="2259013" y="3214688"/>
          <p14:tracePt t="25089" x="2224088" y="3232150"/>
          <p14:tracePt t="25107" x="2197100" y="3241675"/>
          <p14:tracePt t="25122" x="2179638" y="3251200"/>
          <p14:tracePt t="25138" x="2108200" y="3276600"/>
          <p14:tracePt t="25156" x="2081213" y="3286125"/>
          <p14:tracePt t="25172" x="2044700" y="3286125"/>
          <p14:tracePt t="25189" x="2009775" y="3313113"/>
          <p14:tracePt t="25206" x="2000250" y="3313113"/>
          <p14:tracePt t="25222" x="1990725" y="3313113"/>
          <p14:tracePt t="25238" x="1982788" y="3322638"/>
          <p14:tracePt t="25255" x="1973263" y="3330575"/>
          <p14:tracePt t="25272" x="1955800" y="3330575"/>
          <p14:tracePt t="25288" x="1946275" y="3340100"/>
          <p14:tracePt t="25305" x="1919288" y="3348038"/>
          <p14:tracePt t="25323" x="1901825" y="3357563"/>
          <p14:tracePt t="25338" x="1874838" y="3367088"/>
          <p14:tracePt t="25355" x="1830388" y="3375025"/>
          <p14:tracePt t="25372" x="1822450" y="3384550"/>
          <p14:tracePt t="25387" x="1803400" y="3394075"/>
          <p14:tracePt t="25404" x="1795463" y="3394075"/>
          <p14:tracePt t="25421" x="1776413" y="3402013"/>
          <p14:tracePt t="25438" x="1776413" y="3411538"/>
          <p14:tracePt t="25455" x="1768475" y="3411538"/>
          <p14:tracePt t="25471" x="1751013" y="3419475"/>
          <p14:tracePt t="25488" x="1741488" y="3429000"/>
          <p14:tracePt t="25511" x="1731963" y="3429000"/>
          <p14:tracePt t="25524" x="1724025" y="3438525"/>
          <p14:tracePt t="25549" x="1714500" y="3446463"/>
          <p14:tracePt t="25574" x="1704975" y="3446463"/>
          <p14:tracePt t="25600" x="1704975" y="3438525"/>
          <p14:tracePt t="25983" x="1697038" y="3438525"/>
          <p14:tracePt t="25996" x="1697038" y="3429000"/>
          <p14:tracePt t="26034" x="1687513" y="3429000"/>
          <p14:tracePt t="26047" x="1687513" y="3419475"/>
          <p14:tracePt t="26060" x="1679575" y="3402013"/>
          <p14:tracePt t="26085" x="1679575" y="3394075"/>
          <p14:tracePt t="26110" x="1679575" y="3384550"/>
          <p14:tracePt t="26123" x="1679575" y="3375025"/>
          <p14:tracePt t="26136" x="1679575" y="3367088"/>
          <p14:tracePt t="26149" x="1679575" y="3357563"/>
          <p14:tracePt t="26162" x="1679575" y="3348038"/>
          <p14:tracePt t="26187" x="1679575" y="3340100"/>
          <p14:tracePt t="26213" x="1687513" y="3340100"/>
          <p14:tracePt t="26238" x="1697038" y="3330575"/>
          <p14:tracePt t="26263" x="1724025" y="3330575"/>
          <p14:tracePt t="26276" x="1751013" y="3322638"/>
          <p14:tracePt t="26289" x="1785938" y="3313113"/>
          <p14:tracePt t="26302" x="1847850" y="3313113"/>
          <p14:tracePt t="26315" x="1911350" y="3313113"/>
          <p14:tracePt t="26328" x="1973263" y="3313113"/>
          <p14:tracePt t="26340" x="2017713" y="3313113"/>
          <p14:tracePt t="26355" x="2071688" y="3313113"/>
          <p14:tracePt t="26371" x="2125663" y="3313113"/>
          <p14:tracePt t="26388" x="2259013" y="3348038"/>
          <p14:tracePt t="26406" x="2312988" y="3367088"/>
          <p14:tracePt t="26422" x="2357438" y="3375025"/>
          <p14:tracePt t="26438" x="2411413" y="3394075"/>
          <p14:tracePt t="26455" x="2428875" y="3402013"/>
          <p14:tracePt t="26471" x="2446338" y="3402013"/>
          <p14:tracePt t="26488" x="2455863" y="3402013"/>
          <p14:tracePt t="26488" x="2465388" y="3411538"/>
          <p14:tracePt t="26506" x="2482850" y="3411538"/>
          <p14:tracePt t="26521" x="2500313" y="3419475"/>
          <p14:tracePt t="26538" x="2517775" y="3419475"/>
          <p14:tracePt t="26555" x="2562225" y="3429000"/>
          <p14:tracePt t="26572" x="2571750" y="3438525"/>
          <p14:tracePt t="26588" x="2581275" y="3438525"/>
          <p14:tracePt t="26605" x="2598738" y="3446463"/>
          <p14:tracePt t="26622" x="2608263" y="3446463"/>
          <p14:tracePt t="26646" x="2608263" y="3455988"/>
          <p14:tracePt t="26659" x="2616200" y="3455988"/>
          <p14:tracePt t="26672" x="2625725" y="3455988"/>
          <p14:tracePt t="26710" x="2625725" y="3465513"/>
          <p14:tracePt t="27017" x="2625725" y="3473450"/>
          <p14:tracePt t="27156" x="2625725" y="3482975"/>
          <p14:tracePt t="27220" x="2633663" y="3482975"/>
          <p14:tracePt t="27961" x="2625725" y="3482975"/>
          <p14:tracePt t="28433" x="2616200" y="3482975"/>
          <p14:tracePt t="28446" x="2589213" y="3482975"/>
          <p14:tracePt t="28458" x="2571750" y="3473450"/>
          <p14:tracePt t="28473" x="2554288" y="3465513"/>
          <p14:tracePt t="28489" x="2536825" y="3455988"/>
          <p14:tracePt t="28506" x="2490788" y="3446463"/>
          <p14:tracePt t="28524" x="2473325" y="3446463"/>
          <p14:tracePt t="28539" x="2455863" y="3446463"/>
          <p14:tracePt t="28555" x="2428875" y="3446463"/>
          <p14:tracePt t="28572" x="2393950" y="3446463"/>
          <p14:tracePt t="28589" x="2374900" y="3446463"/>
          <p14:tracePt t="28605" x="2357438" y="3455988"/>
          <p14:tracePt t="28622" x="2347913" y="3465513"/>
          <p14:tracePt t="28639" x="2339975" y="3465513"/>
          <p14:tracePt t="28655" x="2330450" y="3473450"/>
          <p14:tracePt t="28672" x="2303463" y="3482975"/>
          <p14:tracePt t="28690" x="2295525" y="3482975"/>
          <p14:tracePt t="28705" x="2286000" y="3482975"/>
          <p14:tracePt t="28723" x="2276475" y="3490913"/>
          <p14:tracePt t="28739" x="2268538" y="3490913"/>
          <p14:tracePt t="28755" x="2259013" y="3500438"/>
          <p14:tracePt t="28777" x="2259013" y="3509963"/>
          <p14:tracePt t="28790" x="2251075" y="3509963"/>
          <p14:tracePt t="28806" x="2241550" y="3509963"/>
          <p14:tracePt t="28905" x="2241550" y="3517900"/>
          <p14:tracePt t="29314" x="2251075" y="3517900"/>
          <p14:tracePt t="29364" x="2251075" y="3527425"/>
          <p14:tracePt t="29377" x="2259013" y="3527425"/>
          <p14:tracePt t="29390" x="2259013" y="3536950"/>
          <p14:tracePt t="29403" x="2268538" y="3536950"/>
          <p14:tracePt t="29416" x="2276475" y="3536950"/>
          <p14:tracePt t="29428" x="2276475" y="3544888"/>
          <p14:tracePt t="29466" x="2268538" y="3544888"/>
          <p14:tracePt t="29582" x="2259013" y="3544888"/>
          <p14:tracePt t="29607" x="2251075" y="3544888"/>
          <p14:tracePt t="29632" x="2241550" y="3544888"/>
          <p14:tracePt t="29645" x="2232025" y="3544888"/>
          <p14:tracePt t="29658" x="2214563" y="3544888"/>
          <p14:tracePt t="29673" x="2197100" y="3554413"/>
          <p14:tracePt t="29690" x="2170113" y="3562350"/>
          <p14:tracePt t="29707" x="2125663" y="3581400"/>
          <p14:tracePt t="29724" x="2116138" y="3581400"/>
          <p14:tracePt t="29740" x="2108200" y="3589338"/>
          <p14:tracePt t="29756" x="2098675" y="3589338"/>
          <p14:tracePt t="29773" x="2089150" y="3589338"/>
          <p14:tracePt t="29798" x="2089150" y="3581400"/>
          <p14:tracePt t="29900" x="2098675" y="3581400"/>
          <p14:tracePt t="30386" x="2108200" y="3581400"/>
          <p14:tracePt t="30398" x="2116138" y="3581400"/>
          <p14:tracePt t="30424" x="2125663" y="3589338"/>
          <p14:tracePt t="30450" x="2133600" y="3589338"/>
          <p14:tracePt t="30475" x="2133600" y="3598863"/>
          <p14:tracePt t="30501" x="2143125" y="3598863"/>
          <p14:tracePt t="30603" x="2152650" y="3608388"/>
          <p14:tracePt t="30679" x="2160588" y="3608388"/>
          <p14:tracePt t="30756" x="2170113" y="3608388"/>
          <p14:tracePt t="30769" x="2170113" y="3616325"/>
          <p14:tracePt t="30794" x="2179638" y="3616325"/>
          <p14:tracePt t="30807" x="2179638" y="3625850"/>
          <p14:tracePt t="31215" x="2179638" y="3633788"/>
          <p14:tracePt t="31343" x="2187575" y="3633788"/>
          <p14:tracePt t="31368" x="2179638" y="3633788"/>
          <p14:tracePt t="32008" x="2170113" y="3633788"/>
          <p14:tracePt t="32020" x="2160588" y="3625850"/>
          <p14:tracePt t="32033" x="2152650" y="3598863"/>
          <p14:tracePt t="32045" x="2133600" y="3581400"/>
          <p14:tracePt t="32058" x="2125663" y="3562350"/>
          <p14:tracePt t="32073" x="2116138" y="3554413"/>
          <p14:tracePt t="32090" x="2116138" y="3536950"/>
          <p14:tracePt t="32106" x="2116138" y="3465513"/>
          <p14:tracePt t="32123" x="2133600" y="3419475"/>
          <p14:tracePt t="32139" x="2160588" y="3375025"/>
          <p14:tracePt t="32156" x="2224088" y="3286125"/>
          <p14:tracePt t="32173" x="2268538" y="3251200"/>
          <p14:tracePt t="32190" x="2303463" y="3224213"/>
          <p14:tracePt t="32207" x="2347913" y="3197225"/>
          <p14:tracePt t="32223" x="2428875" y="3152775"/>
          <p14:tracePt t="32240" x="2473325" y="3125788"/>
          <p14:tracePt t="32256" x="2527300" y="3081338"/>
          <p14:tracePt t="32273" x="2660650" y="2990850"/>
          <p14:tracePt t="32291" x="2741613" y="2946400"/>
          <p14:tracePt t="32306" x="2795588" y="2919413"/>
          <p14:tracePt t="32323" x="2894013" y="2847975"/>
          <p14:tracePt t="32341" x="2928938" y="2813050"/>
          <p14:tracePt t="32357" x="2965450" y="2776538"/>
          <p14:tracePt t="32374" x="3017838" y="2697163"/>
          <p14:tracePt t="32392" x="3044825" y="2660650"/>
          <p14:tracePt t="32407" x="3062288" y="2643188"/>
          <p14:tracePt t="32424" x="3071813" y="2616200"/>
          <p14:tracePt t="32424" x="3081338" y="2608263"/>
          <p14:tracePt t="32442" x="3089275" y="2598738"/>
          <p14:tracePt t="32457" x="3089275" y="2589213"/>
          <p14:tracePt t="32474" x="3098800" y="2581275"/>
          <p14:tracePt t="32491" x="3108325" y="2571750"/>
          <p14:tracePt t="32508" x="3116263" y="2554288"/>
          <p14:tracePt t="32524" x="3116263" y="2536825"/>
          <p14:tracePt t="32541" x="3133725" y="2509838"/>
          <p14:tracePt t="32558" x="3143250" y="2500313"/>
          <p14:tracePt t="32581" x="3143250" y="2490788"/>
          <p14:tracePt t="32619" x="3152775" y="2490788"/>
          <p14:tracePt t="32722" x="3160713" y="2490788"/>
          <p14:tracePt t="32913" x="3160713" y="2500313"/>
          <p14:tracePt t="32939" x="3170238" y="2500313"/>
          <p14:tracePt t="33028" x="3170238" y="2509838"/>
          <p14:tracePt t="33041" x="3170238" y="2517775"/>
          <p14:tracePt t="33091" x="3170238" y="2527300"/>
          <p14:tracePt t="33167" x="3170238" y="2536825"/>
          <p14:tracePt t="33487" x="3170238" y="2544763"/>
          <p14:tracePt t="33933" x="3160713" y="2554288"/>
          <p14:tracePt t="34099" x="3143250" y="2562225"/>
          <p14:tracePt t="34112" x="3108325" y="2589213"/>
          <p14:tracePt t="34125" x="2973388" y="2652713"/>
          <p14:tracePt t="34138" x="2759075" y="2751138"/>
          <p14:tracePt t="34150" x="2589213" y="2847975"/>
          <p14:tracePt t="34163" x="2428875" y="2919413"/>
          <p14:tracePt t="34177" x="2322513" y="2965450"/>
          <p14:tracePt t="34192" x="2241550" y="3009900"/>
          <p14:tracePt t="34209" x="2152650" y="3071813"/>
          <p14:tracePt t="34226" x="1982788" y="3170238"/>
          <p14:tracePt t="34243" x="1901825" y="3232150"/>
          <p14:tracePt t="34259" x="1830388" y="3276600"/>
          <p14:tracePt t="34275" x="1697038" y="3394075"/>
          <p14:tracePt t="34293" x="1608138" y="3465513"/>
          <p14:tracePt t="34309" x="1536700" y="3517900"/>
          <p14:tracePt t="34326" x="1455738" y="3608388"/>
          <p14:tracePt t="34343" x="1438275" y="3633788"/>
          <p14:tracePt t="34359" x="1419225" y="3652838"/>
          <p14:tracePt t="34375" x="1411288" y="3660775"/>
          <p14:tracePt t="34393" x="1411288" y="3670300"/>
          <p14:tracePt t="34418" x="1419225" y="3670300"/>
          <p14:tracePt t="34737" x="1428750" y="3670300"/>
          <p14:tracePt t="34775" x="1438275" y="3670300"/>
          <p14:tracePt t="34916" x="1438275" y="3679825"/>
          <p14:tracePt t="35542" x="1438275" y="3687763"/>
          <p14:tracePt t="35567" x="1438275" y="3705225"/>
          <p14:tracePt t="35580" x="1428750" y="3724275"/>
          <p14:tracePt t="35593" x="1428750" y="3751263"/>
          <p14:tracePt t="35605" x="1419225" y="3786188"/>
          <p14:tracePt t="35618" x="1411288" y="3813175"/>
          <p14:tracePt t="35631" x="1411288" y="3840163"/>
          <p14:tracePt t="35644" x="1401763" y="3857625"/>
          <p14:tracePt t="35659" x="1401763" y="3867150"/>
          <p14:tracePt t="35675" x="1401763" y="3875088"/>
          <p14:tracePt t="35692" x="1401763" y="3894138"/>
          <p14:tracePt t="35708" x="1401763" y="3911600"/>
          <p14:tracePt t="35725" x="1401763" y="3919538"/>
          <p14:tracePt t="35742" x="1401763" y="3956050"/>
          <p14:tracePt t="35759" x="1401763" y="3965575"/>
          <p14:tracePt t="35784" x="1393825" y="3965575"/>
          <p14:tracePt t="35937" x="1384300" y="3965575"/>
          <p14:tracePt t="36397" x="1384300" y="3973513"/>
          <p14:tracePt t="36410" x="1384300" y="3983038"/>
          <p14:tracePt t="36422" x="1384300" y="3990975"/>
          <p14:tracePt t="36460" x="1384300" y="4000500"/>
          <p14:tracePt t="36626" x="1384300" y="4010025"/>
          <p14:tracePt t="36716" x="1384300" y="4017963"/>
          <p14:tracePt t="36728" x="1374775" y="4044950"/>
          <p14:tracePt t="36742" x="1366838" y="4098925"/>
          <p14:tracePt t="36753" x="1339850" y="4268788"/>
          <p14:tracePt t="36766" x="1312863" y="4510088"/>
          <p14:tracePt t="36779" x="1295400" y="4633913"/>
          <p14:tracePt t="36793" x="1295400" y="4741863"/>
          <p14:tracePt t="36809" x="1295400" y="4875213"/>
          <p14:tracePt t="36826" x="1285875" y="5010150"/>
          <p14:tracePt t="36844" x="1285875" y="5037138"/>
          <p14:tracePt t="36860" x="1285875" y="5054600"/>
          <p14:tracePt t="36876" x="1285875" y="5072063"/>
          <p14:tracePt t="36893" x="1285875" y="5108575"/>
          <p14:tracePt t="36911" x="1285875" y="5116513"/>
          <p14:tracePt t="36932" x="1285875" y="5126038"/>
          <p14:tracePt t="36945" x="1285875" y="5133975"/>
          <p14:tracePt t="36996" x="1276350" y="5133975"/>
          <p14:tracePt t="37200" x="1268413" y="5133975"/>
          <p14:tracePt t="37263" x="1268413" y="5116513"/>
          <p14:tracePt t="37302" x="1268413" y="5108575"/>
          <p14:tracePt t="37327" x="1268413" y="5089525"/>
          <p14:tracePt t="37353" x="1268413" y="5072063"/>
          <p14:tracePt t="37366" x="1268413" y="5054600"/>
          <p14:tracePt t="37378" x="1268413" y="5010150"/>
          <p14:tracePt t="37393" x="1268413" y="4938713"/>
          <p14:tracePt t="37410" x="1276350" y="4848225"/>
          <p14:tracePt t="37427" x="1303338" y="4724400"/>
          <p14:tracePt t="37444" x="1322388" y="4679950"/>
          <p14:tracePt t="37460" x="1339850" y="4633913"/>
          <p14:tracePt t="37477" x="1384300" y="4527550"/>
          <p14:tracePt t="37494" x="1411288" y="4491038"/>
          <p14:tracePt t="37510" x="1419225" y="4456113"/>
          <p14:tracePt t="37526" x="1446213" y="4429125"/>
          <p14:tracePt t="37543" x="1490663" y="4357688"/>
          <p14:tracePt t="37560" x="1509713" y="4330700"/>
          <p14:tracePt t="37576" x="1536700" y="4268788"/>
          <p14:tracePt t="37593" x="1589088" y="4179888"/>
          <p14:tracePt t="37611" x="1608138" y="4160838"/>
          <p14:tracePt t="37626" x="1616075" y="4143375"/>
          <p14:tracePt t="37643" x="1625600" y="4125913"/>
          <p14:tracePt t="37660" x="1633538" y="4125913"/>
          <p14:tracePt t="37677" x="1633538" y="4116388"/>
          <p14:tracePt t="37748" x="1652588" y="4116388"/>
          <p14:tracePt t="38258" x="1679575" y="4116388"/>
          <p14:tracePt t="38271" x="1731963" y="4108450"/>
          <p14:tracePt t="38283" x="1812925" y="4089400"/>
          <p14:tracePt t="38296" x="1928813" y="4081463"/>
          <p14:tracePt t="38310" x="2044700" y="4071938"/>
          <p14:tracePt t="38326" x="2143125" y="4071938"/>
          <p14:tracePt t="38346" x="2232025" y="4054475"/>
          <p14:tracePt t="38361" x="2286000" y="4054475"/>
          <p14:tracePt t="38376" x="2322513" y="4054475"/>
          <p14:tracePt t="38393" x="2419350" y="4054475"/>
          <p14:tracePt t="38412" x="2465388" y="4054475"/>
          <p14:tracePt t="38427" x="2482850" y="4054475"/>
          <p14:tracePt t="38444" x="2509838" y="4054475"/>
          <p14:tracePt t="38460" x="2544763" y="4054475"/>
          <p14:tracePt t="38478" x="2571750" y="4054475"/>
          <p14:tracePt t="38493" x="2598738" y="4054475"/>
          <p14:tracePt t="38510" x="2697163" y="4054475"/>
          <p14:tracePt t="38528" x="2732088" y="4054475"/>
          <p14:tracePt t="38543" x="2776538" y="4054475"/>
          <p14:tracePt t="38559" x="2830513" y="4054475"/>
          <p14:tracePt t="38577" x="2884488" y="4054475"/>
          <p14:tracePt t="38593" x="2955925" y="4054475"/>
          <p14:tracePt t="38609" x="3017838" y="4054475"/>
          <p14:tracePt t="38609" x="3081338" y="4054475"/>
          <p14:tracePt t="38627" x="3143250" y="4054475"/>
          <p14:tracePt t="38642" x="3214688" y="4054475"/>
          <p14:tracePt t="38659" x="3303588" y="4054475"/>
          <p14:tracePt t="38676" x="3438525" y="4044950"/>
          <p14:tracePt t="38693" x="3473450" y="4037013"/>
          <p14:tracePt t="38709" x="3527425" y="4027488"/>
          <p14:tracePt t="38726" x="3633788" y="3990975"/>
          <p14:tracePt t="38743" x="3687763" y="3983038"/>
          <p14:tracePt t="38759" x="3724275" y="3973513"/>
          <p14:tracePt t="38776" x="3768725" y="3965575"/>
          <p14:tracePt t="38793" x="3795713" y="3965575"/>
          <p14:tracePt t="38809" x="3813175" y="3965575"/>
          <p14:tracePt t="38826" x="3830638" y="3965575"/>
          <p14:tracePt t="38844" x="3848100" y="3965575"/>
          <p14:tracePt t="38860" x="3857625" y="3965575"/>
          <p14:tracePt t="38893" x="3857625" y="3956050"/>
          <p14:tracePt t="38996" x="3848100" y="3956050"/>
          <p14:tracePt t="39009" x="3822700" y="3946525"/>
          <p14:tracePt t="39021" x="3759200" y="3946525"/>
          <p14:tracePt t="39034" x="3652838" y="3965575"/>
          <p14:tracePt t="39046" x="3562350" y="3983038"/>
          <p14:tracePt t="39060" x="3490913" y="4000500"/>
          <p14:tracePt t="39077" x="3446463" y="4017963"/>
          <p14:tracePt t="39094" x="3384550" y="4037013"/>
          <p14:tracePt t="39112" x="3357563" y="4044950"/>
          <p14:tracePt t="39127" x="3348038" y="4044950"/>
          <p14:tracePt t="39143" x="3322638" y="4054475"/>
          <p14:tracePt t="39160" x="3295650" y="4062413"/>
          <p14:tracePt t="39177" x="3286125" y="4062413"/>
          <p14:tracePt t="39193" x="3259138" y="4062413"/>
          <p14:tracePt t="39210" x="3232150" y="4071938"/>
          <p14:tracePt t="39228" x="3214688" y="4081463"/>
          <p14:tracePt t="39243" x="3187700" y="4081463"/>
          <p14:tracePt t="39260" x="3143250" y="4089400"/>
          <p14:tracePt t="39278" x="3098800" y="4098925"/>
          <p14:tracePt t="39293" x="3054350" y="4098925"/>
          <p14:tracePt t="39310" x="2990850" y="4108450"/>
          <p14:tracePt t="39328" x="2965450" y="4116388"/>
          <p14:tracePt t="39344" x="2938463" y="4116388"/>
          <p14:tracePt t="39362" x="2911475" y="4125913"/>
          <p14:tracePt t="39377" x="2847975" y="4133850"/>
          <p14:tracePt t="39394" x="2813050" y="4133850"/>
          <p14:tracePt t="39410" x="2786063" y="4133850"/>
          <p14:tracePt t="39427" x="2768600" y="4133850"/>
          <p14:tracePt t="39444" x="2759075" y="4133850"/>
          <p14:tracePt t="39460" x="2776538" y="4133850"/>
          <p14:tracePt t="39581" x="2795588" y="4133850"/>
          <p14:tracePt t="39594" x="2803525" y="4133850"/>
          <p14:tracePt t="39607" x="2813050" y="4133850"/>
          <p14:tracePt t="39620" x="2830513" y="4133850"/>
          <p14:tracePt t="39632" x="2857500" y="4133850"/>
          <p14:tracePt t="39646" x="2894013" y="4133850"/>
          <p14:tracePt t="39659" x="2938463" y="4133850"/>
          <p14:tracePt t="39676" x="3027363" y="4133850"/>
          <p14:tracePt t="39693" x="3179763" y="4125913"/>
          <p14:tracePt t="39710" x="3224213" y="4125913"/>
          <p14:tracePt t="39726" x="3259138" y="4125913"/>
          <p14:tracePt t="39742" x="3303588" y="4125913"/>
          <p14:tracePt t="39759" x="3402013" y="4125913"/>
          <p14:tracePt t="39777" x="3438525" y="4125913"/>
          <p14:tracePt t="39792" x="3465513" y="4125913"/>
          <p14:tracePt t="39809" x="3527425" y="4125913"/>
          <p14:tracePt t="39827" x="3571875" y="4125913"/>
          <p14:tracePt t="39843" x="3616325" y="4125913"/>
          <p14:tracePt t="39859" x="3679825" y="4125913"/>
          <p14:tracePt t="39877" x="3714750" y="4125913"/>
          <p14:tracePt t="39893" x="3732213" y="4125913"/>
          <p14:tracePt t="39909" x="3786188" y="4116388"/>
          <p14:tracePt t="39927" x="3813175" y="4116388"/>
          <p14:tracePt t="39943" x="3848100" y="4116388"/>
          <p14:tracePt t="39959" x="3857625" y="4108450"/>
          <p14:tracePt t="43067" x="3857625" y="4098925"/>
          <p14:tracePt t="43574" x="3857625" y="4089400"/>
          <p14:tracePt t="43612" x="3857625" y="4081463"/>
          <p14:tracePt t="43663" x="3857625" y="4071938"/>
          <p14:tracePt t="43676" x="3857625" y="4062413"/>
          <p14:tracePt t="43688" x="3867150" y="4062413"/>
          <p14:tracePt t="44327" x="3884613" y="4054475"/>
          <p14:tracePt t="44352" x="3894138" y="4054475"/>
          <p14:tracePt t="44365" x="3911600" y="4054475"/>
          <p14:tracePt t="44378" x="3929063" y="4054475"/>
          <p14:tracePt t="44390" x="3946525" y="4054475"/>
          <p14:tracePt t="44403" x="3965575" y="4054475"/>
          <p14:tracePt t="44416" x="3983038" y="4054475"/>
          <p14:tracePt t="44429" x="4000500" y="4054475"/>
          <p14:tracePt t="44447" x="4027488" y="4054475"/>
          <p14:tracePt t="44462" x="4133850" y="4054475"/>
          <p14:tracePt t="44480" x="4187825" y="4054475"/>
          <p14:tracePt t="44495" x="4232275" y="4054475"/>
          <p14:tracePt t="44513" x="4286250" y="4054475"/>
          <p14:tracePt t="44528" x="4375150" y="4054475"/>
          <p14:tracePt t="44546" x="4446588" y="4054475"/>
          <p14:tracePt t="44561" x="4491038" y="4054475"/>
          <p14:tracePt t="44578" x="4572000" y="4044950"/>
          <p14:tracePt t="44595" x="4598988" y="4037013"/>
          <p14:tracePt t="44611" x="4616450" y="4037013"/>
          <p14:tracePt t="44627" x="4660900" y="4037013"/>
          <p14:tracePt t="44644" x="4741863" y="4027488"/>
          <p14:tracePt t="44662" x="4795838" y="4027488"/>
          <p14:tracePt t="44678" x="4822825" y="4027488"/>
          <p14:tracePt t="44694" x="4884738" y="4027488"/>
          <p14:tracePt t="44711" x="4911725" y="4027488"/>
          <p14:tracePt t="44728" x="4965700" y="4027488"/>
          <p14:tracePt t="44744" x="5027613" y="4027488"/>
          <p14:tracePt t="44761" x="5054600" y="4027488"/>
          <p14:tracePt t="44777" x="5072063" y="4027488"/>
          <p14:tracePt t="44794" x="5099050" y="4027488"/>
          <p14:tracePt t="44812" x="5116513" y="4027488"/>
          <p14:tracePt t="44827" x="5133975" y="4027488"/>
          <p14:tracePt t="44844" x="5160963" y="4027488"/>
          <p14:tracePt t="44861" x="5187950" y="4027488"/>
          <p14:tracePt t="44878" x="5205413" y="4027488"/>
          <p14:tracePt t="44894" x="5232400" y="4027488"/>
          <p14:tracePt t="44911" x="5251450" y="4027488"/>
          <p14:tracePt t="44928" x="5259388" y="4027488"/>
          <p14:tracePt t="44950" x="5268913" y="4027488"/>
          <p14:tracePt t="44976" x="5276850" y="4027488"/>
          <p14:tracePt t="44989" x="5286375" y="4027488"/>
          <p14:tracePt t="45014" x="5295900" y="4027488"/>
          <p14:tracePt t="45052" x="5303838" y="4027488"/>
          <p14:tracePt t="45066" x="5313363" y="4027488"/>
          <p14:tracePt t="45079" x="5322888" y="4027488"/>
          <p14:tracePt t="45142" x="5330825" y="4027488"/>
          <p14:tracePt t="45627" x="5340350" y="4027488"/>
          <p14:tracePt t="45793" x="5340350" y="4037013"/>
          <p14:tracePt t="46817" x="5340350" y="4044950"/>
          <p14:tracePt t="47376" x="5340350" y="4054475"/>
          <p14:tracePt t="52818" x="5330825" y="4054475"/>
          <p14:tracePt t="53010" x="5322888" y="4054475"/>
          <p14:tracePt t="55069" x="5330825" y="4054475"/>
          <p14:tracePt t="56025" x="5330825" y="4062413"/>
          <p14:tracePt t="56447" x="5322888" y="4062413"/>
          <p14:tracePt t="56702" x="5313363" y="4062413"/>
          <p14:tracePt t="56716" x="5295900" y="4062413"/>
          <p14:tracePt t="56728" x="5276850" y="4054475"/>
          <p14:tracePt t="56741" x="5268913" y="4044950"/>
          <p14:tracePt t="56754" x="5251450" y="4037013"/>
          <p14:tracePt t="56767" x="5214938" y="4037013"/>
          <p14:tracePt t="56782" x="5153025" y="4027488"/>
          <p14:tracePt t="56799" x="5108575" y="4027488"/>
          <p14:tracePt t="56816" x="5018088" y="4027488"/>
          <p14:tracePt t="56833" x="4983163" y="4027488"/>
          <p14:tracePt t="56849" x="4938713" y="4027488"/>
          <p14:tracePt t="56866" x="4894263" y="4027488"/>
          <p14:tracePt t="56883" x="4884738" y="4027488"/>
          <p14:tracePt t="56906" x="4875213" y="4027488"/>
          <p14:tracePt t="56919" x="4884738" y="4027488"/>
          <p14:tracePt t="56996" x="4894263" y="4027488"/>
          <p14:tracePt t="57008" x="4938713" y="4027488"/>
          <p14:tracePt t="57022" x="5018088" y="4027488"/>
          <p14:tracePt t="57034" x="5224463" y="4027488"/>
          <p14:tracePt t="57049" x="5394325" y="4027488"/>
          <p14:tracePt t="57065" x="5518150" y="4027488"/>
          <p14:tracePt t="57082" x="5732463" y="4027488"/>
          <p14:tracePt t="57099" x="5786438" y="4027488"/>
          <p14:tracePt t="57115" x="5813425" y="4027488"/>
          <p14:tracePt t="57132" x="5848350" y="4027488"/>
          <p14:tracePt t="57149" x="5867400" y="4027488"/>
          <p14:tracePt t="57165" x="5875338" y="4027488"/>
          <p14:tracePt t="57182" x="5884863" y="4027488"/>
          <p14:tracePt t="57198" x="5894388" y="4027488"/>
          <p14:tracePt t="57225" x="5884863" y="4027488"/>
          <p14:tracePt t="57390" x="5875338" y="4027488"/>
          <p14:tracePt t="57403" x="5867400" y="4027488"/>
          <p14:tracePt t="57416" x="5867400" y="4017963"/>
          <p14:tracePt t="57429" x="5857875" y="4017963"/>
          <p14:tracePt t="57442" x="5848350" y="4017963"/>
          <p14:tracePt t="57455" x="5830888" y="4017963"/>
          <p14:tracePt t="57467" x="5803900" y="4017963"/>
          <p14:tracePt t="57483" x="5776913" y="4017963"/>
          <p14:tracePt t="57499" x="5751513" y="4017963"/>
          <p14:tracePt t="57516" x="5732463" y="4017963"/>
          <p14:tracePt t="57533" x="5724525" y="4017963"/>
          <p14:tracePt t="57556" x="5732463" y="4017963"/>
          <p14:tracePt t="57862" x="5741988" y="4017963"/>
          <p14:tracePt t="57875" x="5751513" y="4017963"/>
          <p14:tracePt t="57926" x="5759450" y="4017963"/>
          <p14:tracePt t="58041" x="5768975" y="4017963"/>
          <p14:tracePt t="59320" x="5776913" y="4017963"/>
          <p14:tracePt t="60320" x="5768975" y="4017963"/>
          <p14:tracePt t="60891" x="5759450" y="4017963"/>
          <p14:tracePt t="60903" x="5751513" y="4017963"/>
          <p14:tracePt t="60942" x="5741988" y="4017963"/>
          <p14:tracePt t="61019" x="5732463" y="4017963"/>
          <p14:tracePt t="61146" x="5724525" y="4017963"/>
          <p14:tracePt t="61222" x="5715000" y="4017963"/>
          <p14:tracePt t="61235" x="5705475" y="4017963"/>
          <p14:tracePt t="61249" x="5688013" y="4017963"/>
          <p14:tracePt t="61260" x="5653088" y="4027488"/>
          <p14:tracePt t="61273" x="5608638" y="4037013"/>
          <p14:tracePt t="61286" x="5527675" y="4062413"/>
          <p14:tracePt t="61300" x="5465763" y="4071938"/>
          <p14:tracePt t="61317" x="5429250" y="4081463"/>
          <p14:tracePt t="61334" x="5394325" y="4089400"/>
          <p14:tracePt t="61352" x="5384800" y="4089400"/>
          <p14:tracePt t="61367" x="5367338" y="4098925"/>
          <p14:tracePt t="61384" x="5348288" y="4098925"/>
          <p14:tracePt t="61401" x="5340350" y="4098925"/>
          <p14:tracePt t="61417" x="5330825" y="4098925"/>
          <p14:tracePt t="61453" x="5322888" y="4098925"/>
          <p14:tracePt t="61489" x="5313363" y="4098925"/>
          <p14:tracePt t="61540" x="5303838" y="4098925"/>
          <p14:tracePt t="61566" x="5295900" y="4098925"/>
          <p14:tracePt t="61592" x="5303838" y="4098925"/>
          <p14:tracePt t="62255" x="5313363" y="4098925"/>
          <p14:tracePt t="62383" x="5322888" y="4098925"/>
          <p14:tracePt t="62511" x="5330825" y="4098925"/>
          <p14:tracePt t="62562" x="5340350" y="4098925"/>
          <p14:tracePt t="62664" x="5340350" y="4108450"/>
          <p14:tracePt t="62702" x="5348288" y="4108450"/>
          <p14:tracePt t="62741" x="5348288" y="4116388"/>
          <p14:tracePt t="62791" x="5357813" y="4116388"/>
          <p14:tracePt t="62804" x="5367338" y="4116388"/>
          <p14:tracePt t="62842" x="5367338" y="4125913"/>
          <p14:tracePt t="63035" x="5375275" y="4125913"/>
          <p14:tracePt t="64069" x="5375275" y="4133850"/>
          <p14:tracePt t="65320" x="5384800" y="4133850"/>
          <p14:tracePt t="65945" x="5375275" y="4133850"/>
          <p14:tracePt t="66520" x="5367338" y="4133850"/>
          <p14:tracePt t="66533" x="5357813" y="4133850"/>
          <p14:tracePt t="66545" x="5330825" y="4133850"/>
          <p14:tracePt t="66558" x="5322888" y="4133850"/>
          <p14:tracePt t="66571" x="5303838" y="4133850"/>
          <p14:tracePt t="66585" x="5276850" y="4125913"/>
          <p14:tracePt t="66602" x="5276850" y="4116388"/>
          <p14:tracePt t="66619" x="5268913" y="4108450"/>
          <p14:tracePt t="66636" x="5259388" y="4108450"/>
          <p14:tracePt t="66652" x="5251450" y="4108450"/>
          <p14:tracePt t="66669" x="5251450" y="4098925"/>
          <p14:tracePt t="66685" x="5251450" y="4089400"/>
          <p14:tracePt t="66749" x="5251450" y="4081463"/>
          <p14:tracePt t="66801" x="5259388" y="4081463"/>
          <p14:tracePt t="66902" x="5286375" y="4081463"/>
          <p14:tracePt t="66915" x="5295900" y="4081463"/>
          <p14:tracePt t="66927" x="5322888" y="4089400"/>
          <p14:tracePt t="66940" x="5348288" y="4098925"/>
          <p14:tracePt t="66953" x="5384800" y="4108450"/>
          <p14:tracePt t="66969" x="5411788" y="4108450"/>
          <p14:tracePt t="66986" x="5429250" y="4116388"/>
          <p14:tracePt t="67002" x="5483225" y="4116388"/>
          <p14:tracePt t="67022" x="5500688" y="4116388"/>
          <p14:tracePt t="67036" x="5518150" y="4116388"/>
          <p14:tracePt t="67052" x="5572125" y="4116388"/>
          <p14:tracePt t="67069" x="5589588" y="4116388"/>
          <p14:tracePt t="67085" x="5608638" y="4116388"/>
          <p14:tracePt t="67101" x="5653088" y="4116388"/>
          <p14:tracePt t="67119" x="5670550" y="4116388"/>
          <p14:tracePt t="67134" x="5680075" y="4116388"/>
          <p14:tracePt t="67151" x="5688013" y="4116388"/>
          <p14:tracePt t="67168" x="5697538" y="4116388"/>
          <p14:tracePt t="69320" x="5697538" y="4108450"/>
          <p14:tracePt t="71821" x="5697538" y="4116388"/>
          <p14:tracePt t="72699" x="5697538" y="4125913"/>
          <p14:tracePt t="72788" x="5688013" y="4125913"/>
          <p14:tracePt t="73209" x="5680075" y="4125913"/>
          <p14:tracePt t="73222" x="5670550" y="4116388"/>
          <p14:tracePt t="73235" x="5653088" y="4116388"/>
          <p14:tracePt t="73247" x="5643563" y="4098925"/>
          <p14:tracePt t="73260" x="5634038" y="4098925"/>
          <p14:tracePt t="73273" x="5634038" y="4089400"/>
          <p14:tracePt t="73288" x="5626100" y="4081463"/>
          <p14:tracePt t="73304" x="5616575" y="4081463"/>
          <p14:tracePt t="73324" x="5616575" y="4071938"/>
          <p14:tracePt t="73362" x="5626100" y="4071938"/>
          <p14:tracePt t="73643" x="5626100" y="4081463"/>
          <p14:tracePt t="73656" x="5634038" y="4081463"/>
          <p14:tracePt t="73669" x="5634038" y="4089400"/>
          <p14:tracePt t="73681" x="5643563" y="4098925"/>
          <p14:tracePt t="73707" x="5653088" y="4098925"/>
          <p14:tracePt t="73771" x="5653088" y="4108450"/>
          <p14:tracePt t="73796" x="5661025" y="4108450"/>
          <p14:tracePt t="73885" x="5653088" y="4108450"/>
          <p14:tracePt t="74141" x="5634038" y="4108450"/>
          <p14:tracePt t="74154" x="5608638" y="4108450"/>
          <p14:tracePt t="74167" x="5562600" y="4098925"/>
          <p14:tracePt t="74179" x="5456238" y="4081463"/>
          <p14:tracePt t="74192" x="5303838" y="4081463"/>
          <p14:tracePt t="74205" x="5197475" y="4116388"/>
          <p14:tracePt t="74221" x="5133975" y="4133850"/>
          <p14:tracePt t="74238" x="5099050" y="4133850"/>
          <p14:tracePt t="74254" x="5054600" y="4160838"/>
          <p14:tracePt t="74272" x="5045075" y="4160838"/>
          <p14:tracePt t="74289" x="5037138" y="4160838"/>
          <p14:tracePt t="74307" x="5045075" y="4160838"/>
          <p14:tracePt t="74422" x="5054600" y="4160838"/>
          <p14:tracePt t="74447" x="5081588" y="4160838"/>
          <p14:tracePt t="74460" x="5108575" y="4160838"/>
          <p14:tracePt t="74473" x="5153025" y="4160838"/>
          <p14:tracePt t="74488" x="5224463" y="4160838"/>
          <p14:tracePt t="74504" x="5303838" y="4152900"/>
          <p14:tracePt t="74521" x="5402263" y="4133850"/>
          <p14:tracePt t="74539" x="5456238" y="4133850"/>
          <p14:tracePt t="74555" x="5483225" y="4133850"/>
          <p14:tracePt t="74571" x="5537200" y="4125913"/>
          <p14:tracePt t="74588" x="5562600" y="4116388"/>
          <p14:tracePt t="74605" x="5581650" y="4116388"/>
          <p14:tracePt t="74621" x="5626100" y="4108450"/>
          <p14:tracePt t="74639" x="5634038" y="4108450"/>
          <p14:tracePt t="74655" x="5643563" y="4108450"/>
          <p14:tracePt t="74672" x="5653088" y="4108450"/>
          <p14:tracePt t="74689" x="5653088" y="4098925"/>
          <p14:tracePt t="74855" x="5653088" y="4089400"/>
          <p14:tracePt t="75034" x="5661025" y="4089400"/>
          <p14:tracePt t="75046" x="5661025" y="4081463"/>
          <p14:tracePt t="76322" x="5661025" y="4071938"/>
          <p14:tracePt t="76681" x="5653088" y="4062413"/>
          <p14:tracePt t="77012" x="5653088" y="4054475"/>
          <p14:tracePt t="77089" x="5643563" y="4054475"/>
          <p14:tracePt t="77153" x="5634038" y="4054475"/>
          <p14:tracePt t="77229" x="5634038" y="4044950"/>
          <p14:tracePt t="77255" x="5643563" y="4044950"/>
          <p14:tracePt t="77740" x="5661025" y="4044950"/>
          <p14:tracePt t="77754" x="5680075" y="4044950"/>
          <p14:tracePt t="77765" x="5705475" y="4044950"/>
          <p14:tracePt t="77778" x="5732463" y="4044950"/>
          <p14:tracePt t="77791" x="5759450" y="4044950"/>
          <p14:tracePt t="77806" x="5786438" y="4044950"/>
          <p14:tracePt t="77822" x="5822950" y="4044950"/>
          <p14:tracePt t="77839" x="5894388" y="4044950"/>
          <p14:tracePt t="77857" x="5929313" y="4044950"/>
          <p14:tracePt t="77872" x="5973763" y="4054475"/>
          <p14:tracePt t="77889" x="6081713" y="4071938"/>
          <p14:tracePt t="77907" x="6134100" y="4071938"/>
          <p14:tracePt t="77922" x="6180138" y="4071938"/>
          <p14:tracePt t="77939" x="6242050" y="4081463"/>
          <p14:tracePt t="77956" x="6375400" y="4081463"/>
          <p14:tracePt t="77973" x="6438900" y="4081463"/>
          <p14:tracePt t="77989" x="6491288" y="4081463"/>
          <p14:tracePt t="78006" x="6589713" y="4081463"/>
          <p14:tracePt t="78026" x="6634163" y="4081463"/>
          <p14:tracePt t="78040" x="6688138" y="4081463"/>
          <p14:tracePt t="78056" x="6777038" y="4081463"/>
          <p14:tracePt t="78072" x="6823075" y="4081463"/>
          <p14:tracePt t="78088" x="6911975" y="4081463"/>
          <p14:tracePt t="78105" x="6973888" y="4081463"/>
          <p14:tracePt t="78105" x="7010400" y="4071938"/>
          <p14:tracePt t="78122" x="7045325" y="4071938"/>
          <p14:tracePt t="78138" x="7081838" y="4071938"/>
          <p14:tracePt t="78155" x="7099300" y="4071938"/>
          <p14:tracePt t="78171" x="7143750" y="4071938"/>
          <p14:tracePt t="78188" x="7170738" y="4071938"/>
          <p14:tracePt t="78205" x="7197725" y="4071938"/>
          <p14:tracePt t="78222" x="7251700" y="4071938"/>
          <p14:tracePt t="78239" x="7277100" y="4071938"/>
          <p14:tracePt t="78255" x="7286625" y="4071938"/>
          <p14:tracePt t="78272" x="7304088" y="4071938"/>
          <p14:tracePt t="78289" x="7323138" y="4071938"/>
          <p14:tracePt t="78305" x="7331075" y="4071938"/>
          <p14:tracePt t="78339" x="7340600" y="4071938"/>
          <p14:tracePt t="78377" x="7340600" y="4062413"/>
          <p14:tracePt t="79572" x="7331075" y="4062413"/>
          <p14:tracePt t="79768" x="7323138" y="4062413"/>
          <p14:tracePt t="79793" x="7313613" y="4062413"/>
          <p14:tracePt t="79806" x="7304088" y="4062413"/>
          <p14:tracePt t="79819" x="7296150" y="4062413"/>
          <p14:tracePt t="79831" x="7296150" y="4054475"/>
          <p14:tracePt t="79857" x="7286625" y="4054475"/>
          <p14:tracePt t="79870" x="7277100" y="4054475"/>
          <p14:tracePt t="79882" x="7269163" y="4054475"/>
          <p14:tracePt t="79908" x="7259638" y="4044950"/>
          <p14:tracePt t="79933" x="7251700" y="4044950"/>
          <p14:tracePt t="79959" x="7232650" y="4044950"/>
          <p14:tracePt t="79972" x="7215188" y="4044950"/>
          <p14:tracePt t="79984" x="7205663" y="4044950"/>
          <p14:tracePt t="79997" x="7188200" y="4044950"/>
          <p14:tracePt t="80010" x="7161213" y="4044950"/>
          <p14:tracePt t="80024" x="7134225" y="4044950"/>
          <p14:tracePt t="80039" x="7116763" y="4044950"/>
          <p14:tracePt t="80056" x="7072313" y="4054475"/>
          <p14:tracePt t="80074" x="7054850" y="4054475"/>
          <p14:tracePt t="80089" x="7037388" y="4054475"/>
          <p14:tracePt t="80106" x="7027863" y="4054475"/>
          <p14:tracePt t="80137" x="7037388" y="4054475"/>
          <p14:tracePt t="80201" x="7045325" y="4062413"/>
          <p14:tracePt t="80214" x="7062788" y="4062413"/>
          <p14:tracePt t="80228" x="7081838" y="4071938"/>
          <p14:tracePt t="80240" x="7116763" y="4071938"/>
          <p14:tracePt t="80256" x="7161213" y="4081463"/>
          <p14:tracePt t="80273" x="7277100" y="4081463"/>
          <p14:tracePt t="80290" x="7331075" y="4081463"/>
          <p14:tracePt t="80306" x="7367588" y="4081463"/>
          <p14:tracePt t="80323" x="7402513" y="4081463"/>
          <p14:tracePt t="80339" x="7473950" y="4081463"/>
          <p14:tracePt t="80358" x="7518400" y="4081463"/>
          <p14:tracePt t="80373" x="7554913" y="4081463"/>
          <p14:tracePt t="80390" x="7589838" y="4081463"/>
          <p14:tracePt t="80408" x="7599363" y="4081463"/>
          <p14:tracePt t="80423" x="7608888" y="4081463"/>
          <p14:tracePt t="80443" x="7599363" y="4071938"/>
          <p14:tracePt t="80520" x="7589838" y="4071938"/>
          <p14:tracePt t="80533" x="7562850" y="4071938"/>
          <p14:tracePt t="80546" x="7537450" y="4062413"/>
          <p14:tracePt t="80558" x="7466013" y="4062413"/>
          <p14:tracePt t="80572" x="7340600" y="4062413"/>
          <p14:tracePt t="80589" x="7205663" y="4062413"/>
          <p14:tracePt t="80605" x="7010400" y="4081463"/>
          <p14:tracePt t="80622" x="6902450" y="4089400"/>
          <p14:tracePt t="80639" x="6777038" y="4098925"/>
          <p14:tracePt t="80656" x="6608763" y="4098925"/>
          <p14:tracePt t="80673" x="6500813" y="4098925"/>
          <p14:tracePt t="80689" x="6394450" y="4098925"/>
          <p14:tracePt t="80706" x="6296025" y="4098925"/>
          <p14:tracePt t="80722" x="6134100" y="4098925"/>
          <p14:tracePt t="80739" x="6027738" y="4108450"/>
          <p14:tracePt t="80755" x="5911850" y="4125913"/>
          <p14:tracePt t="80772" x="5697538" y="4143375"/>
          <p14:tracePt t="80789" x="5572125" y="4152900"/>
          <p14:tracePt t="80806" x="5473700" y="4152900"/>
          <p14:tracePt t="80822" x="5276850" y="4170363"/>
          <p14:tracePt t="80839" x="5170488" y="4170363"/>
          <p14:tracePt t="80855" x="5099050" y="4170363"/>
          <p14:tracePt t="80872" x="5010150" y="4170363"/>
          <p14:tracePt t="80889" x="4840288" y="4187825"/>
          <p14:tracePt t="80906" x="4776788" y="4187825"/>
          <p14:tracePt t="80922" x="4741863" y="4187825"/>
          <p14:tracePt t="80939" x="4660900" y="4187825"/>
          <p14:tracePt t="80956" x="4633913" y="4187825"/>
          <p14:tracePt t="80972" x="4581525" y="4187825"/>
          <p14:tracePt t="80989" x="4500563" y="4187825"/>
          <p14:tracePt t="81006" x="4456113" y="4187825"/>
          <p14:tracePt t="81024" x="4429125" y="4187825"/>
          <p14:tracePt t="81039" x="4367213" y="4187825"/>
          <p14:tracePt t="81056" x="4313238" y="4187825"/>
          <p14:tracePt t="81072" x="4259263" y="4179888"/>
          <p14:tracePt t="81089" x="4205288" y="4179888"/>
          <p14:tracePt t="81107" x="4179888" y="4170363"/>
          <p14:tracePt t="81122" x="4152900" y="4160838"/>
          <p14:tracePt t="81139" x="4108450" y="4160838"/>
          <p14:tracePt t="81157" x="4089400" y="4160838"/>
          <p14:tracePt t="81172" x="4062413" y="4160838"/>
          <p14:tracePt t="81189" x="4044950" y="4152900"/>
          <p14:tracePt t="81205" x="4010025" y="4152900"/>
          <p14:tracePt t="81223" x="4000500" y="4152900"/>
          <p14:tracePt t="81246" x="3990975" y="4152900"/>
          <p14:tracePt t="81297" x="3990975" y="4143375"/>
          <p14:tracePt t="81335" x="3990975" y="4133850"/>
          <p14:tracePt t="81387" x="4000500" y="4133850"/>
          <p14:tracePt t="81476" x="4027488" y="4133850"/>
          <p14:tracePt t="81489" x="4044950" y="4133850"/>
          <p14:tracePt t="81502" x="4071938" y="4133850"/>
          <p14:tracePt t="81514" x="4108450" y="4133850"/>
          <p14:tracePt t="81527" x="4125913" y="4133850"/>
          <p14:tracePt t="81540" x="4143375" y="4133850"/>
          <p14:tracePt t="81557" x="4160838" y="4133850"/>
          <p14:tracePt t="81574" x="4170363" y="4133850"/>
          <p14:tracePt t="81590" x="4179888" y="4133850"/>
          <p14:tracePt t="81642" x="4160838" y="4133850"/>
          <p14:tracePt t="81692" x="4133850" y="4133850"/>
          <p14:tracePt t="81706" x="4089400" y="4133850"/>
          <p14:tracePt t="81718" x="4010025" y="4133850"/>
          <p14:tracePt t="81731" x="3956050" y="4133850"/>
          <p14:tracePt t="81743" x="3919538" y="4143375"/>
          <p14:tracePt t="81757" x="3894138" y="4143375"/>
          <p14:tracePt t="81773" x="3875088" y="4143375"/>
          <p14:tracePt t="81790" x="3867150" y="4143375"/>
          <p14:tracePt t="81807" x="3848100" y="4143375"/>
          <p14:tracePt t="81824" x="3840163" y="4143375"/>
          <p14:tracePt t="81858" x="3848100" y="4143375"/>
          <p14:tracePt t="81998" x="3857625" y="4143375"/>
          <p14:tracePt t="82011" x="3867150" y="4143375"/>
          <p14:tracePt t="82025" x="3894138" y="4143375"/>
          <p14:tracePt t="82037" x="3919538" y="4143375"/>
          <p14:tracePt t="82049" x="3965575" y="4143375"/>
          <p14:tracePt t="82062" x="3990975" y="4133850"/>
          <p14:tracePt t="82075" x="4017963" y="4133850"/>
          <p14:tracePt t="82089" x="4044950" y="4133850"/>
          <p14:tracePt t="82106" x="4071938" y="4133850"/>
          <p14:tracePt t="82123" x="4133850" y="4133850"/>
          <p14:tracePt t="82140" x="4187825" y="4133850"/>
          <p14:tracePt t="82156" x="4232275" y="4133850"/>
          <p14:tracePt t="82173" x="4367213" y="4133850"/>
          <p14:tracePt t="82190" x="4456113" y="4133850"/>
          <p14:tracePt t="82206" x="4572000" y="4133850"/>
          <p14:tracePt t="82222" x="4705350" y="4133850"/>
          <p14:tracePt t="82239" x="5081588" y="4133850"/>
          <p14:tracePt t="82256" x="5268913" y="4152900"/>
          <p14:tracePt t="82273" x="5465763" y="4152900"/>
          <p14:tracePt t="82289" x="5813425" y="4152900"/>
          <p14:tracePt t="82307" x="5991225" y="4152900"/>
          <p14:tracePt t="82323" x="6197600" y="4152900"/>
          <p14:tracePt t="82339" x="6581775" y="4081463"/>
          <p14:tracePt t="82357" x="6777038" y="4044950"/>
          <p14:tracePt t="82372" x="6894513" y="4017963"/>
          <p14:tracePt t="82389" x="7251700" y="3965575"/>
          <p14:tracePt t="82407" x="7331075" y="3956050"/>
          <p14:tracePt t="82423" x="7483475" y="3938588"/>
          <p14:tracePt t="82439" x="7643813" y="3929063"/>
          <p14:tracePt t="82456" x="7813675" y="3929063"/>
          <p14:tracePt t="82473" x="7939088" y="3929063"/>
          <p14:tracePt t="82489" x="8045450" y="3929063"/>
          <p14:tracePt t="82506" x="8170863" y="3929063"/>
          <p14:tracePt t="82524" x="8205788" y="3929063"/>
          <p14:tracePt t="82540" x="8242300" y="3929063"/>
          <p14:tracePt t="82556" x="8304213" y="3929063"/>
          <p14:tracePt t="82573" x="8323263" y="3929063"/>
          <p14:tracePt t="82590" x="8331200" y="3929063"/>
          <p14:tracePt t="82606" x="8340725" y="3929063"/>
          <p14:tracePt t="82623" x="8348663" y="3929063"/>
          <p14:tracePt t="82648" x="8340725" y="3929063"/>
          <p14:tracePt t="82724" x="8323263" y="3929063"/>
          <p14:tracePt t="82737" x="8277225" y="3919538"/>
          <p14:tracePt t="82750" x="8224838" y="3919538"/>
          <p14:tracePt t="82763" x="8126413" y="3911600"/>
          <p14:tracePt t="82775" x="8010525" y="3911600"/>
          <p14:tracePt t="82790" x="7929563" y="3911600"/>
          <p14:tracePt t="82807" x="7875588" y="3911600"/>
          <p14:tracePt t="82825" x="7831138" y="3911600"/>
          <p14:tracePt t="82841" x="7823200" y="3911600"/>
          <p14:tracePt t="82857" x="7804150" y="3911600"/>
          <p14:tracePt t="82874" x="7796213" y="3911600"/>
          <p14:tracePt t="82890" x="7786688" y="3911600"/>
          <p14:tracePt t="82915" x="7777163" y="3911600"/>
          <p14:tracePt t="82928" x="7769225" y="3911600"/>
          <p14:tracePt t="82954" x="7759700" y="3911600"/>
          <p14:tracePt t="82980" x="7751763" y="3911600"/>
          <p14:tracePt t="82992" x="7732713" y="3911600"/>
          <p14:tracePt t="83004" x="7705725" y="3911600"/>
          <p14:tracePt t="83017" x="7680325" y="3911600"/>
          <p14:tracePt t="83030" x="7653338" y="3911600"/>
          <p14:tracePt t="83042" x="7626350" y="3919538"/>
          <p14:tracePt t="83056" x="7589838" y="3929063"/>
          <p14:tracePt t="83072" x="7545388" y="3929063"/>
          <p14:tracePt t="83089" x="7419975" y="3965575"/>
          <p14:tracePt t="83107" x="7367588" y="3965575"/>
          <p14:tracePt t="83123" x="7331075" y="3973513"/>
          <p14:tracePt t="83140" x="7286625" y="3990975"/>
          <p14:tracePt t="83156" x="7232650" y="4017963"/>
          <p14:tracePt t="83173" x="7188200" y="4027488"/>
          <p14:tracePt t="83189" x="7161213" y="4027488"/>
          <p14:tracePt t="83207" x="7126288" y="4037013"/>
          <p14:tracePt t="83223" x="7116763" y="4037013"/>
          <p14:tracePt t="83239" x="7108825" y="4037013"/>
          <p14:tracePt t="83256" x="7116763" y="4037013"/>
          <p14:tracePt t="83412" x="7126288" y="4037013"/>
          <p14:tracePt t="83438" x="7134225" y="4037013"/>
          <p14:tracePt t="83450" x="7153275" y="4037013"/>
          <p14:tracePt t="83463" x="7161213" y="4037013"/>
          <p14:tracePt t="83476" x="7197725" y="4037013"/>
          <p14:tracePt t="83490" x="7215188" y="4037013"/>
          <p14:tracePt t="83507" x="7232650" y="4037013"/>
          <p14:tracePt t="83524" x="7296150" y="4037013"/>
          <p14:tracePt t="83541" x="7348538" y="4037013"/>
          <p14:tracePt t="83557" x="7394575" y="4037013"/>
          <p14:tracePt t="83574" x="7473950" y="4044950"/>
          <p14:tracePt t="83591" x="7500938" y="4044950"/>
          <p14:tracePt t="83607" x="7518400" y="4044950"/>
          <p14:tracePt t="83624" x="7581900" y="4044950"/>
          <p14:tracePt t="83641" x="7599363" y="4044950"/>
          <p14:tracePt t="83657" x="7616825" y="4044950"/>
          <p14:tracePt t="83674" x="7616825" y="4054475"/>
          <p14:tracePt t="83756" x="7608888" y="4054475"/>
          <p14:tracePt t="83781" x="7581900" y="4054475"/>
          <p14:tracePt t="83795" x="7545388" y="4062413"/>
          <p14:tracePt t="83807" x="7500938" y="4071938"/>
          <p14:tracePt t="83820" x="7412038" y="4081463"/>
          <p14:tracePt t="83832" x="7323138" y="4089400"/>
          <p14:tracePt t="83845" x="7242175" y="4089400"/>
          <p14:tracePt t="83858" x="7180263" y="4098925"/>
          <p14:tracePt t="83874" x="7108825" y="4098925"/>
          <p14:tracePt t="83890" x="7027863" y="4098925"/>
          <p14:tracePt t="83907" x="6946900" y="4098925"/>
          <p14:tracePt t="83925" x="6919913" y="4098925"/>
          <p14:tracePt t="83941" x="6911975" y="4098925"/>
          <p14:tracePt t="83957" x="6902450" y="4098925"/>
          <p14:tracePt t="83986" x="6902450" y="4089400"/>
          <p14:tracePt t="84036" x="6911975" y="4089400"/>
          <p14:tracePt t="84087" x="6956425" y="4081463"/>
          <p14:tracePt t="84100" x="7027863" y="4062413"/>
          <p14:tracePt t="84112" x="7126288" y="4027488"/>
          <p14:tracePt t="84125" x="7215188" y="4010025"/>
          <p14:tracePt t="84140" x="7323138" y="3990975"/>
          <p14:tracePt t="84156" x="7412038" y="3983038"/>
          <p14:tracePt t="84173" x="7500938" y="3965575"/>
          <p14:tracePt t="84190" x="7527925" y="3956050"/>
          <p14:tracePt t="84206" x="7554913" y="3956050"/>
          <p14:tracePt t="84223" x="7572375" y="3956050"/>
          <p14:tracePt t="84241" x="7581900" y="3956050"/>
          <p14:tracePt t="84265" x="7589838" y="3956050"/>
          <p14:tracePt t="84304" x="7572375" y="3956050"/>
          <p14:tracePt t="84431" x="7562850" y="3956050"/>
          <p14:tracePt t="84444" x="7554913" y="3956050"/>
          <p14:tracePt t="84457" x="7527925" y="3956050"/>
          <p14:tracePt t="84469" x="7500938" y="3956050"/>
          <p14:tracePt t="84482" x="7466013" y="3956050"/>
          <p14:tracePt t="84495" x="7419975" y="3956050"/>
          <p14:tracePt t="84510" x="7367588" y="3956050"/>
          <p14:tracePt t="84524" x="7331075" y="3956050"/>
          <p14:tracePt t="84541" x="7304088" y="3956050"/>
          <p14:tracePt t="84556" x="7269163" y="3956050"/>
          <p14:tracePt t="84574" x="7251700" y="3956050"/>
          <p14:tracePt t="84590" x="7242175" y="3956050"/>
          <p14:tracePt t="84609" x="7232650" y="3956050"/>
          <p14:tracePt t="85120" x="7224713" y="3956050"/>
          <p14:tracePt t="85133" x="7205663" y="3956050"/>
          <p14:tracePt t="85145" x="7188200" y="3965575"/>
          <p14:tracePt t="85159" x="7170738" y="3973513"/>
          <p14:tracePt t="85174" x="7143750" y="3990975"/>
          <p14:tracePt t="85191" x="7099300" y="4010025"/>
          <p14:tracePt t="85208" x="7027863" y="4017963"/>
          <p14:tracePt t="85225" x="7000875" y="4027488"/>
          <p14:tracePt t="85241" x="6973888" y="4027488"/>
          <p14:tracePt t="85257" x="6929438" y="4027488"/>
          <p14:tracePt t="85275" x="6919913" y="4027488"/>
          <p14:tracePt t="85291" x="6902450" y="4027488"/>
          <p14:tracePt t="85308" x="6894513" y="4027488"/>
          <p14:tracePt t="85326" x="6884988" y="4027488"/>
          <p14:tracePt t="85341" x="6894513" y="4027488"/>
          <p14:tracePt t="85592" x="6902450" y="4027488"/>
          <p14:tracePt t="85642" x="6919913" y="4027488"/>
          <p14:tracePt t="85671" x="6938963" y="4027488"/>
          <p14:tracePt t="85680" x="6956425" y="4037013"/>
          <p14:tracePt t="85693" x="6983413" y="4044950"/>
          <p14:tracePt t="85708" x="7010400" y="4054475"/>
          <p14:tracePt t="85724" x="7054850" y="4062413"/>
          <p14:tracePt t="85741" x="7153275" y="4081463"/>
          <p14:tracePt t="85758" x="7205663" y="4089400"/>
          <p14:tracePt t="85774" x="7251700" y="4098925"/>
          <p14:tracePt t="85791" x="7331075" y="4116388"/>
          <p14:tracePt t="85809" x="7358063" y="4125913"/>
          <p14:tracePt t="85825" x="7402513" y="4133850"/>
          <p14:tracePt t="85841" x="7439025" y="4133850"/>
          <p14:tracePt t="85857" x="7473950" y="4152900"/>
          <p14:tracePt t="85875" x="7483475" y="4160838"/>
          <p14:tracePt t="85891" x="7491413" y="4160838"/>
          <p14:tracePt t="85910" x="7500938" y="4160838"/>
          <p14:tracePt t="85961" x="7510463" y="4160838"/>
          <p14:tracePt t="86267" x="7518400" y="4160838"/>
          <p14:tracePt t="86306" x="7527925" y="4160838"/>
          <p14:tracePt t="86344" x="7537450" y="4160838"/>
          <p14:tracePt t="86357" x="7545388" y="4160838"/>
          <p14:tracePt t="86395" x="7554913" y="4160838"/>
          <p14:tracePt t="86484" x="7554913" y="4152900"/>
          <p14:tracePt t="86599" x="7545388" y="4152900"/>
          <p14:tracePt t="86663" x="7537450" y="4152900"/>
          <p14:tracePt t="86688" x="7527925" y="4152900"/>
          <p14:tracePt t="86714" x="7518400" y="4152900"/>
          <p14:tracePt t="86778" x="7510463" y="4152900"/>
          <p14:tracePt t="87186" x="7500938" y="4152900"/>
          <p14:tracePt t="87199" x="7491413" y="4152900"/>
          <p14:tracePt t="87211" x="7483475" y="4152900"/>
          <p14:tracePt t="87226" x="7473950" y="4152900"/>
          <p14:tracePt t="87241" x="7446963" y="4152900"/>
          <p14:tracePt t="87258" x="7412038" y="4152900"/>
          <p14:tracePt t="87276" x="7394575" y="4152900"/>
          <p14:tracePt t="87291" x="7367588" y="4152900"/>
          <p14:tracePt t="87308" x="7358063" y="4152900"/>
          <p14:tracePt t="87325" x="7340600" y="4160838"/>
          <p14:tracePt t="87342" x="7331075" y="4160838"/>
          <p14:tracePt t="87364" x="7323138" y="4160838"/>
          <p14:tracePt t="87391" x="7304088" y="4170363"/>
          <p14:tracePt t="87403" x="7259638" y="4170363"/>
          <p14:tracePt t="87415" x="7180263" y="4197350"/>
          <p14:tracePt t="87428" x="7081838" y="4224338"/>
          <p14:tracePt t="87442" x="6965950" y="4251325"/>
          <p14:tracePt t="87458" x="6796088" y="4286250"/>
          <p14:tracePt t="87475" x="6616700" y="4340225"/>
          <p14:tracePt t="87491" x="6348413" y="4411663"/>
          <p14:tracePt t="87509" x="6108700" y="4473575"/>
          <p14:tracePt t="87525" x="5911850" y="4527550"/>
          <p14:tracePt t="87542" x="5340350" y="4679950"/>
          <p14:tracePt t="87560" x="4991100" y="4776788"/>
          <p14:tracePt t="87574" x="4670425" y="4875213"/>
          <p14:tracePt t="87591" x="4160838" y="5054600"/>
          <p14:tracePt t="87608" x="4054475" y="5099050"/>
          <p14:tracePt t="87624" x="3946525" y="5126038"/>
          <p14:tracePt t="87641" x="3786188" y="5170488"/>
          <p14:tracePt t="87658" x="3759200" y="5180013"/>
          <p14:tracePt t="87674" x="3741738" y="5187950"/>
          <p14:tracePt t="87691" x="3732213" y="5187950"/>
          <p14:tracePt t="87707" x="3724275" y="5197475"/>
          <p14:tracePt t="87724" x="3714750" y="5197475"/>
          <p14:tracePt t="87741" x="3705225" y="5197475"/>
          <p14:tracePt t="88143" x="3687763" y="5197475"/>
          <p14:tracePt t="88155" x="3652838" y="5197475"/>
          <p14:tracePt t="88168" x="3562350" y="5197475"/>
          <p14:tracePt t="88181" x="3455988" y="5205413"/>
          <p14:tracePt t="88194" x="3303588" y="5232400"/>
          <p14:tracePt t="88209" x="3081338" y="5232400"/>
          <p14:tracePt t="88225" x="2965450" y="5241925"/>
          <p14:tracePt t="88242" x="2776538" y="5241925"/>
          <p14:tracePt t="88260" x="2660650" y="5232400"/>
          <p14:tracePt t="88275" x="2554288" y="5197475"/>
          <p14:tracePt t="88292" x="2384425" y="5153025"/>
          <p14:tracePt t="88310" x="2259013" y="5116513"/>
          <p14:tracePt t="88325" x="2179638" y="5089525"/>
          <p14:tracePt t="88341" x="2036763" y="5045075"/>
          <p14:tracePt t="88360" x="1938338" y="5027613"/>
          <p14:tracePt t="88375" x="1847850" y="4991100"/>
          <p14:tracePt t="88392" x="1785938" y="4973638"/>
          <p14:tracePt t="88408" x="1679575" y="4946650"/>
          <p14:tracePt t="88426" x="1625600" y="4938713"/>
          <p14:tracePt t="88442" x="1571625" y="4919663"/>
          <p14:tracePt t="88458" x="1455738" y="4894263"/>
          <p14:tracePt t="88476" x="1419225" y="4894263"/>
          <p14:tracePt t="88492" x="1393825" y="4884738"/>
          <p14:tracePt t="88508" x="1312863" y="4867275"/>
          <p14:tracePt t="88526" x="1258888" y="4867275"/>
          <p14:tracePt t="88541" x="1231900" y="4857750"/>
          <p14:tracePt t="88558" x="1204913" y="4848225"/>
          <p14:tracePt t="88558" x="1187450" y="4848225"/>
          <p14:tracePt t="88577" x="1160463" y="4848225"/>
          <p14:tracePt t="88591" x="1143000" y="4848225"/>
          <p14:tracePt t="88607" x="1133475" y="4848225"/>
          <p14:tracePt t="88624" x="1108075" y="4848225"/>
          <p14:tracePt t="88641" x="1098550" y="4848225"/>
          <p14:tracePt t="88658" x="1089025" y="4848225"/>
          <p14:tracePt t="88674" x="1062038" y="4848225"/>
          <p14:tracePt t="88691" x="1044575" y="4848225"/>
          <p14:tracePt t="88707" x="1027113" y="4848225"/>
          <p14:tracePt t="88724" x="1000125" y="4848225"/>
          <p14:tracePt t="88742" x="990600" y="4848225"/>
          <p14:tracePt t="88758" x="973138" y="4848225"/>
          <p14:tracePt t="88774" x="965200" y="4848225"/>
          <p14:tracePt t="88791" x="946150" y="4848225"/>
          <p14:tracePt t="88808" x="928688" y="4848225"/>
          <p14:tracePt t="88824" x="919163" y="4848225"/>
          <p14:tracePt t="88841" x="893763" y="4848225"/>
          <p14:tracePt t="88858" x="884238" y="4848225"/>
          <p14:tracePt t="88881" x="874713" y="4848225"/>
          <p14:tracePt t="88920" x="874713" y="4840288"/>
          <p14:tracePt t="89022" x="884238" y="4840288"/>
          <p14:tracePt t="89060" x="911225" y="4840288"/>
          <p14:tracePt t="89073" x="928688" y="4840288"/>
          <p14:tracePt t="89085" x="965200" y="4848225"/>
          <p14:tracePt t="89098" x="990600" y="4857750"/>
          <p14:tracePt t="89111" x="1044575" y="4875213"/>
          <p14:tracePt t="89124" x="1081088" y="4894263"/>
          <p14:tracePt t="89141" x="1108075" y="4911725"/>
          <p14:tracePt t="89158" x="1133475" y="4911725"/>
          <p14:tracePt t="89174" x="1169988" y="4938713"/>
          <p14:tracePt t="89191" x="1179513" y="4938713"/>
          <p14:tracePt t="89208" x="1196975" y="4946650"/>
          <p14:tracePt t="89224" x="1214438" y="4956175"/>
          <p14:tracePt t="89242" x="1231900" y="4965700"/>
          <p14:tracePt t="89258" x="1250950" y="4965700"/>
          <p14:tracePt t="89276" x="1258888" y="4973638"/>
          <p14:tracePt t="89302" x="1268413" y="4973638"/>
          <p14:tracePt t="89340" x="1276350" y="4973638"/>
          <p14:tracePt t="89519" x="1285875" y="4973638"/>
          <p14:tracePt t="89557" x="1322388" y="4973638"/>
          <p14:tracePt t="89571" x="1366838" y="4983163"/>
          <p14:tracePt t="89583" x="1465263" y="5000625"/>
          <p14:tracePt t="89596" x="1589088" y="5018088"/>
          <p14:tracePt t="89609" x="1687513" y="5027613"/>
          <p14:tracePt t="89625" x="1758950" y="5037138"/>
          <p14:tracePt t="89642" x="1822450" y="5037138"/>
          <p14:tracePt t="89642" x="1919288" y="5037138"/>
          <p14:tracePt t="89660" x="2000250" y="5037138"/>
          <p14:tracePt t="89676" x="2062163" y="5037138"/>
          <p14:tracePt t="89692" x="2125663" y="5037138"/>
          <p14:tracePt t="89709" x="2259013" y="5037138"/>
          <p14:tracePt t="89726" x="2347913" y="5037138"/>
          <p14:tracePt t="89742" x="2411413" y="5037138"/>
          <p14:tracePt t="89759" x="2517775" y="5037138"/>
          <p14:tracePt t="89776" x="2589213" y="5037138"/>
          <p14:tracePt t="89793" x="2679700" y="5037138"/>
          <p14:tracePt t="89809" x="2803525" y="5037138"/>
          <p14:tracePt t="89828" x="2847975" y="5037138"/>
          <p14:tracePt t="89842" x="2919413" y="5037138"/>
          <p14:tracePt t="89859" x="3000375" y="5037138"/>
          <p14:tracePt t="89876" x="3089275" y="5037138"/>
          <p14:tracePt t="89893" x="3108325" y="5027613"/>
          <p14:tracePt t="89909" x="3125788" y="5027613"/>
          <p14:tracePt t="89926" x="3143250" y="5018088"/>
          <p14:tracePt t="89943" x="3152775" y="5018088"/>
          <p14:tracePt t="89959" x="3160713" y="5018088"/>
          <p14:tracePt t="90195" x="3170238" y="5018088"/>
          <p14:tracePt t="90271" x="3197225" y="5018088"/>
          <p14:tracePt t="90284" x="3259138" y="5018088"/>
          <p14:tracePt t="90297" x="3438525" y="5045075"/>
          <p14:tracePt t="90310" x="3768725" y="5072063"/>
          <p14:tracePt t="90325" x="3973513" y="5089525"/>
          <p14:tracePt t="90342" x="4089400" y="5099050"/>
          <p14:tracePt t="90359" x="4527550" y="5108575"/>
          <p14:tracePt t="90376" x="4705350" y="5126038"/>
          <p14:tracePt t="90393" x="5081588" y="5143500"/>
          <p14:tracePt t="90409" x="5357813" y="5170488"/>
          <p14:tracePt t="90426" x="5384800" y="5187950"/>
          <p14:tracePt t="90442" x="5411788" y="5197475"/>
          <p14:tracePt t="90459" x="5402263" y="5197475"/>
          <p14:tracePt t="90819" x="5348288" y="5197475"/>
          <p14:tracePt t="90833" x="5259388" y="5197475"/>
          <p14:tracePt t="90845" x="5116513" y="5197475"/>
          <p14:tracePt t="90859" x="4911725" y="5197475"/>
          <p14:tracePt t="90876" x="4660900" y="5197475"/>
          <p14:tracePt t="90893" x="4483100" y="5214938"/>
          <p14:tracePt t="90910" x="4357688" y="5214938"/>
          <p14:tracePt t="90926" x="4251325" y="5224463"/>
          <p14:tracePt t="90943" x="4179888" y="5224463"/>
          <p14:tracePt t="90943" x="4125913" y="5232400"/>
          <p14:tracePt t="90960" x="4089400" y="5232400"/>
          <p14:tracePt t="90976" x="4037013" y="5241925"/>
          <p14:tracePt t="90992" x="3973513" y="5259388"/>
          <p14:tracePt t="91009" x="3830638" y="5286375"/>
          <p14:tracePt t="91026" x="3768725" y="5313363"/>
          <p14:tracePt t="91043" x="3705225" y="5330825"/>
          <p14:tracePt t="91058" x="3554413" y="5375275"/>
          <p14:tracePt t="91075" x="3482975" y="5394325"/>
          <p14:tracePt t="91091" x="3446463" y="5402263"/>
          <p14:tracePt t="91108" x="3348038" y="5438775"/>
          <p14:tracePt t="91125" x="3251200" y="5456238"/>
          <p14:tracePt t="91141" x="3179763" y="5473700"/>
          <p14:tracePt t="91158" x="3098800" y="5500688"/>
          <p14:tracePt t="91175" x="3000375" y="5518150"/>
          <p14:tracePt t="91192" x="2938463" y="5545138"/>
          <p14:tracePt t="91208" x="2847975" y="5562600"/>
          <p14:tracePt t="91225" x="2732088" y="5581650"/>
          <p14:tracePt t="91242" x="2679700" y="5589588"/>
          <p14:tracePt t="91258" x="2625725" y="5599113"/>
          <p14:tracePt t="91275" x="2509838" y="5599113"/>
          <p14:tracePt t="91292" x="2465388" y="5599113"/>
          <p14:tracePt t="91308" x="2428875" y="5599113"/>
          <p14:tracePt t="91325" x="2419350" y="5599113"/>
          <p14:tracePt t="91342" x="2393950" y="5599113"/>
          <p14:tracePt t="91359" x="2393950" y="5589588"/>
          <p14:tracePt t="91380" x="2384425" y="5589588"/>
          <p14:tracePt t="91406" x="2384425" y="5581650"/>
          <p14:tracePt t="91457" x="2384425" y="5572125"/>
          <p14:tracePt t="91508" x="2384425" y="5562600"/>
          <p14:tracePt t="91521" x="2384425" y="5554663"/>
          <p14:tracePt t="91546" x="2384425" y="5545138"/>
          <p14:tracePt t="91584" x="2374900" y="5537200"/>
          <p14:tracePt t="91597" x="2366963" y="5537200"/>
          <p14:tracePt t="91622" x="2366963" y="5527675"/>
          <p14:tracePt t="91636" x="2347913" y="5527675"/>
          <p14:tracePt t="91647" x="2330450" y="5510213"/>
          <p14:tracePt t="91660" x="2303463" y="5500688"/>
          <p14:tracePt t="91675" x="2276475" y="5491163"/>
          <p14:tracePt t="91692" x="2251075" y="5491163"/>
          <p14:tracePt t="91708" x="2214563" y="5483225"/>
          <p14:tracePt t="91726" x="2205038" y="5473700"/>
          <p14:tracePt t="91741" x="2187575" y="5473700"/>
          <p14:tracePt t="91758" x="2179638" y="5473700"/>
          <p14:tracePt t="91776" x="2179638" y="5465763"/>
          <p14:tracePt t="92631" x="2179638" y="5456238"/>
          <p14:tracePt t="92669" x="2179638" y="5446713"/>
          <p14:tracePt t="92681" x="2170113" y="5429250"/>
          <p14:tracePt t="92694" x="2160588" y="5419725"/>
          <p14:tracePt t="92707" x="2143125" y="5402263"/>
          <p14:tracePt t="92719" x="2116138" y="5375275"/>
          <p14:tracePt t="92733" x="2071688" y="5340350"/>
          <p14:tracePt t="92745" x="2044700" y="5313363"/>
          <p14:tracePt t="92760" x="2009775" y="5268913"/>
          <p14:tracePt t="92776" x="1973263" y="5224463"/>
          <p14:tracePt t="92793" x="1938338" y="5160963"/>
          <p14:tracePt t="92811" x="1938338" y="5143500"/>
          <p14:tracePt t="92827" x="1928813" y="5126038"/>
          <p14:tracePt t="92843" x="1919288" y="5116513"/>
          <p14:tracePt t="92860" x="1919288" y="5108575"/>
          <p14:tracePt t="92885" x="1919288" y="5116513"/>
          <p14:tracePt t="93013" x="1919288" y="5133975"/>
          <p14:tracePt t="93026" x="1919288" y="5160963"/>
          <p14:tracePt t="93038" x="1919288" y="5187950"/>
          <p14:tracePt t="93051" x="1919288" y="5251450"/>
          <p14:tracePt t="93064" x="1928813" y="5303838"/>
          <p14:tracePt t="93077" x="1938338" y="5357813"/>
          <p14:tracePt t="93092" x="1938338" y="5394325"/>
          <p14:tracePt t="93109" x="1938338" y="5402263"/>
          <p14:tracePt t="93109" x="1938338" y="5411788"/>
          <p14:tracePt t="93129" x="1938338" y="5419725"/>
          <p14:tracePt t="93143" x="1938338" y="5429250"/>
          <p14:tracePt t="93160" x="1938338" y="5438775"/>
          <p14:tracePt t="93192" x="1946275" y="5438775"/>
          <p14:tracePt t="93255" x="1946275" y="5419725"/>
          <p14:tracePt t="93268" x="1955800" y="5402263"/>
          <p14:tracePt t="93280" x="1955800" y="5367338"/>
          <p14:tracePt t="93294" x="1973263" y="5268913"/>
          <p14:tracePt t="93310" x="2000250" y="5143500"/>
          <p14:tracePt t="93327" x="2017713" y="5037138"/>
          <p14:tracePt t="93343" x="2062163" y="4911725"/>
          <p14:tracePt t="93360" x="2062163" y="4884738"/>
          <p14:tracePt t="93376" x="2062163" y="4875213"/>
          <p14:tracePt t="93393" x="2071688" y="4857750"/>
          <p14:tracePt t="93411" x="2071688" y="4848225"/>
          <p14:tracePt t="93446" x="2071688" y="4857750"/>
          <p14:tracePt t="94122" x="2071688" y="4867275"/>
          <p14:tracePt t="94225" x="2071688" y="4875213"/>
          <p14:tracePt t="94391" x="2071688" y="4894263"/>
          <p14:tracePt t="94441" x="2071688" y="4911725"/>
          <p14:tracePt t="94467" x="2071688" y="4929188"/>
          <p14:tracePt t="94479" x="2081213" y="4973638"/>
          <p14:tracePt t="94493" x="2089150" y="5010150"/>
          <p14:tracePt t="94505" x="2108200" y="5054600"/>
          <p14:tracePt t="94518" x="2108200" y="5081588"/>
          <p14:tracePt t="94531" x="2116138" y="5089525"/>
          <p14:tracePt t="94543" x="2125663" y="5108575"/>
          <p14:tracePt t="94559" x="2133600" y="5116513"/>
          <p14:tracePt t="94576" x="2133600" y="5126038"/>
          <p14:tracePt t="94592" x="2143125" y="5143500"/>
          <p14:tracePt t="94609" x="2152650" y="5153025"/>
          <p14:tracePt t="94626" x="2152650" y="5160963"/>
          <p14:tracePt t="94659" x="2160588" y="5160963"/>
          <p14:tracePt t="95731" x="2179638" y="5160963"/>
          <p14:tracePt t="95795" x="2187575" y="5160963"/>
          <p14:tracePt t="95808" x="2224088" y="5170488"/>
          <p14:tracePt t="95820" x="2286000" y="5180013"/>
          <p14:tracePt t="95833" x="2366963" y="5214938"/>
          <p14:tracePt t="95846" x="2438400" y="5232400"/>
          <p14:tracePt t="95860" x="2490788" y="5251450"/>
          <p14:tracePt t="95877" x="2554288" y="5259388"/>
          <p14:tracePt t="95894" x="2670175" y="5295900"/>
          <p14:tracePt t="95911" x="2724150" y="5295900"/>
          <p14:tracePt t="95927" x="2776538" y="5303838"/>
          <p14:tracePt t="95944" x="2847975" y="5303838"/>
          <p14:tracePt t="95961" x="2901950" y="5313363"/>
          <p14:tracePt t="95977" x="2946400" y="5322888"/>
          <p14:tracePt t="95994" x="2990850" y="5322888"/>
          <p14:tracePt t="96012" x="3009900" y="5322888"/>
          <p14:tracePt t="96029" x="3017838" y="5322888"/>
          <p14:tracePt t="96043" x="3036888" y="5322888"/>
          <p14:tracePt t="96059" x="3044825" y="5322888"/>
          <p14:tracePt t="96077" x="3054350" y="5322888"/>
          <p14:tracePt t="96100" x="3062288" y="5322888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178</TotalTime>
  <Words>177</Words>
  <Application>Microsoft Office PowerPoint</Application>
  <PresentationFormat>Widescreen</PresentationFormat>
  <Paragraphs>68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Ion Boardroom</vt:lpstr>
      <vt:lpstr>Hair disorders  By  Doaa Gaber Abdel baset Assistant lecturer of Dermatology </vt:lpstr>
      <vt:lpstr>Hair Structure</vt:lpstr>
      <vt:lpstr>Hair Cycle</vt:lpstr>
      <vt:lpstr>Hair disorders</vt:lpstr>
      <vt:lpstr>Alopecia</vt:lpstr>
      <vt:lpstr>Cicatricial Alopecia</vt:lpstr>
      <vt:lpstr>Kerion</vt:lpstr>
      <vt:lpstr>PowerPoint Presentation</vt:lpstr>
      <vt:lpstr>Non Cicatricial alopecia</vt:lpstr>
      <vt:lpstr>Alopecia Areata</vt:lpstr>
      <vt:lpstr>Types of alopecia areata</vt:lpstr>
      <vt:lpstr>Ophiasis</vt:lpstr>
      <vt:lpstr>Trichoscopy of AA</vt:lpstr>
      <vt:lpstr>Management of Alopecia Areata</vt:lpstr>
      <vt:lpstr>Trichotillomania</vt:lpstr>
      <vt:lpstr>PowerPoint Presentation</vt:lpstr>
      <vt:lpstr>PowerPoint Presentation</vt:lpstr>
      <vt:lpstr>Androgenetic Alopecia: Male pattern</vt:lpstr>
      <vt:lpstr>Female pattern hair loss</vt:lpstr>
      <vt:lpstr>Androgenetic alopecia management</vt:lpstr>
      <vt:lpstr>Trichoscope</vt:lpstr>
      <vt:lpstr>PowerPoint Presentation</vt:lpstr>
      <vt:lpstr>Treatment of AGA</vt:lpstr>
      <vt:lpstr>Telogen effluvium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Hair disorders  By  Doaa Gaber Abdel baset Assistant lecturer of Dermatology </dc:title>
  <dc:creator>ELBOSTAN</dc:creator>
  <cp:lastModifiedBy>ELBOSTAN</cp:lastModifiedBy>
  <cp:revision>16</cp:revision>
  <dcterms:created xsi:type="dcterms:W3CDTF">2020-07-01T00:14:30Z</dcterms:created>
  <dcterms:modified xsi:type="dcterms:W3CDTF">2020-07-08T20:42:29Z</dcterms:modified>
</cp:coreProperties>
</file>