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76" r:id="rId11"/>
    <p:sldId id="265" r:id="rId12"/>
    <p:sldId id="266" r:id="rId13"/>
    <p:sldId id="27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9" r:id="rId23"/>
    <p:sldId id="280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927" y="1834167"/>
            <a:ext cx="8825658" cy="332958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Structure and Functions of Skin</a:t>
            </a:r>
            <a:b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by</a:t>
            </a:r>
            <a:b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Doaa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Gaber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Abdel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baset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MSc</a:t>
            </a:r>
            <a:b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Assistant Lecturer of Dermatology</a:t>
            </a:r>
            <a:b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2020</a:t>
            </a:r>
            <a:endParaRPr lang="ar-EG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0" y="49369"/>
            <a:ext cx="9727179" cy="504423"/>
          </a:xfrm>
        </p:spPr>
        <p:txBody>
          <a:bodyPr/>
          <a:lstStyle/>
          <a:p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0219" r="-329"/>
          <a:stretch/>
        </p:blipFill>
        <p:spPr>
          <a:xfrm>
            <a:off x="7460496" y="2977363"/>
            <a:ext cx="4533365" cy="36728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4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1"/>
    </mc:Choice>
    <mc:Fallback>
      <p:transition spd="slow" advTm="1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Elongation of rete ridges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1837" y="2039759"/>
            <a:ext cx="5594349" cy="4195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6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0"/>
    </mc:Choice>
    <mc:Fallback>
      <p:transition spd="slow" advTm="20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5483225" y="4205288"/>
          <p14:tracePt t="983" x="5473700" y="4205288"/>
          <p14:tracePt t="997" x="5456238" y="4205288"/>
          <p14:tracePt t="1008" x="5402263" y="4224338"/>
          <p14:tracePt t="1021" x="5286375" y="4276725"/>
          <p14:tracePt t="1034" x="5160963" y="4340225"/>
          <p14:tracePt t="1047" x="5027613" y="4384675"/>
          <p14:tracePt t="1062" x="4919663" y="4429125"/>
          <p14:tracePt t="1079" x="4830763" y="4456113"/>
          <p14:tracePt t="1096" x="4714875" y="4473575"/>
          <p14:tracePt t="1113" x="4679950" y="4473575"/>
          <p14:tracePt t="1131" x="4652963" y="4473575"/>
          <p14:tracePt t="1146" x="4616450" y="4473575"/>
          <p14:tracePt t="1163" x="4598988" y="4456113"/>
          <p14:tracePt t="1179" x="4572000" y="4419600"/>
          <p14:tracePt t="1197" x="4527550" y="4303713"/>
          <p14:tracePt t="1214" x="4510088" y="4251325"/>
          <p14:tracePt t="1229" x="4510088" y="4214813"/>
          <p14:tracePt t="1246" x="4500563" y="4179888"/>
          <p14:tracePt t="1262" x="4500563" y="4089400"/>
          <p14:tracePt t="1280" x="4500563" y="4000500"/>
          <p14:tracePt t="1296" x="4500563" y="3938588"/>
          <p14:tracePt t="1312" x="4500563" y="3830638"/>
          <p14:tracePt t="1331" x="4500563" y="3768725"/>
          <p14:tracePt t="1346" x="4500563" y="3732213"/>
          <p14:tracePt t="1363" x="4500563" y="3660775"/>
          <p14:tracePt t="1381" x="4500563" y="3643313"/>
          <p14:tracePt t="1396" x="4500563" y="3625850"/>
          <p14:tracePt t="1412" x="4500563" y="3598863"/>
          <p14:tracePt t="1430" x="4500563" y="3581400"/>
          <p14:tracePt t="1446" x="4500563" y="3571875"/>
          <p14:tracePt t="1462" x="4500563" y="3554413"/>
          <p14:tracePt t="1480" x="4500563" y="3544888"/>
          <p14:tracePt t="1496" x="4500563" y="3527425"/>
          <p14:tracePt t="1513" x="4491038" y="3500438"/>
          <p14:tracePt t="1528" x="4483100" y="3465513"/>
          <p14:tracePt t="1545" x="4473575" y="3438525"/>
          <p14:tracePt t="1562" x="4473575" y="3429000"/>
          <p14:tracePt t="1578" x="4473575" y="3419475"/>
          <p14:tracePt t="1595" x="4473575" y="3411538"/>
          <p14:tracePt t="1612" x="4465638" y="3411538"/>
          <p14:tracePt t="1646" x="4465638" y="3419475"/>
          <p14:tracePt t="1722" x="4465638" y="3446463"/>
          <p14:tracePt t="1735" x="4473575" y="3473450"/>
          <p14:tracePt t="1747" x="4483100" y="3509963"/>
          <p14:tracePt t="1761" x="4491038" y="3544888"/>
          <p14:tracePt t="1773" x="4500563" y="3571875"/>
          <p14:tracePt t="1786" x="4510088" y="3581400"/>
          <p14:tracePt t="1799" x="4510088" y="3589338"/>
          <p14:tracePt t="1812" x="4510088" y="3608388"/>
          <p14:tracePt t="1829" x="4510088" y="3616325"/>
          <p14:tracePt t="1846" x="4510088" y="3643313"/>
          <p14:tracePt t="1864" x="4510088" y="3652838"/>
          <p14:tracePt t="1879" x="4510088" y="3670300"/>
          <p14:tracePt t="1896" x="4510088" y="3687763"/>
          <p14:tracePt t="1896" x="4510088" y="3714750"/>
          <p14:tracePt t="1913" x="4510088" y="3741738"/>
          <p14:tracePt t="1929" x="4510088" y="3768725"/>
          <p14:tracePt t="1946" x="4510088" y="3795713"/>
          <p14:tracePt t="1962" x="4510088" y="3840163"/>
          <p14:tracePt t="1980" x="4510088" y="3867150"/>
          <p14:tracePt t="1996" x="4500563" y="3894138"/>
          <p14:tracePt t="2012" x="4491038" y="3965575"/>
          <p14:tracePt t="2031" x="4483100" y="3983038"/>
          <p14:tracePt t="2045" x="4483100" y="4010025"/>
          <p14:tracePt t="2062" x="4483100" y="4037013"/>
          <p14:tracePt t="2079" x="4473575" y="4044950"/>
          <p14:tracePt t="2095" x="4473575" y="4062413"/>
          <p14:tracePt t="2112" x="4473575" y="4071938"/>
          <p14:tracePt t="2128" x="4465638" y="4098925"/>
          <p14:tracePt t="2146" x="4465638" y="4125913"/>
          <p14:tracePt t="2162" x="4465638" y="4133850"/>
          <p14:tracePt t="2178" x="4465638" y="4170363"/>
          <p14:tracePt t="2196" x="4465638" y="4187825"/>
          <p14:tracePt t="2212" x="4465638" y="4205288"/>
          <p14:tracePt t="2228" x="4465638" y="4232275"/>
          <p14:tracePt t="2245" x="4465638" y="4259263"/>
          <p14:tracePt t="2262" x="4465638" y="4268788"/>
          <p14:tracePt t="2278" x="4473575" y="4303713"/>
          <p14:tracePt t="2296" x="4473575" y="4313238"/>
          <p14:tracePt t="2312" x="4491038" y="4330700"/>
          <p14:tracePt t="2328" x="4500563" y="4340225"/>
          <p14:tracePt t="2345" x="4527550" y="4357688"/>
          <p14:tracePt t="2362" x="4545013" y="4367213"/>
          <p14:tracePt t="2378" x="4554538" y="4384675"/>
          <p14:tracePt t="2397" x="4572000" y="4384675"/>
          <p14:tracePt t="2412" x="4581525" y="4394200"/>
          <p14:tracePt t="2428" x="4598988" y="4402138"/>
          <p14:tracePt t="2445" x="4616450" y="4402138"/>
          <p14:tracePt t="2462" x="4633913" y="4402138"/>
          <p14:tracePt t="2478" x="4643438" y="4402138"/>
          <p14:tracePt t="2495" x="4697413" y="4402138"/>
          <p14:tracePt t="2512" x="4732338" y="4402138"/>
          <p14:tracePt t="2528" x="4759325" y="4402138"/>
          <p14:tracePt t="2546" x="4813300" y="4384675"/>
          <p14:tracePt t="2564" x="4840288" y="4375150"/>
          <p14:tracePt t="2579" x="4857750" y="4367213"/>
          <p14:tracePt t="2596" x="4867275" y="4357688"/>
          <p14:tracePt t="2613" x="4875213" y="4357688"/>
          <p14:tracePt t="2629" x="4884738" y="4348163"/>
          <p14:tracePt t="2664" x="4884738" y="4340225"/>
          <p14:tracePt t="2678" x="4894263" y="4330700"/>
          <p14:tracePt t="2702" x="4894263" y="4313238"/>
          <p14:tracePt t="2715" x="4902200" y="4295775"/>
          <p14:tracePt t="2728" x="4911725" y="4268788"/>
          <p14:tracePt t="2741" x="4911725" y="4214813"/>
          <p14:tracePt t="2754" x="4911725" y="4187825"/>
          <p14:tracePt t="2767" x="4919663" y="4160838"/>
          <p14:tracePt t="2780" x="4919663" y="4143375"/>
          <p14:tracePt t="2796" x="4919663" y="4125913"/>
          <p14:tracePt t="2812" x="4919663" y="4116388"/>
          <p14:tracePt t="2829" x="4938713" y="4089400"/>
          <p14:tracePt t="2846" x="4938713" y="4081463"/>
          <p14:tracePt t="2862" x="4946650" y="4054475"/>
          <p14:tracePt t="2879" x="4983163" y="4027488"/>
          <p14:tracePt t="2896" x="5010150" y="3990975"/>
          <p14:tracePt t="2913" x="5045075" y="3965575"/>
          <p14:tracePt t="2929" x="5116513" y="3919538"/>
          <p14:tracePt t="2946" x="5153025" y="3894138"/>
          <p14:tracePt t="2962" x="5187950" y="3884613"/>
          <p14:tracePt t="2979" x="5241925" y="3884613"/>
          <p14:tracePt t="2996" x="5286375" y="3884613"/>
          <p14:tracePt t="3013" x="5322888" y="3884613"/>
          <p14:tracePt t="3029" x="5375275" y="3902075"/>
          <p14:tracePt t="3046" x="5465763" y="3965575"/>
          <p14:tracePt t="3062" x="5483225" y="4000500"/>
          <p14:tracePt t="3078" x="5491163" y="4017963"/>
          <p14:tracePt t="3095" x="5500688" y="4037013"/>
          <p14:tracePt t="3112" x="5500688" y="4044950"/>
          <p14:tracePt t="3129" x="5510213" y="4044950"/>
          <p14:tracePt t="3145" x="5510213" y="4054475"/>
          <p14:tracePt t="3162" x="5510213" y="4062413"/>
          <p14:tracePt t="3289" x="5510213" y="4081463"/>
          <p14:tracePt t="3314" x="5510213" y="4089400"/>
          <p14:tracePt t="3327" x="5510213" y="4098925"/>
          <p14:tracePt t="3340" x="5518150" y="4081463"/>
          <p14:tracePt t="3799" x="5527675" y="4054475"/>
          <p14:tracePt t="3813" x="5554663" y="4017963"/>
          <p14:tracePt t="3825" x="5581650" y="3965575"/>
          <p14:tracePt t="3838" x="5626100" y="3911600"/>
          <p14:tracePt t="3850" x="5661025" y="3848100"/>
          <p14:tracePt t="3864" x="5697538" y="3786188"/>
          <p14:tracePt t="3880" x="5732463" y="3741738"/>
          <p14:tracePt t="3897" x="5759450" y="3697288"/>
          <p14:tracePt t="3913" x="5795963" y="3660775"/>
          <p14:tracePt t="3931" x="5803900" y="3643313"/>
          <p14:tracePt t="3947" x="5813425" y="3633788"/>
          <p14:tracePt t="3963" x="5857875" y="3608388"/>
          <p14:tracePt t="3980" x="5875338" y="3598863"/>
          <p14:tracePt t="3996" x="5902325" y="3589338"/>
          <p14:tracePt t="4013" x="5946775" y="3581400"/>
          <p14:tracePt t="4032" x="5965825" y="3581400"/>
          <p14:tracePt t="4046" x="5991225" y="3581400"/>
          <p14:tracePt t="4063" x="6037263" y="3581400"/>
          <p14:tracePt t="4081" x="6054725" y="3581400"/>
          <p14:tracePt t="4096" x="6072188" y="3581400"/>
          <p14:tracePt t="4113" x="6081713" y="3581400"/>
          <p14:tracePt t="4113" x="6089650" y="3581400"/>
          <p14:tracePt t="4130" x="6108700" y="3581400"/>
          <p14:tracePt t="4146" x="6116638" y="3581400"/>
          <p14:tracePt t="4163" x="6126163" y="3581400"/>
          <p14:tracePt t="4180" x="6153150" y="3589338"/>
          <p14:tracePt t="4199" x="6161088" y="3589338"/>
          <p14:tracePt t="4213" x="6180138" y="3589338"/>
          <p14:tracePt t="4230" x="6205538" y="3589338"/>
          <p14:tracePt t="4247" x="6224588" y="3589338"/>
          <p14:tracePt t="4263" x="6232525" y="3598863"/>
          <p14:tracePt t="4283" x="6242050" y="3598863"/>
          <p14:tracePt t="4309" x="6251575" y="3608388"/>
          <p14:tracePt t="4321" x="6259513" y="3608388"/>
          <p14:tracePt t="4347" x="6269038" y="3616325"/>
          <p14:tracePt t="4372" x="6276975" y="3616325"/>
          <p14:tracePt t="4385" x="6276975" y="3625850"/>
          <p14:tracePt t="4398" x="6276975" y="3633788"/>
          <p14:tracePt t="4411" x="6286500" y="3633788"/>
          <p14:tracePt t="4436" x="6286500" y="3643313"/>
          <p14:tracePt t="4449" x="6286500" y="3652838"/>
          <p14:tracePt t="4462" x="6286500" y="3660775"/>
          <p14:tracePt t="4487" x="6286500" y="3670300"/>
          <p14:tracePt t="4512" x="6286500" y="3679825"/>
          <p14:tracePt t="4537" x="6286500" y="3687763"/>
          <p14:tracePt t="4550" x="6286500" y="3697288"/>
          <p14:tracePt t="4589" x="6286500" y="3705225"/>
          <p14:tracePt t="4614" x="6276975" y="3714750"/>
          <p14:tracePt t="4640" x="6269038" y="3724275"/>
          <p14:tracePt t="4652" x="6269038" y="3741738"/>
          <p14:tracePt t="4665" x="6259513" y="3759200"/>
          <p14:tracePt t="4679" x="6251575" y="3768725"/>
          <p14:tracePt t="4696" x="6251575" y="3795713"/>
          <p14:tracePt t="4713" x="6242050" y="3840163"/>
          <p14:tracePt t="4730" x="6232525" y="3867150"/>
          <p14:tracePt t="4746" x="6232525" y="3894138"/>
          <p14:tracePt t="4763" x="6224588" y="3911600"/>
          <p14:tracePt t="4763" x="6224588" y="3946525"/>
          <p14:tracePt t="4780" x="6215063" y="3990975"/>
          <p14:tracePt t="4796" x="6205538" y="4027488"/>
          <p14:tracePt t="4812" x="6205538" y="4071938"/>
          <p14:tracePt t="4829" x="6205538" y="4143375"/>
          <p14:tracePt t="4846" x="6197600" y="4170363"/>
          <p14:tracePt t="4862" x="6197600" y="4187825"/>
          <p14:tracePt t="4879" x="6188075" y="4214813"/>
          <p14:tracePt t="4897" x="6180138" y="4232275"/>
          <p14:tracePt t="4913" x="6180138" y="4251325"/>
          <p14:tracePt t="4929" x="6180138" y="4276725"/>
          <p14:tracePt t="4947" x="6180138" y="4313238"/>
          <p14:tracePt t="4962" x="6170613" y="4340225"/>
          <p14:tracePt t="4979" x="6170613" y="4367213"/>
          <p14:tracePt t="4996" x="6170613" y="4402138"/>
          <p14:tracePt t="5013" x="6170613" y="4411663"/>
          <p14:tracePt t="5030" x="6170613" y="4419600"/>
          <p14:tracePt t="5047" x="6170613" y="4429125"/>
          <p14:tracePt t="5149" x="6170613" y="4438650"/>
          <p14:tracePt t="5188" x="6170613" y="4446588"/>
          <p14:tracePt t="5215" x="6180138" y="4446588"/>
          <p14:tracePt t="5226" x="6188075" y="4456113"/>
          <p14:tracePt t="5238" x="6197600" y="4465638"/>
          <p14:tracePt t="5251" x="6205538" y="4465638"/>
          <p14:tracePt t="5277" x="6224588" y="4473575"/>
          <p14:tracePt t="5302" x="6232525" y="4473575"/>
          <p14:tracePt t="5328" x="6251575" y="4473575"/>
          <p14:tracePt t="5341" x="6259513" y="4483100"/>
          <p14:tracePt t="5353" x="6269038" y="4483100"/>
          <p14:tracePt t="5366" x="6276975" y="4483100"/>
          <p14:tracePt t="5380" x="6286500" y="4483100"/>
          <p14:tracePt t="5397" x="6296025" y="4483100"/>
          <p14:tracePt t="5413" x="6323013" y="4483100"/>
          <p14:tracePt t="5431" x="6340475" y="4483100"/>
          <p14:tracePt t="5448" x="6357938" y="4483100"/>
          <p14:tracePt t="5463" x="6367463" y="4483100"/>
          <p14:tracePt t="5463" x="6375400" y="4483100"/>
          <p14:tracePt t="5481" x="6384925" y="4483100"/>
          <p14:tracePt t="5531" x="6394450" y="4483100"/>
          <p14:tracePt t="5557" x="6402388" y="4483100"/>
          <p14:tracePt t="5569" x="6411913" y="4473575"/>
          <p14:tracePt t="5582" x="6419850" y="4465638"/>
          <p14:tracePt t="5596" x="6438900" y="4456113"/>
          <p14:tracePt t="5608" x="6446838" y="4446588"/>
          <p14:tracePt t="5620" x="6465888" y="4429125"/>
          <p14:tracePt t="5633" x="6473825" y="4429125"/>
          <p14:tracePt t="5646" x="6483350" y="4411663"/>
          <p14:tracePt t="5663" x="6491288" y="4411663"/>
          <p14:tracePt t="5679" x="6500813" y="4394200"/>
          <p14:tracePt t="5696" x="6518275" y="4375150"/>
          <p14:tracePt t="5714" x="6527800" y="4367213"/>
          <p14:tracePt t="5735" x="6537325" y="4357688"/>
          <p14:tracePt t="5748" x="6545263" y="4348163"/>
          <p14:tracePt t="5773" x="6545263" y="4330700"/>
          <p14:tracePt t="5799" x="6554788" y="4322763"/>
          <p14:tracePt t="5812" x="6562725" y="4313238"/>
          <p14:tracePt t="5824" x="6562725" y="4295775"/>
          <p14:tracePt t="5837" x="6562725" y="4286250"/>
          <p14:tracePt t="5850" x="6572250" y="4268788"/>
          <p14:tracePt t="5863" x="6572250" y="4259263"/>
          <p14:tracePt t="5879" x="6581775" y="4259263"/>
          <p14:tracePt t="5896" x="6581775" y="4214813"/>
          <p14:tracePt t="5913" x="6581775" y="4152900"/>
          <p14:tracePt t="5929" x="6562725" y="4062413"/>
          <p14:tracePt t="5946" x="6537325" y="3973513"/>
          <p14:tracePt t="5963" x="6500813" y="3776663"/>
          <p14:tracePt t="5980" x="6483350" y="3714750"/>
          <p14:tracePt t="5996" x="6473825" y="3670300"/>
          <p14:tracePt t="6013" x="6456363" y="3589338"/>
          <p14:tracePt t="6030" x="6456363" y="3562350"/>
          <p14:tracePt t="6046" x="6446838" y="3527425"/>
          <p14:tracePt t="6062" x="6446838" y="3473450"/>
          <p14:tracePt t="6080" x="6446838" y="3455988"/>
          <p14:tracePt t="6096" x="6446838" y="3446463"/>
          <p14:tracePt t="6117" x="6446838" y="3438525"/>
          <p14:tracePt t="6168" x="6446838" y="3429000"/>
          <p14:tracePt t="6194" x="6446838" y="3419475"/>
          <p14:tracePt t="6206" x="6446838" y="3411538"/>
          <p14:tracePt t="6233" x="6446838" y="3402013"/>
          <p14:tracePt t="6257" x="6446838" y="3394075"/>
          <p14:tracePt t="6270" x="6456363" y="3394075"/>
          <p14:tracePt t="6296" x="6465888" y="3394075"/>
          <p14:tracePt t="6831" x="6456363" y="3394075"/>
          <p14:tracePt t="7354" x="6446838" y="3394075"/>
          <p14:tracePt t="7405" x="6429375" y="3394075"/>
          <p14:tracePt t="7430" x="6411913" y="3402013"/>
          <p14:tracePt t="7443" x="6367463" y="3419475"/>
          <p14:tracePt t="7456" x="6251575" y="3446463"/>
          <p14:tracePt t="7468" x="6108700" y="3482975"/>
          <p14:tracePt t="7481" x="6010275" y="3517900"/>
          <p14:tracePt t="7497" x="5919788" y="3536950"/>
          <p14:tracePt t="7513" x="5848350" y="3554413"/>
          <p14:tracePt t="7530" x="5732463" y="3562350"/>
          <p14:tracePt t="7547" x="5697538" y="3562350"/>
          <p14:tracePt t="7563" x="5661025" y="3562350"/>
          <p14:tracePt t="7579" x="5562600" y="3562350"/>
          <p14:tracePt t="7597" x="5510213" y="3562350"/>
          <p14:tracePt t="7613" x="5456238" y="3562350"/>
          <p14:tracePt t="7630" x="5394325" y="3562350"/>
          <p14:tracePt t="7647" x="5375275" y="3554413"/>
          <p14:tracePt t="7663" x="5348288" y="3544888"/>
          <p14:tracePt t="7680" x="5313363" y="3536950"/>
          <p14:tracePt t="7696" x="5259388" y="3509963"/>
          <p14:tracePt t="7714" x="5232400" y="3500438"/>
          <p14:tracePt t="7731" x="5205413" y="3490913"/>
          <p14:tracePt t="7747" x="5153025" y="3465513"/>
          <p14:tracePt t="7763" x="5116513" y="3455988"/>
          <p14:tracePt t="7781" x="5089525" y="3455988"/>
          <p14:tracePt t="7797" x="5072063" y="3438525"/>
          <p14:tracePt t="7814" x="5054600" y="3438525"/>
          <p14:tracePt t="7830" x="5037138" y="3438525"/>
          <p14:tracePt t="7852" x="5027613" y="3429000"/>
          <p14:tracePt t="7877" x="5018088" y="3429000"/>
          <p14:tracePt t="7902" x="5010150" y="3429000"/>
          <p14:tracePt t="7941" x="5010150" y="3419475"/>
          <p14:tracePt t="8017" x="5010150" y="3411538"/>
          <p14:tracePt t="8236" x="5000625" y="3411538"/>
          <p14:tracePt t="8477" x="5000625" y="3429000"/>
          <p14:tracePt t="8490" x="5000625" y="3438525"/>
          <p14:tracePt t="8503" x="5000625" y="3446463"/>
          <p14:tracePt t="8516" x="4991100" y="3465513"/>
          <p14:tracePt t="8532" x="4983163" y="3473450"/>
          <p14:tracePt t="8549" x="4973638" y="3490913"/>
          <p14:tracePt t="8565" x="4973638" y="3500438"/>
          <p14:tracePt t="8581" x="4973638" y="3517900"/>
          <p14:tracePt t="8598" x="4965700" y="3517900"/>
          <p14:tracePt t="8614" x="4956175" y="3536950"/>
          <p14:tracePt t="8631" x="4946650" y="3544888"/>
          <p14:tracePt t="8647" x="4938713" y="3554413"/>
          <p14:tracePt t="8664" x="4919663" y="3571875"/>
          <p14:tracePt t="8682" x="4902200" y="3589338"/>
          <p14:tracePt t="8698" x="4884738" y="3598863"/>
          <p14:tracePt t="8715" x="4848225" y="3625850"/>
          <p14:tracePt t="8731" x="4822825" y="3652838"/>
          <p14:tracePt t="8748" x="4813300" y="3660775"/>
          <p14:tracePt t="8764" x="4795838" y="3679825"/>
          <p14:tracePt t="8764" x="4786313" y="3697288"/>
          <p14:tracePt t="8782" x="4768850" y="3714750"/>
          <p14:tracePt t="8798" x="4759325" y="3741738"/>
          <p14:tracePt t="8814" x="4732338" y="3759200"/>
          <p14:tracePt t="8831" x="4697413" y="3803650"/>
          <p14:tracePt t="8848" x="4687888" y="3822700"/>
          <p14:tracePt t="8864" x="4670425" y="3848100"/>
          <p14:tracePt t="8881" x="4625975" y="3902075"/>
          <p14:tracePt t="8899" x="4616450" y="3929063"/>
          <p14:tracePt t="8915" x="4598988" y="3946525"/>
          <p14:tracePt t="8931" x="4581525" y="3990975"/>
          <p14:tracePt t="8948" x="4562475" y="4000500"/>
          <p14:tracePt t="8964" x="4562475" y="4010025"/>
          <p14:tracePt t="8981" x="4554538" y="4027488"/>
          <p14:tracePt t="8997" x="4537075" y="4054475"/>
          <p14:tracePt t="9015" x="4537075" y="4062413"/>
          <p14:tracePt t="9030" x="4537075" y="4071938"/>
          <p14:tracePt t="9047" x="4527550" y="4089400"/>
          <p14:tracePt t="9064" x="4527550" y="4108450"/>
          <p14:tracePt t="9080" x="4518025" y="4116388"/>
          <p14:tracePt t="9097" x="4518025" y="4152900"/>
          <p14:tracePt t="9114" x="4518025" y="4170363"/>
          <p14:tracePt t="9130" x="4518025" y="4179888"/>
          <p14:tracePt t="9147" x="4518025" y="4187825"/>
          <p14:tracePt t="9163" x="4518025" y="4214813"/>
          <p14:tracePt t="9180" x="4518025" y="4224338"/>
          <p14:tracePt t="9197" x="4518025" y="4232275"/>
          <p14:tracePt t="9213" x="4518025" y="4251325"/>
          <p14:tracePt t="9230" x="4527550" y="4259263"/>
          <p14:tracePt t="9254" x="4527550" y="4268788"/>
          <p14:tracePt t="9266" x="4537075" y="4276725"/>
          <p14:tracePt t="9280" x="4545013" y="4286250"/>
          <p14:tracePt t="9297" x="4554538" y="4286250"/>
          <p14:tracePt t="9313" x="4562475" y="4295775"/>
          <p14:tracePt t="9331" x="4572000" y="4303713"/>
          <p14:tracePt t="9347" x="4581525" y="4313238"/>
          <p14:tracePt t="9364" x="4598988" y="4322763"/>
          <p14:tracePt t="9380" x="4625975" y="4357688"/>
          <p14:tracePt t="9397" x="4633913" y="4367213"/>
          <p14:tracePt t="9414" x="4643438" y="4384675"/>
          <p14:tracePt t="9430" x="4652963" y="4394200"/>
          <p14:tracePt t="9447" x="4660900" y="4394200"/>
          <p14:tracePt t="9463" x="4670425" y="4394200"/>
          <p14:tracePt t="9480" x="4670425" y="4402138"/>
          <p14:tracePt t="9508" x="4679950" y="4402138"/>
          <p14:tracePt t="9534" x="4687888" y="4402138"/>
          <p14:tracePt t="9559" x="4697413" y="4402138"/>
          <p14:tracePt t="9585" x="4705350" y="4402138"/>
          <p14:tracePt t="9610" x="4714875" y="4402138"/>
          <p14:tracePt t="9623" x="4724400" y="4402138"/>
          <p14:tracePt t="9636" x="4732338" y="4402138"/>
          <p14:tracePt t="9649" x="4751388" y="4402138"/>
          <p14:tracePt t="9674" x="4759325" y="4402138"/>
          <p14:tracePt t="9699" x="4768850" y="4394200"/>
          <p14:tracePt t="9725" x="4776788" y="4384675"/>
          <p14:tracePt t="9751" x="4786313" y="4384675"/>
          <p14:tracePt t="9776" x="4786313" y="4375150"/>
          <p14:tracePt t="9789" x="4786313" y="4367213"/>
          <p14:tracePt t="9802" x="4786313" y="4357688"/>
          <p14:tracePt t="9827" x="4795838" y="4348163"/>
          <p14:tracePt t="9840" x="4795838" y="4330700"/>
          <p14:tracePt t="9852" x="4803775" y="4303713"/>
          <p14:tracePt t="9866" x="4813300" y="4259263"/>
          <p14:tracePt t="9881" x="4813300" y="4197350"/>
          <p14:tracePt t="9898" x="4822825" y="4133850"/>
          <p14:tracePt t="9915" x="4830763" y="4037013"/>
          <p14:tracePt t="9932" x="4830763" y="4010025"/>
          <p14:tracePt t="9948" x="4840288" y="3983038"/>
          <p14:tracePt t="9965" x="4848225" y="3894138"/>
          <p14:tracePt t="9982" x="4857750" y="3822700"/>
          <p14:tracePt t="9998" x="4867275" y="3759200"/>
          <p14:tracePt t="10015" x="4894263" y="3643313"/>
          <p14:tracePt t="10032" x="4902200" y="3598863"/>
          <p14:tracePt t="10048" x="4911725" y="3571875"/>
          <p14:tracePt t="10065" x="4911725" y="3544888"/>
          <p14:tracePt t="10081" x="4919663" y="3517900"/>
          <p14:tracePt t="10099" x="4919663" y="3509963"/>
          <p14:tracePt t="10133" x="4919663" y="3517900"/>
          <p14:tracePt t="10503" x="4919663" y="3536950"/>
          <p14:tracePt t="10516" x="4919663" y="3554413"/>
          <p14:tracePt t="10530" x="4919663" y="3581400"/>
          <p14:tracePt t="10541" x="4919663" y="3633788"/>
          <p14:tracePt t="10554" x="4929188" y="3679825"/>
          <p14:tracePt t="10567" x="4938713" y="3751263"/>
          <p14:tracePt t="10581" x="4946650" y="3813175"/>
          <p14:tracePt t="10597" x="4946650" y="3857625"/>
          <p14:tracePt t="10614" x="4956175" y="3911600"/>
          <p14:tracePt t="10631" x="4965700" y="3946525"/>
          <p14:tracePt t="10647" x="4965700" y="3956050"/>
          <p14:tracePt t="10664" x="4973638" y="3973513"/>
          <p14:tracePt t="10681" x="4973638" y="4017963"/>
          <p14:tracePt t="10698" x="4973638" y="4044950"/>
          <p14:tracePt t="10714" x="4983163" y="4071938"/>
          <p14:tracePt t="10731" x="4983163" y="4098925"/>
          <p14:tracePt t="10748" x="4983163" y="4108450"/>
          <p14:tracePt t="10764" x="4983163" y="4116388"/>
          <p14:tracePt t="10783" x="4983163" y="4125913"/>
          <p14:tracePt t="10797" x="4983163" y="4133850"/>
          <p14:tracePt t="10821" x="4983163" y="4152900"/>
          <p14:tracePt t="10847" x="4973638" y="4152900"/>
          <p14:tracePt t="10860" x="4965700" y="4160838"/>
          <p14:tracePt t="10873" x="4956175" y="4187825"/>
          <p14:tracePt t="10885" x="4956175" y="4205288"/>
          <p14:tracePt t="10898" x="4938713" y="4214813"/>
          <p14:tracePt t="10914" x="4919663" y="4251325"/>
          <p14:tracePt t="10930" x="4911725" y="4268788"/>
          <p14:tracePt t="10947" x="4875213" y="4303713"/>
          <p14:tracePt t="10964" x="4857750" y="4313238"/>
          <p14:tracePt t="10981" x="4840288" y="4322763"/>
          <p14:tracePt t="10997" x="4776788" y="4340225"/>
          <p14:tracePt t="11015" x="4759325" y="4340225"/>
          <p14:tracePt t="11031" x="4741863" y="4348163"/>
          <p14:tracePt t="11047" x="4705350" y="4357688"/>
          <p14:tracePt t="11065" x="4697413" y="4357688"/>
          <p14:tracePt t="11081" x="4687888" y="4357688"/>
          <p14:tracePt t="11097" x="4670425" y="4357688"/>
          <p14:tracePt t="11114" x="4643438" y="4367213"/>
          <p14:tracePt t="11132" x="4625975" y="4367213"/>
          <p14:tracePt t="11148" x="4598988" y="4367213"/>
          <p14:tracePt t="11164" x="4572000" y="4367213"/>
          <p14:tracePt t="11181" x="4562475" y="4367213"/>
          <p14:tracePt t="11197" x="4545013" y="4367213"/>
          <p14:tracePt t="11214" x="4527550" y="4367213"/>
          <p14:tracePt t="11232" x="4518025" y="4367213"/>
          <p14:tracePt t="11247" x="4510088" y="4357688"/>
          <p14:tracePt t="11268" x="4500563" y="4357688"/>
          <p14:tracePt t="11281" x="4500563" y="4340225"/>
          <p14:tracePt t="11297" x="4491038" y="4322763"/>
          <p14:tracePt t="11314" x="4491038" y="4303713"/>
          <p14:tracePt t="11331" x="4483100" y="4276725"/>
          <p14:tracePt t="11348" x="4483100" y="4259263"/>
          <p14:tracePt t="11364" x="4483100" y="4251325"/>
          <p14:tracePt t="11380" x="4483100" y="4224338"/>
          <p14:tracePt t="11398" x="4483100" y="4214813"/>
          <p14:tracePt t="11414" x="4483100" y="4205288"/>
          <p14:tracePt t="11430" x="4483100" y="4143375"/>
          <p14:tracePt t="11448" x="4483100" y="4116388"/>
          <p14:tracePt t="11464" x="4483100" y="4081463"/>
          <p14:tracePt t="11481" x="4483100" y="4027488"/>
          <p14:tracePt t="11498" x="4491038" y="4000500"/>
          <p14:tracePt t="11514" x="4491038" y="3973513"/>
          <p14:tracePt t="11531" x="4500563" y="3956050"/>
          <p14:tracePt t="11548" x="4500563" y="3911600"/>
          <p14:tracePt t="11564" x="4500563" y="3894138"/>
          <p14:tracePt t="11582" x="4500563" y="3867150"/>
          <p14:tracePt t="11597" x="4527550" y="3795713"/>
          <p14:tracePt t="11614" x="4537075" y="3768725"/>
          <p14:tracePt t="11631" x="4537075" y="3759200"/>
          <p14:tracePt t="11648" x="4537075" y="3714750"/>
          <p14:tracePt t="11664" x="4545013" y="3697288"/>
          <p14:tracePt t="11681" x="4545013" y="3679825"/>
          <p14:tracePt t="11698" x="4554538" y="3670300"/>
          <p14:tracePt t="11714" x="4562475" y="3625850"/>
          <p14:tracePt t="11731" x="4562475" y="3616325"/>
          <p14:tracePt t="11747" x="4572000" y="3598863"/>
          <p14:tracePt t="11764" x="4572000" y="3589338"/>
          <p14:tracePt t="11781" x="4581525" y="3581400"/>
          <p14:tracePt t="11797" x="4581525" y="3571875"/>
          <p14:tracePt t="11814" x="4581525" y="3562350"/>
          <p14:tracePt t="12774" x="4589463" y="3562350"/>
          <p14:tracePt t="12837" x="4589463" y="3571875"/>
          <p14:tracePt t="12940" x="4589463" y="3581400"/>
          <p14:tracePt t="13515" x="4589463" y="3589338"/>
          <p14:tracePt t="14360" x="4589463" y="3598863"/>
          <p14:tracePt t="14909" x="4589463" y="3608388"/>
          <p14:tracePt t="14973" x="4589463" y="3616325"/>
          <p14:tracePt t="14985" x="4589463" y="3625850"/>
          <p14:tracePt t="15011" x="4589463" y="3643313"/>
          <p14:tracePt t="15024" x="4589463" y="3660775"/>
          <p14:tracePt t="15036" x="4589463" y="3687763"/>
          <p14:tracePt t="15049" x="4598988" y="3724275"/>
          <p14:tracePt t="15066" x="4598988" y="3776663"/>
          <p14:tracePt t="15082" x="4598988" y="3813175"/>
          <p14:tracePt t="15099" x="4598988" y="3875088"/>
          <p14:tracePt t="15116" x="4598988" y="3894138"/>
          <p14:tracePt t="15132" x="4598988" y="3919538"/>
          <p14:tracePt t="15148" x="4598988" y="3965575"/>
          <p14:tracePt t="15166" x="4598988" y="3990975"/>
          <p14:tracePt t="15182" x="4598988" y="4027488"/>
          <p14:tracePt t="15198" x="4608513" y="4108450"/>
          <p14:tracePt t="15216" x="4625975" y="4133850"/>
          <p14:tracePt t="15232" x="4633913" y="4160838"/>
          <p14:tracePt t="15249" x="4643438" y="4197350"/>
          <p14:tracePt t="15249" x="4652963" y="4224338"/>
          <p14:tracePt t="15266" x="4670425" y="4251325"/>
          <p14:tracePt t="15282" x="4679950" y="4303713"/>
          <p14:tracePt t="15299" x="4687888" y="4357688"/>
          <p14:tracePt t="15315" x="4705350" y="4402138"/>
          <p14:tracePt t="15332" x="4705350" y="4411663"/>
          <p14:tracePt t="15349" x="4705350" y="4419600"/>
          <p14:tracePt t="15365" x="4714875" y="4429125"/>
          <p14:tracePt t="15382" x="4714875" y="4438650"/>
          <p14:tracePt t="15432" x="4724400" y="4438650"/>
          <p14:tracePt t="15713" x="4732338" y="4438650"/>
          <p14:tracePt t="15840" x="4741863" y="4429125"/>
          <p14:tracePt t="15853" x="4768850" y="4429125"/>
          <p14:tracePt t="15866" x="4803775" y="4419600"/>
          <p14:tracePt t="15878" x="4848225" y="4402138"/>
          <p14:tracePt t="15891" x="4902200" y="4375150"/>
          <p14:tracePt t="15904" x="4938713" y="4357688"/>
          <p14:tracePt t="15917" x="4946650" y="4348163"/>
          <p14:tracePt t="15933" x="4956175" y="4340225"/>
          <p14:tracePt t="15950" x="4965700" y="4330700"/>
          <p14:tracePt t="15968" x="4965700" y="4322763"/>
          <p14:tracePt t="15983" x="4973638" y="4322763"/>
          <p14:tracePt t="16000" x="4973638" y="4313238"/>
          <p14:tracePt t="16017" x="4973638" y="4295775"/>
          <p14:tracePt t="16034" x="4973638" y="4276725"/>
          <p14:tracePt t="16049" x="4973638" y="4251325"/>
          <p14:tracePt t="16065" x="4983163" y="4160838"/>
          <p14:tracePt t="16083" x="4991100" y="4081463"/>
          <p14:tracePt t="16099" x="4991100" y="4027488"/>
          <p14:tracePt t="16115" x="5000625" y="3973513"/>
          <p14:tracePt t="16132" x="5000625" y="3919538"/>
          <p14:tracePt t="16149" x="5000625" y="3911600"/>
          <p14:tracePt t="16166" x="5000625" y="3902075"/>
          <p14:tracePt t="16182" x="5000625" y="3867150"/>
          <p14:tracePt t="16200" x="5000625" y="3848100"/>
          <p14:tracePt t="16215" x="5000625" y="3830638"/>
          <p14:tracePt t="16232" x="5000625" y="3776663"/>
          <p14:tracePt t="16250" x="5000625" y="3751263"/>
          <p14:tracePt t="16266" x="5000625" y="3732213"/>
          <p14:tracePt t="16282" x="5000625" y="3697288"/>
          <p14:tracePt t="16299" x="5000625" y="3687763"/>
          <p14:tracePt t="16324" x="5000625" y="3679825"/>
          <p14:tracePt t="17274" x="4991100" y="3679825"/>
          <p14:tracePt t="17641" x="4983163" y="3679825"/>
          <p14:tracePt t="18087" x="4983163" y="3687763"/>
          <p14:tracePt t="18100" x="4973638" y="3697288"/>
          <p14:tracePt t="18176" x="4973638" y="3705225"/>
          <p14:tracePt t="18253" x="4973638" y="3714750"/>
          <p14:tracePt t="18457" x="4973638" y="3724275"/>
          <p14:tracePt t="18470" x="4973638" y="3741738"/>
          <p14:tracePt t="18483" x="4973638" y="3768725"/>
          <p14:tracePt t="18496" x="4973638" y="3776663"/>
          <p14:tracePt t="18508" x="4973638" y="3795713"/>
          <p14:tracePt t="18521" x="4973638" y="3803650"/>
          <p14:tracePt t="18535" x="4973638" y="3813175"/>
          <p14:tracePt t="18550" x="4973638" y="3822700"/>
          <p14:tracePt t="18566" x="4973638" y="3830638"/>
          <p14:tracePt t="18583" x="4973638" y="3840163"/>
          <p14:tracePt t="18599" x="4973638" y="3848100"/>
          <p14:tracePt t="18616" x="4973638" y="3857625"/>
          <p14:tracePt t="18633" x="4973638" y="3875088"/>
          <p14:tracePt t="18650" x="4973638" y="3884613"/>
          <p14:tracePt t="18674" x="4983163" y="3884613"/>
          <p14:tracePt t="18687" x="4983163" y="3894138"/>
          <p14:tracePt t="18700" x="4983163" y="3902075"/>
          <p14:tracePt t="18737" x="4983163" y="3911600"/>
          <p14:tracePt t="18865" x="4983163" y="3919538"/>
          <p14:tracePt t="18993" x="4983163" y="3929063"/>
          <p14:tracePt t="19044" x="4983163" y="3938588"/>
          <p14:tracePt t="19057" x="4973638" y="3938588"/>
          <p14:tracePt t="19070" x="4973638" y="3956050"/>
          <p14:tracePt t="19084" x="4956175" y="3956050"/>
          <p14:tracePt t="19101" x="4946650" y="3973513"/>
          <p14:tracePt t="19117" x="4902200" y="4000500"/>
          <p14:tracePt t="19135" x="4894263" y="4000500"/>
          <p14:tracePt t="19151" x="4867275" y="4017963"/>
          <p14:tracePt t="19167" x="4830763" y="4037013"/>
          <p14:tracePt t="19185" x="4822825" y="4044950"/>
          <p14:tracePt t="19201" x="4795838" y="4054475"/>
          <p14:tracePt t="19217" x="4776788" y="4054475"/>
          <p14:tracePt t="19235" x="4697413" y="4062413"/>
          <p14:tracePt t="19252" x="4652963" y="4062413"/>
          <p14:tracePt t="19268" x="4608513" y="4062413"/>
          <p14:tracePt t="19284" x="4572000" y="4062413"/>
          <p14:tracePt t="19301" x="4554538" y="4062413"/>
          <p14:tracePt t="19317" x="4537075" y="4062413"/>
          <p14:tracePt t="19334" x="4500563" y="4062413"/>
          <p14:tracePt t="19352" x="4491038" y="4062413"/>
          <p14:tracePt t="19367" x="4473575" y="4054475"/>
          <p14:tracePt t="19384" x="4465638" y="4044950"/>
          <p14:tracePt t="19384" x="4446588" y="4027488"/>
          <p14:tracePt t="19404" x="4438650" y="4000500"/>
          <p14:tracePt t="19417" x="4429125" y="3956050"/>
          <p14:tracePt t="19434" x="4419600" y="3919538"/>
          <p14:tracePt t="19451" x="4419600" y="3830638"/>
          <p14:tracePt t="19468" x="4419600" y="3803650"/>
          <p14:tracePt t="19484" x="4419600" y="3768725"/>
          <p14:tracePt t="19500" x="4419600" y="3687763"/>
          <p14:tracePt t="19519" x="4419600" y="3643313"/>
          <p14:tracePt t="19533" x="4419600" y="3589338"/>
          <p14:tracePt t="19550" x="4446588" y="3482975"/>
          <p14:tracePt t="19567" x="4465638" y="3446463"/>
          <p14:tracePt t="19583" x="4483100" y="3402013"/>
          <p14:tracePt t="19600" x="4500563" y="3367088"/>
          <p14:tracePt t="19618" x="4500563" y="3348038"/>
          <p14:tracePt t="19634" x="4510088" y="3340100"/>
          <p14:tracePt t="19650" x="4510088" y="3330575"/>
          <p14:tracePt t="19668" x="4510088" y="3322638"/>
          <p14:tracePt t="19708" x="4518025" y="3322638"/>
          <p14:tracePt t="19771" x="4527550" y="3322638"/>
          <p14:tracePt t="19822" x="4537075" y="3322638"/>
          <p14:tracePt t="19860" x="4545013" y="3322638"/>
          <p14:tracePt t="19873" x="4554538" y="3322638"/>
          <p14:tracePt t="19898" x="4562475" y="3322638"/>
          <p14:tracePt t="19924" x="4572000" y="3322638"/>
          <p14:tracePt t="19949" x="4572000" y="3330575"/>
          <p14:tracePt t="20102" x="4572000" y="3340100"/>
          <p14:tracePt t="20141" x="4572000" y="3348038"/>
          <p14:tracePt t="20166" x="4581525" y="3348038"/>
          <p14:tracePt t="20179" x="4589463" y="33575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i="1" dirty="0" smtClean="0"/>
              <a:t>Primary Skin lesions</a:t>
            </a:r>
            <a:endParaRPr lang="ar-EG" sz="5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38" y="1853248"/>
            <a:ext cx="11389194" cy="4702098"/>
          </a:xfrm>
        </p:spPr>
        <p:txBody>
          <a:bodyPr/>
          <a:lstStyle/>
          <a:p>
            <a:pPr algn="l" rtl="0"/>
            <a:r>
              <a:rPr lang="en-US" dirty="0" smtClean="0"/>
              <a:t>Papule</a:t>
            </a:r>
          </a:p>
          <a:p>
            <a:pPr algn="l" rtl="0"/>
            <a:r>
              <a:rPr lang="en-US" dirty="0" smtClean="0"/>
              <a:t>Nodule</a:t>
            </a:r>
          </a:p>
          <a:p>
            <a:pPr algn="l" rtl="0"/>
            <a:r>
              <a:rPr lang="en-US" dirty="0" smtClean="0"/>
              <a:t>Plaque</a:t>
            </a:r>
          </a:p>
          <a:p>
            <a:pPr algn="l" rtl="0"/>
            <a:r>
              <a:rPr lang="en-US" dirty="0" smtClean="0"/>
              <a:t>Macule</a:t>
            </a:r>
          </a:p>
          <a:p>
            <a:pPr algn="l" rtl="0"/>
            <a:r>
              <a:rPr lang="en-US" dirty="0" smtClean="0"/>
              <a:t>Patch</a:t>
            </a:r>
          </a:p>
          <a:p>
            <a:pPr algn="l" rtl="0"/>
            <a:r>
              <a:rPr lang="en-US" dirty="0" smtClean="0"/>
              <a:t>Vesicle</a:t>
            </a:r>
          </a:p>
          <a:p>
            <a:pPr algn="l" rtl="0"/>
            <a:r>
              <a:rPr lang="en-US" dirty="0" smtClean="0"/>
              <a:t>Bulla</a:t>
            </a:r>
          </a:p>
          <a:p>
            <a:pPr algn="l" rtl="0"/>
            <a:r>
              <a:rPr lang="en-US" dirty="0" smtClean="0"/>
              <a:t>Wheal</a:t>
            </a:r>
          </a:p>
          <a:p>
            <a:pPr algn="l" rtl="0"/>
            <a:r>
              <a:rPr lang="en-US" dirty="0" smtClean="0"/>
              <a:t>Burrows</a:t>
            </a:r>
          </a:p>
          <a:p>
            <a:pPr algn="l" rtl="0"/>
            <a:r>
              <a:rPr lang="en-US" dirty="0" err="1" smtClean="0"/>
              <a:t>Comedo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7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48"/>
    </mc:Choice>
    <mc:Fallback>
      <p:transition spd="slow" advTm="2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7" x="4572000" y="3357563"/>
          <p14:tracePt t="1160" x="4554538" y="3357563"/>
          <p14:tracePt t="1174" x="4518025" y="3357563"/>
          <p14:tracePt t="1186" x="4465638" y="3357563"/>
          <p14:tracePt t="1198" x="4340225" y="3357563"/>
          <p14:tracePt t="1212" x="4187825" y="3330575"/>
          <p14:tracePt t="1224" x="4027488" y="3313113"/>
          <p14:tracePt t="1240" x="3929063" y="3286125"/>
          <p14:tracePt t="1257" x="3803650" y="3268663"/>
          <p14:tracePt t="1273" x="3581400" y="3197225"/>
          <p14:tracePt t="1291" x="3473450" y="3143250"/>
          <p14:tracePt t="1307" x="3375025" y="3081338"/>
          <p14:tracePt t="1324" x="3125788" y="2955925"/>
          <p14:tracePt t="1341" x="3044825" y="2894013"/>
          <p14:tracePt t="1357" x="2955925" y="2822575"/>
          <p14:tracePt t="1374" x="2732088" y="2589213"/>
          <p14:tracePt t="1391" x="2633663" y="2438400"/>
          <p14:tracePt t="1407" x="2589213" y="2322513"/>
          <p14:tracePt t="1424" x="2517775" y="2098675"/>
          <p14:tracePt t="1442" x="2490788" y="2017713"/>
          <p14:tracePt t="1457" x="2455863" y="1955800"/>
          <p14:tracePt t="1473" x="2446338" y="1911350"/>
          <p14:tracePt t="1473" x="2438400" y="1866900"/>
          <p14:tracePt t="1491" x="2419350" y="1847850"/>
          <p14:tracePt t="1507" x="2401888" y="1822450"/>
          <p14:tracePt t="1524" x="2393950" y="1785938"/>
          <p14:tracePt t="1540" x="2366963" y="1751013"/>
          <p14:tracePt t="1557" x="2357438" y="1741488"/>
          <p14:tracePt t="1574" x="2347913" y="1731963"/>
          <p14:tracePt t="1591" x="2339975" y="1724025"/>
          <p14:tracePt t="1607" x="2330450" y="1724025"/>
          <p14:tracePt t="1623" x="2322513" y="1714500"/>
          <p14:tracePt t="1640" x="2322513" y="1704975"/>
          <p14:tracePt t="1669" x="2312988" y="1704975"/>
          <p14:tracePt t="1682" x="2312988" y="1697038"/>
          <p14:tracePt t="1746" x="2366963" y="1687513"/>
          <p14:tracePt t="1758" x="2509838" y="1660525"/>
          <p14:tracePt t="1771" x="3160713" y="1581150"/>
          <p14:tracePt t="1784" x="3857625" y="1500188"/>
          <p14:tracePt t="1797" x="4170363" y="1473200"/>
          <p14:tracePt t="1810" x="4473575" y="1438275"/>
          <p14:tracePt t="1825" x="4679950" y="1428750"/>
          <p14:tracePt t="1842" x="4830763" y="1428750"/>
          <p14:tracePt t="1858" x="5045075" y="1428750"/>
          <p14:tracePt t="1875" x="5108575" y="1428750"/>
          <p14:tracePt t="1891" x="5153025" y="1428750"/>
          <p14:tracePt t="1908" x="5170488" y="1428750"/>
          <p14:tracePt t="1925" x="5180013" y="1428750"/>
          <p14:tracePt t="1941" x="5187950" y="1428750"/>
          <p14:tracePt t="1963" x="5197475" y="1428750"/>
          <p14:tracePt t="2002" x="5180013" y="1428750"/>
          <p14:tracePt t="2077" x="5081588" y="1438275"/>
          <p14:tracePt t="2090" x="4687888" y="1509713"/>
          <p14:tracePt t="2102" x="4071938" y="1625600"/>
          <p14:tracePt t="2115" x="3724275" y="1652588"/>
          <p14:tracePt t="2128" x="3438525" y="1687513"/>
          <p14:tracePt t="2142" x="3251200" y="1714500"/>
          <p14:tracePt t="2157" x="3152775" y="1714500"/>
          <p14:tracePt t="2174" x="3062288" y="1714500"/>
          <p14:tracePt t="2191" x="3017838" y="1714500"/>
          <p14:tracePt t="2209" x="3009900" y="1714500"/>
          <p14:tracePt t="2226" x="3000375" y="1714500"/>
          <p14:tracePt t="3298" x="2990850" y="1714500"/>
          <p14:tracePt t="4030" x="2965450" y="1714500"/>
          <p14:tracePt t="4043" x="2901950" y="1714500"/>
          <p14:tracePt t="4056" x="2768600" y="1714500"/>
          <p14:tracePt t="4068" x="2544763" y="1714500"/>
          <p14:tracePt t="4081" x="2224088" y="1714500"/>
          <p14:tracePt t="4094" x="2089150" y="1714500"/>
          <p14:tracePt t="4108" x="2000250" y="1714500"/>
          <p14:tracePt t="4124" x="1866900" y="1704975"/>
          <p14:tracePt t="4141" x="1652588" y="1660525"/>
          <p14:tracePt t="4158" x="1544638" y="1643063"/>
          <p14:tracePt t="4175" x="1411288" y="1625600"/>
          <p14:tracePt t="4191" x="1312863" y="1608138"/>
          <p14:tracePt t="4208" x="1179513" y="1581150"/>
          <p14:tracePt t="4225" x="1125538" y="1581150"/>
          <p14:tracePt t="4241" x="1062038" y="1554163"/>
          <p14:tracePt t="4241" x="1017588" y="1554163"/>
          <p14:tracePt t="4260" x="982663" y="1544638"/>
          <p14:tracePt t="4274" x="965200" y="1544638"/>
          <p14:tracePt t="4291" x="946150" y="1536700"/>
          <p14:tracePt t="4308" x="938213" y="1527175"/>
          <p14:tracePt t="4326" x="928688" y="1527175"/>
          <p14:tracePt t="4342" x="928688" y="1517650"/>
          <p14:tracePt t="4388" x="955675" y="1509713"/>
          <p14:tracePt t="4439" x="1009650" y="1500188"/>
          <p14:tracePt t="4452" x="1179513" y="1473200"/>
          <p14:tracePt t="4465" x="1419225" y="1446213"/>
          <p14:tracePt t="4476" x="1643063" y="1438275"/>
          <p14:tracePt t="4492" x="1776413" y="1428750"/>
          <p14:tracePt t="4510" x="1928813" y="1428750"/>
          <p14:tracePt t="4524" x="2143125" y="1401763"/>
          <p14:tracePt t="4542" x="2224088" y="1401763"/>
          <p14:tracePt t="4558" x="2303463" y="1401763"/>
          <p14:tracePt t="4574" x="2438400" y="1401763"/>
          <p14:tracePt t="4592" x="2465388" y="1401763"/>
          <p14:tracePt t="4608" x="2490788" y="1401763"/>
          <p14:tracePt t="4624" x="2500313" y="1401763"/>
          <p14:tracePt t="4642" x="2500313" y="1411288"/>
          <p14:tracePt t="4680" x="2500313" y="1419225"/>
          <p14:tracePt t="4756" x="2473325" y="1419225"/>
          <p14:tracePt t="4769" x="2428875" y="1428750"/>
          <p14:tracePt t="4782" x="2330450" y="1438275"/>
          <p14:tracePt t="4795" x="2214563" y="1446213"/>
          <p14:tracePt t="4809" x="2062163" y="1465263"/>
          <p14:tracePt t="4825" x="1955800" y="1482725"/>
          <p14:tracePt t="4842" x="1812925" y="1500188"/>
          <p14:tracePt t="4860" x="1785938" y="1500188"/>
          <p14:tracePt t="4876" x="1776413" y="1500188"/>
          <p14:tracePt t="4892" x="1768475" y="1509713"/>
          <p14:tracePt t="4909" x="1776413" y="1509713"/>
          <p14:tracePt t="5063" x="1785938" y="1509713"/>
          <p14:tracePt t="5076" x="1795463" y="1509713"/>
          <p14:tracePt t="5088" x="1803400" y="1509713"/>
          <p14:tracePt t="5126" x="1812925" y="1509713"/>
          <p14:tracePt t="5152" x="1822450" y="1509713"/>
          <p14:tracePt t="5268" x="1830388" y="1509713"/>
          <p14:tracePt t="5331" x="1839913" y="1509713"/>
          <p14:tracePt t="5356" x="1847850" y="1509713"/>
          <p14:tracePt t="5369" x="1866900" y="1509713"/>
          <p14:tracePt t="5394" x="1874838" y="1509713"/>
          <p14:tracePt t="5408" x="1884363" y="1509713"/>
          <p14:tracePt t="5420" x="1901825" y="1509713"/>
          <p14:tracePt t="5433" x="1919288" y="1509713"/>
          <p14:tracePt t="5445" x="1928813" y="1509713"/>
          <p14:tracePt t="5459" x="1938338" y="1517650"/>
          <p14:tracePt t="5476" x="1965325" y="1517650"/>
          <p14:tracePt t="5492" x="1990725" y="1517650"/>
          <p14:tracePt t="5510" x="2009775" y="1527175"/>
          <p14:tracePt t="5526" x="2036763" y="1527175"/>
          <p14:tracePt t="5542" x="2044700" y="1527175"/>
          <p14:tracePt t="5560" x="2054225" y="1527175"/>
          <p14:tracePt t="5585" x="2054225" y="1536700"/>
          <p14:tracePt t="5675" x="2054225" y="1544638"/>
          <p14:tracePt t="5740" x="2044700" y="1554163"/>
          <p14:tracePt t="5777" x="2044700" y="1562100"/>
          <p14:tracePt t="5789" x="2036763" y="1562100"/>
          <p14:tracePt t="5802" x="2027238" y="1562100"/>
          <p14:tracePt t="5815" x="2017713" y="1571625"/>
          <p14:tracePt t="5828" x="2017713" y="1581150"/>
          <p14:tracePt t="5853" x="2009775" y="1589088"/>
          <p14:tracePt t="5866" x="2000250" y="1598613"/>
          <p14:tracePt t="5879" x="1990725" y="1616075"/>
          <p14:tracePt t="5893" x="1982788" y="1643063"/>
          <p14:tracePt t="5909" x="1965325" y="1679575"/>
          <p14:tracePt t="5926" x="1919288" y="1822450"/>
          <p14:tracePt t="5943" x="1893888" y="1901825"/>
          <p14:tracePt t="5959" x="1874838" y="1982788"/>
          <p14:tracePt t="5976" x="1847850" y="2044700"/>
          <p14:tracePt t="5992" x="1758950" y="2179638"/>
          <p14:tracePt t="6010" x="1724025" y="2251075"/>
          <p14:tracePt t="6028" x="1679575" y="2303463"/>
          <p14:tracePt t="6042" x="1633538" y="2357438"/>
          <p14:tracePt t="6060" x="1633538" y="2366963"/>
          <p14:tracePt t="6076" x="1625600" y="2366963"/>
          <p14:tracePt t="6092" x="1616075" y="2366963"/>
          <p14:tracePt t="6109" x="1608138" y="2366963"/>
          <p14:tracePt t="6172" x="1598613" y="2366963"/>
          <p14:tracePt t="6236" x="1589088" y="2366963"/>
          <p14:tracePt t="6542" x="1581150" y="2366963"/>
          <p14:tracePt t="6593" x="1571625" y="2366963"/>
          <p14:tracePt t="6613" x="1544638" y="2366963"/>
          <p14:tracePt t="6619" x="1500188" y="2366963"/>
          <p14:tracePt t="6631" x="1446213" y="2366963"/>
          <p14:tracePt t="6644" x="1347788" y="2347913"/>
          <p14:tracePt t="6659" x="1258888" y="2330450"/>
          <p14:tracePt t="6675" x="1187450" y="2303463"/>
          <p14:tracePt t="6692" x="1098550" y="2241550"/>
          <p14:tracePt t="6709" x="1062038" y="2214563"/>
          <p14:tracePt t="6725" x="1054100" y="2187575"/>
          <p14:tracePt t="6742" x="1036638" y="2143125"/>
          <p14:tracePt t="6758" x="1017588" y="2081213"/>
          <p14:tracePt t="6776" x="1017588" y="2036763"/>
          <p14:tracePt t="6791" x="1017588" y="2000250"/>
          <p14:tracePt t="6809" x="1017588" y="1955800"/>
          <p14:tracePt t="6826" x="1027113" y="1938338"/>
          <p14:tracePt t="6842" x="1044575" y="1919288"/>
          <p14:tracePt t="6858" x="1152525" y="1847850"/>
          <p14:tracePt t="6876" x="1241425" y="1822450"/>
          <p14:tracePt t="6892" x="1339850" y="1795463"/>
          <p14:tracePt t="6908" x="1670050" y="1731963"/>
          <p14:tracePt t="6926" x="1785938" y="1714500"/>
          <p14:tracePt t="6942" x="1919288" y="1714500"/>
          <p14:tracePt t="6959" x="2044700" y="1758950"/>
          <p14:tracePt t="6975" x="2179638" y="1812925"/>
          <p14:tracePt t="6992" x="2224088" y="1839913"/>
          <p14:tracePt t="7008" x="2268538" y="1857375"/>
          <p14:tracePt t="7026" x="2384425" y="1893888"/>
          <p14:tracePt t="7043" x="2455863" y="1911350"/>
          <p14:tracePt t="7059" x="2509838" y="1919288"/>
          <p14:tracePt t="7076" x="2598738" y="1928813"/>
          <p14:tracePt t="7093" x="2660650" y="1928813"/>
          <p14:tracePt t="7109" x="2687638" y="1928813"/>
          <p14:tracePt t="7126" x="2714625" y="1928813"/>
          <p14:tracePt t="7144" x="2724150" y="1928813"/>
          <p14:tracePt t="7181" x="2724150" y="1938338"/>
          <p14:tracePt t="7219" x="2724150" y="1946275"/>
          <p14:tracePt t="7232" x="2724150" y="1955800"/>
          <p14:tracePt t="7244" x="2705100" y="1982788"/>
          <p14:tracePt t="7257" x="2633663" y="2062163"/>
          <p14:tracePt t="7270" x="2500313" y="2197100"/>
          <p14:tracePt t="7283" x="2295525" y="2393950"/>
          <p14:tracePt t="7296" x="2098675" y="2581275"/>
          <p14:tracePt t="7311" x="2017713" y="2652713"/>
          <p14:tracePt t="7327" x="1965325" y="2697163"/>
          <p14:tracePt t="7344" x="1857375" y="2776538"/>
          <p14:tracePt t="7361" x="1795463" y="2803525"/>
          <p14:tracePt t="7377" x="1768475" y="2822575"/>
          <p14:tracePt t="7394" x="1731963" y="2830513"/>
          <p14:tracePt t="7411" x="1724025" y="2840038"/>
          <p14:tracePt t="7427" x="1714500" y="2840038"/>
          <p14:tracePt t="7444" x="1704975" y="2840038"/>
          <p14:tracePt t="7474" x="1697038" y="2830513"/>
          <p14:tracePt t="7920" x="1687513" y="2830513"/>
          <p14:tracePt t="7933" x="1670050" y="2813050"/>
          <p14:tracePt t="7946" x="1625600" y="2795588"/>
          <p14:tracePt t="7961" x="1562100" y="2741613"/>
          <p14:tracePt t="7977" x="1500188" y="2705100"/>
          <p14:tracePt t="7994" x="1438275" y="2625725"/>
          <p14:tracePt t="8012" x="1419225" y="2598738"/>
          <p14:tracePt t="8028" x="1401763" y="2571750"/>
          <p14:tracePt t="8044" x="1384300" y="2517775"/>
          <p14:tracePt t="8061" x="1374775" y="2500313"/>
          <p14:tracePt t="8077" x="1366838" y="2482850"/>
          <p14:tracePt t="8094" x="1366838" y="2465388"/>
          <p14:tracePt t="8110" x="1366838" y="2446338"/>
          <p14:tracePt t="8128" x="1366838" y="2438400"/>
          <p14:tracePt t="8144" x="1366838" y="2428875"/>
          <p14:tracePt t="8160" x="1366838" y="2419350"/>
          <p14:tracePt t="8177" x="1366838" y="2401888"/>
          <p14:tracePt t="8194" x="1366838" y="2393950"/>
          <p14:tracePt t="8214" x="1366838" y="2384425"/>
          <p14:tracePt t="8228" x="1366838" y="2374900"/>
          <p14:tracePt t="8251" x="1366838" y="2366963"/>
          <p14:tracePt t="8264" x="1366838" y="2357438"/>
          <p14:tracePt t="8315" x="1366838" y="2347913"/>
          <p14:tracePt t="8341" x="1384300" y="2347913"/>
          <p14:tracePt t="8354" x="1393825" y="2339975"/>
          <p14:tracePt t="8367" x="1419225" y="2322513"/>
          <p14:tracePt t="8379" x="1455738" y="2322513"/>
          <p14:tracePt t="8394" x="1509713" y="2303463"/>
          <p14:tracePt t="8411" x="1536700" y="2295525"/>
          <p14:tracePt t="8427" x="1571625" y="2268538"/>
          <p14:tracePt t="8445" x="1589088" y="2268538"/>
          <p14:tracePt t="8461" x="1598613" y="2268538"/>
          <p14:tracePt t="8477" x="1608138" y="2268538"/>
          <p14:tracePt t="8494" x="1598613" y="2268538"/>
          <p14:tracePt t="8583" x="1589088" y="2268538"/>
          <p14:tracePt t="8596" x="1581150" y="2268538"/>
          <p14:tracePt t="8609" x="1554163" y="2268538"/>
          <p14:tracePt t="8622" x="1509713" y="2268538"/>
          <p14:tracePt t="8635" x="1465263" y="2268538"/>
          <p14:tracePt t="8647" x="1428750" y="2268538"/>
          <p14:tracePt t="8660" x="1393825" y="2268538"/>
          <p14:tracePt t="8677" x="1374775" y="2268538"/>
          <p14:tracePt t="8693" x="1357313" y="2268538"/>
          <p14:tracePt t="8709" x="1322388" y="2268538"/>
          <p14:tracePt t="8726" x="1303338" y="2268538"/>
          <p14:tracePt t="8742" x="1295400" y="2268538"/>
          <p14:tracePt t="8759" x="1285875" y="2268538"/>
          <p14:tracePt t="8776" x="1285875" y="2259013"/>
          <p14:tracePt t="8792" x="1285875" y="2251075"/>
          <p14:tracePt t="8837" x="1285875" y="2241550"/>
          <p14:tracePt t="8889" x="1295400" y="2232025"/>
          <p14:tracePt t="8914" x="1312863" y="2232025"/>
          <p14:tracePt t="8927" x="1339850" y="2224088"/>
          <p14:tracePt t="8940" x="1419225" y="2205038"/>
          <p14:tracePt t="8952" x="1490663" y="2197100"/>
          <p14:tracePt t="8965" x="1581150" y="2170113"/>
          <p14:tracePt t="8978" x="1652588" y="2160588"/>
          <p14:tracePt t="8993" x="1704975" y="2152650"/>
          <p14:tracePt t="9010" x="1758950" y="2152650"/>
          <p14:tracePt t="9026" x="1884363" y="2133600"/>
          <p14:tracePt t="9044" x="1946275" y="2125663"/>
          <p14:tracePt t="9060" x="2009775" y="2125663"/>
          <p14:tracePt t="9076" x="2179638" y="2125663"/>
          <p14:tracePt t="9094" x="2312988" y="2116138"/>
          <p14:tracePt t="9110" x="2419350" y="2108200"/>
          <p14:tracePt t="9127" x="2803525" y="2071688"/>
          <p14:tracePt t="9144" x="2911475" y="2054225"/>
          <p14:tracePt t="9160" x="3027363" y="2027238"/>
          <p14:tracePt t="9176" x="3143250" y="2017713"/>
          <p14:tracePt t="9193" x="3259138" y="2009775"/>
          <p14:tracePt t="9211" x="3286125" y="2000250"/>
          <p14:tracePt t="9227" x="3303588" y="2000250"/>
          <p14:tracePt t="9243" x="3322638" y="2000250"/>
          <p14:tracePt t="9261" x="3330575" y="2000250"/>
          <p14:tracePt t="9277" x="3340100" y="2000250"/>
          <p14:tracePt t="9296" x="3322638" y="2000250"/>
          <p14:tracePt t="9488" x="3313113" y="2000250"/>
          <p14:tracePt t="9501" x="3303588" y="2009775"/>
          <p14:tracePt t="9514" x="3251200" y="2017713"/>
          <p14:tracePt t="9530" x="3187700" y="2044700"/>
          <p14:tracePt t="9543" x="3116263" y="2054225"/>
          <p14:tracePt t="9559" x="3044825" y="2089150"/>
          <p14:tracePt t="9576" x="2955925" y="2152650"/>
          <p14:tracePt t="9593" x="2928938" y="2179638"/>
          <p14:tracePt t="9609" x="2884488" y="2214563"/>
          <p14:tracePt t="9626" x="2795588" y="2268538"/>
          <p14:tracePt t="9643" x="2776538" y="2295525"/>
          <p14:tracePt t="9659" x="2751138" y="2322513"/>
          <p14:tracePt t="9676" x="2714625" y="2374900"/>
          <p14:tracePt t="9693" x="2705100" y="2393950"/>
          <p14:tracePt t="9709" x="2697163" y="2419350"/>
          <p14:tracePt t="9725" x="2679700" y="2438400"/>
          <p14:tracePt t="9743" x="2679700" y="2455863"/>
          <p14:tracePt t="9759" x="2670175" y="2473325"/>
          <p14:tracePt t="9782" x="2660650" y="2482850"/>
          <p14:tracePt t="9806" x="2652713" y="2482850"/>
          <p14:tracePt t="9883" x="2652713" y="2490788"/>
          <p14:tracePt t="9921" x="2652713" y="2500313"/>
          <p14:tracePt t="9960" x="2643188" y="2509838"/>
          <p14:tracePt t="9973" x="2633663" y="2517775"/>
          <p14:tracePt t="9985" x="2625725" y="2536825"/>
          <p14:tracePt t="9998" x="2608263" y="2554288"/>
          <p14:tracePt t="10011" x="2598738" y="2571750"/>
          <p14:tracePt t="10027" x="2581275" y="2598738"/>
          <p14:tracePt t="10043" x="2581275" y="2625725"/>
          <p14:tracePt t="10059" x="2544763" y="2670175"/>
          <p14:tracePt t="10076" x="2536825" y="2697163"/>
          <p14:tracePt t="10092" x="2527300" y="2705100"/>
          <p14:tracePt t="10110" x="2509838" y="2732088"/>
          <p14:tracePt t="10126" x="2500313" y="2741613"/>
          <p14:tracePt t="10143" x="2500313" y="2759075"/>
          <p14:tracePt t="10159" x="2482850" y="2776538"/>
          <p14:tracePt t="10176" x="2482850" y="2786063"/>
          <p14:tracePt t="10192" x="2473325" y="2795588"/>
          <p14:tracePt t="10209" x="2465388" y="2795588"/>
          <p14:tracePt t="10226" x="2455863" y="2803525"/>
          <p14:tracePt t="10242" x="2446338" y="2803525"/>
          <p14:tracePt t="10259" x="2438400" y="2813050"/>
          <p14:tracePt t="10276" x="2411413" y="2813050"/>
          <p14:tracePt t="10293" x="2393950" y="2813050"/>
          <p14:tracePt t="10310" x="2374900" y="2813050"/>
          <p14:tracePt t="10327" x="2330450" y="2813050"/>
          <p14:tracePt t="10346" x="2303463" y="2813050"/>
          <p14:tracePt t="10360" x="2276475" y="2813050"/>
          <p14:tracePt t="10377" x="2214563" y="2813050"/>
          <p14:tracePt t="10395" x="2179638" y="2813050"/>
          <p14:tracePt t="10410" x="2143125" y="2813050"/>
          <p14:tracePt t="10427" x="2098675" y="2813050"/>
          <p14:tracePt t="10444" x="2081213" y="2803525"/>
          <p14:tracePt t="10460" x="2062163" y="2803525"/>
          <p14:tracePt t="10477" x="2054225" y="2786063"/>
          <p14:tracePt t="10494" x="2036763" y="2759075"/>
          <p14:tracePt t="10511" x="2017713" y="2759075"/>
          <p14:tracePt t="10527" x="2017713" y="2741613"/>
          <p14:tracePt t="10544" x="2009775" y="2741613"/>
          <p14:tracePt t="10560" x="2009775" y="2732088"/>
          <p14:tracePt t="10577" x="2009775" y="2724150"/>
          <p14:tracePt t="18549" x="2009775" y="2714625"/>
          <p14:tracePt t="19468" x="2009775" y="2705100"/>
          <p14:tracePt t="19544" x="2000250" y="2705100"/>
          <p14:tracePt t="19557" x="1990725" y="2705100"/>
          <p14:tracePt t="19569" x="1990725" y="2697163"/>
          <p14:tracePt t="19595" x="1982788" y="2687638"/>
          <p14:tracePt t="19608" x="1965325" y="2670175"/>
          <p14:tracePt t="19621" x="1946275" y="2652713"/>
          <p14:tracePt t="19634" x="1928813" y="2616200"/>
          <p14:tracePt t="19647" x="1911350" y="2589213"/>
          <p14:tracePt t="19663" x="1893888" y="2571750"/>
          <p14:tracePt t="19680" x="1874838" y="2544763"/>
          <p14:tracePt t="19696" x="1847850" y="2517775"/>
          <p14:tracePt t="19714" x="1839913" y="2500313"/>
          <p14:tracePt t="19730" x="1822450" y="2482850"/>
          <p14:tracePt t="19747" x="1803400" y="2455863"/>
          <p14:tracePt t="19764" x="1795463" y="2446338"/>
          <p14:tracePt t="19780" x="1785938" y="2419350"/>
          <p14:tracePt t="19797" x="1768475" y="2393950"/>
          <p14:tracePt t="19814" x="1758950" y="2374900"/>
          <p14:tracePt t="19831" x="1751013" y="2374900"/>
          <p14:tracePt t="19846" x="1741488" y="2357438"/>
          <p14:tracePt t="19864" x="1741488" y="2347913"/>
          <p14:tracePt t="19880" x="1741488" y="2339975"/>
          <p14:tracePt t="19896" x="1741488" y="2330450"/>
          <p14:tracePt t="19913" x="1741488" y="2322513"/>
          <p14:tracePt t="19940" x="1731963" y="2322513"/>
          <p14:tracePt t="20221" x="1724025" y="2322513"/>
          <p14:tracePt t="20298" x="1741488" y="2322513"/>
          <p14:tracePt t="20489" x="1768475" y="2322513"/>
          <p14:tracePt t="20502" x="1839913" y="2322513"/>
          <p14:tracePt t="20515" x="2062163" y="2357438"/>
          <p14:tracePt t="20527" x="2357438" y="2419350"/>
          <p14:tracePt t="20541" x="2660650" y="2527300"/>
          <p14:tracePt t="20554" x="2884488" y="2581275"/>
          <p14:tracePt t="20566" x="2990850" y="2616200"/>
          <p14:tracePt t="20580" x="3160713" y="2670175"/>
          <p14:tracePt t="20597" x="3357563" y="2724150"/>
          <p14:tracePt t="20614" x="3562350" y="2830513"/>
          <p14:tracePt t="20631" x="3705225" y="2901950"/>
          <p14:tracePt t="20647" x="3813175" y="2973388"/>
          <p14:tracePt t="20663" x="3911600" y="3036888"/>
          <p14:tracePt t="20681" x="3929063" y="3044825"/>
          <p14:tracePt t="20698" x="3938588" y="3054350"/>
          <p14:tracePt t="20713" x="3946525" y="3054350"/>
          <p14:tracePt t="20732" x="3946525" y="3062288"/>
          <p14:tracePt t="20747" x="3956050" y="3062288"/>
          <p14:tracePt t="20763" x="3965575" y="3062288"/>
          <p14:tracePt t="21306" x="3938588" y="3062288"/>
          <p14:tracePt t="22020" x="3902075" y="3062288"/>
          <p14:tracePt t="22034" x="3840163" y="3062288"/>
          <p14:tracePt t="22046" x="3732213" y="3062288"/>
          <p14:tracePt t="22059" x="3608388" y="3062288"/>
          <p14:tracePt t="22072" x="3455988" y="3036888"/>
          <p14:tracePt t="22084" x="3241675" y="3009900"/>
          <p14:tracePt t="22098" x="3036888" y="2928938"/>
          <p14:tracePt t="22114" x="2884488" y="2884488"/>
          <p14:tracePt t="22131" x="2705100" y="2830513"/>
          <p14:tracePt t="22148" x="2517775" y="2759075"/>
          <p14:tracePt t="22165" x="2419350" y="2732088"/>
          <p14:tracePt t="22180" x="2330450" y="2679700"/>
          <p14:tracePt t="22197" x="2197100" y="2608263"/>
          <p14:tracePt t="22214" x="2152650" y="2571750"/>
          <p14:tracePt t="22231" x="2098675" y="2544763"/>
          <p14:tracePt t="22247" x="2009775" y="2490788"/>
          <p14:tracePt t="22265" x="1973263" y="2465388"/>
          <p14:tracePt t="22281" x="1938338" y="2446338"/>
          <p14:tracePt t="22297" x="1874838" y="2411413"/>
          <p14:tracePt t="22315" x="1847850" y="2393950"/>
          <p14:tracePt t="22331" x="1803400" y="2357438"/>
          <p14:tracePt t="22347" x="1768475" y="2330450"/>
          <p14:tracePt t="22347" x="1731963" y="2286000"/>
          <p14:tracePt t="22365" x="1714500" y="2268538"/>
          <p14:tracePt t="22381" x="1697038" y="2241550"/>
          <p14:tracePt t="22398" x="1670050" y="2232025"/>
          <p14:tracePt t="22414" x="1633538" y="2205038"/>
          <p14:tracePt t="22432" x="1616075" y="2197100"/>
          <p14:tracePt t="22448" x="1598613" y="2187575"/>
          <p14:tracePt t="22464" x="1571625" y="2170113"/>
          <p14:tracePt t="22481" x="1562100" y="2170113"/>
          <p14:tracePt t="22497" x="1527175" y="2152650"/>
          <p14:tracePt t="22548" x="1517650" y="2152650"/>
          <p14:tracePt t="22582" x="1517650" y="2143125"/>
          <p14:tracePt t="22812" x="1517650" y="2133600"/>
          <p14:tracePt t="22875" x="1517650" y="2125663"/>
          <p14:tracePt t="22965" x="1517650" y="2116138"/>
          <p14:tracePt t="23042" x="1517650" y="2108200"/>
          <p14:tracePt t="23066" x="1517650" y="2098675"/>
          <p14:tracePt t="23092" x="1517650" y="2089150"/>
          <p14:tracePt t="23105" x="1527175" y="2081213"/>
          <p14:tracePt t="23117" x="1527175" y="2071688"/>
          <p14:tracePt t="23130" x="1536700" y="2071688"/>
          <p14:tracePt t="23146" x="1536700" y="2062163"/>
          <p14:tracePt t="23163" x="1536700" y="2054225"/>
          <p14:tracePt t="23180" x="1536700" y="2062163"/>
          <p14:tracePt t="23449" x="1536700" y="2071688"/>
          <p14:tracePt t="23462" x="1536700" y="2081213"/>
          <p14:tracePt t="23474" x="1536700" y="2089150"/>
          <p14:tracePt t="23487" x="1536700" y="2098675"/>
          <p14:tracePt t="23500" x="1536700" y="2116138"/>
          <p14:tracePt t="23515" x="1536700" y="2133600"/>
          <p14:tracePt t="23531" x="1536700" y="2160588"/>
          <p14:tracePt t="23547" x="1536700" y="2241550"/>
          <p14:tracePt t="23564" x="1554163" y="2339975"/>
          <p14:tracePt t="23580" x="1562100" y="2401888"/>
          <p14:tracePt t="23596" x="1571625" y="2455863"/>
          <p14:tracePt t="23614" x="1571625" y="2517775"/>
          <p14:tracePt t="23631" x="1581150" y="2536825"/>
          <p14:tracePt t="23647" x="1581150" y="2554288"/>
          <p14:tracePt t="23664" x="1589088" y="2589213"/>
          <p14:tracePt t="23680" x="1589088" y="2598738"/>
          <p14:tracePt t="23704" x="1589088" y="2616200"/>
          <p14:tracePt t="23717" x="1598613" y="2633663"/>
          <p14:tracePt t="23730" x="1598613" y="2652713"/>
          <p14:tracePt t="23747" x="1598613" y="2660650"/>
          <p14:tracePt t="23763" x="1598613" y="2697163"/>
          <p14:tracePt t="23781" x="1598613" y="2714625"/>
          <p14:tracePt t="23796" x="1598613" y="2732088"/>
          <p14:tracePt t="23813" x="1598613" y="2741613"/>
          <p14:tracePt t="23832" x="1598613" y="2751138"/>
          <p14:tracePt t="23847" x="1608138" y="2751138"/>
          <p14:tracePt t="23883" x="1608138" y="2759075"/>
          <p14:tracePt t="24062" x="1608138" y="2776538"/>
          <p14:tracePt t="24075" x="1608138" y="2803525"/>
          <p14:tracePt t="24088" x="1608138" y="2847975"/>
          <p14:tracePt t="24100" x="1608138" y="2894013"/>
          <p14:tracePt t="24115" x="1608138" y="2946400"/>
          <p14:tracePt t="24131" x="1616075" y="2982913"/>
          <p14:tracePt t="24148" x="1616075" y="3027363"/>
          <p14:tracePt t="24166" x="1616075" y="3036888"/>
          <p14:tracePt t="24181" x="1625600" y="3044825"/>
          <p14:tracePt t="24198" x="1625600" y="3054350"/>
          <p14:tracePt t="24240" x="1625600" y="3062288"/>
          <p14:tracePt t="24483" x="1625600" y="3071813"/>
          <p14:tracePt t="24497" x="1625600" y="3089275"/>
          <p14:tracePt t="24521" x="1625600" y="3098800"/>
          <p14:tracePt t="24533" x="1625600" y="3108325"/>
          <p14:tracePt t="24967" x="1625600" y="3116263"/>
          <p14:tracePt t="24993" x="1616075" y="3152775"/>
          <p14:tracePt t="25006" x="1616075" y="3179763"/>
          <p14:tracePt t="25019" x="1608138" y="3214688"/>
          <p14:tracePt t="25032" x="1598613" y="3276600"/>
          <p14:tracePt t="25048" x="1589088" y="3330575"/>
          <p14:tracePt t="25065" x="1581150" y="3384550"/>
          <p14:tracePt t="25082" x="1571625" y="3429000"/>
          <p14:tracePt t="25098" x="1571625" y="3446463"/>
          <p14:tracePt t="25115" x="1571625" y="3465513"/>
          <p14:tracePt t="25131" x="1562100" y="3517900"/>
          <p14:tracePt t="25149" x="1562100" y="3562350"/>
          <p14:tracePt t="25165" x="1554163" y="3616325"/>
          <p14:tracePt t="25182" x="1554163" y="3670300"/>
          <p14:tracePt t="25199" x="1554163" y="3679825"/>
          <p14:tracePt t="25215" x="1554163" y="3687763"/>
          <p14:tracePt t="25231" x="1554163" y="3697288"/>
          <p14:tracePt t="25249" x="1554163" y="3705225"/>
          <p14:tracePt t="25273" x="1554163" y="3714750"/>
          <p14:tracePt t="25286" x="1554163" y="3724275"/>
          <p14:tracePt t="25299" x="1554163" y="3741738"/>
          <p14:tracePt t="25315" x="1554163" y="3751263"/>
          <p14:tracePt t="25331" x="1554163" y="3768725"/>
          <p14:tracePt t="25348" x="1554163" y="3813175"/>
          <p14:tracePt t="25366" x="1554163" y="3848100"/>
          <p14:tracePt t="25381" x="1571625" y="3884613"/>
          <p14:tracePt t="25399" x="1589088" y="3956050"/>
          <p14:tracePt t="25416" x="1598613" y="3990975"/>
          <p14:tracePt t="25432" x="1616075" y="4027488"/>
          <p14:tracePt t="25448" x="1633538" y="4125913"/>
          <p14:tracePt t="25465" x="1652588" y="4170363"/>
          <p14:tracePt t="25481" x="1660525" y="4197350"/>
          <p14:tracePt t="25498" x="1660525" y="4224338"/>
          <p14:tracePt t="25516" x="1670050" y="4241800"/>
          <p14:tracePt t="25532" x="1679575" y="4251325"/>
          <p14:tracePt t="25549" x="1679575" y="4259263"/>
          <p14:tracePt t="25564" x="1687513" y="4303713"/>
          <p14:tracePt t="25582" x="1687513" y="4340225"/>
          <p14:tracePt t="25597" x="1687513" y="4375150"/>
          <p14:tracePt t="25614" x="1687513" y="4429125"/>
          <p14:tracePt t="25631" x="1687513" y="4456113"/>
          <p14:tracePt t="25647" x="1687513" y="4465638"/>
          <p14:tracePt t="25664" x="1687513" y="4491038"/>
          <p14:tracePt t="25681" x="1687513" y="4518025"/>
          <p14:tracePt t="25697" x="1687513" y="4527550"/>
          <p14:tracePt t="25714" x="1687513" y="4545013"/>
          <p14:tracePt t="25730" x="1687513" y="4554538"/>
          <p14:tracePt t="25747" x="1687513" y="4562475"/>
          <p14:tracePt t="25764" x="1670050" y="4562475"/>
          <p14:tracePt t="26153" x="1643063" y="4562475"/>
          <p14:tracePt t="26166" x="1608138" y="4562475"/>
          <p14:tracePt t="26179" x="1536700" y="4581525"/>
          <p14:tracePt t="26191" x="1482725" y="4589463"/>
          <p14:tracePt t="26205" x="1455738" y="4598988"/>
          <p14:tracePt t="26217" x="1419225" y="4608513"/>
          <p14:tracePt t="26232" x="1393825" y="4616450"/>
          <p14:tracePt t="26248" x="1384300" y="4625975"/>
          <p14:tracePt t="26265" x="1339850" y="4633913"/>
          <p14:tracePt t="26282" x="1330325" y="4643438"/>
          <p14:tracePt t="26298" x="1322388" y="4643438"/>
          <p14:tracePt t="26315" x="1303338" y="4643438"/>
          <p14:tracePt t="26332" x="1295400" y="4652963"/>
          <p14:tracePt t="26348" x="1285875" y="4652963"/>
          <p14:tracePt t="26382" x="1285875" y="4670425"/>
          <p14:tracePt t="26459" x="1285875" y="4697413"/>
          <p14:tracePt t="26472" x="1285875" y="4724400"/>
          <p14:tracePt t="26485" x="1285875" y="4768850"/>
          <p14:tracePt t="26499" x="1285875" y="4822825"/>
          <p14:tracePt t="26515" x="1285875" y="4867275"/>
          <p14:tracePt t="26532" x="1285875" y="4991100"/>
          <p14:tracePt t="26550" x="1285875" y="5018088"/>
          <p14:tracePt t="26565" x="1285875" y="5045075"/>
          <p14:tracePt t="26584" x="1285875" y="5081588"/>
          <p14:tracePt t="26600" x="1285875" y="5089525"/>
          <p14:tracePt t="26615" x="1285875" y="5108575"/>
          <p14:tracePt t="26632" x="1303338" y="5133975"/>
          <p14:tracePt t="26649" x="1322388" y="5197475"/>
          <p14:tracePt t="26666" x="1330325" y="5241925"/>
          <p14:tracePt t="26682" x="1339850" y="5259388"/>
          <p14:tracePt t="26698" x="1347788" y="5286375"/>
          <p14:tracePt t="26716" x="1347788" y="5295900"/>
          <p14:tracePt t="26752" x="1347788" y="5303838"/>
          <p14:tracePt t="27071" x="1347788" y="5322888"/>
          <p14:tracePt t="27097" x="1347788" y="5340350"/>
          <p14:tracePt t="27109" x="1347788" y="5384800"/>
          <p14:tracePt t="27122" x="1347788" y="5438775"/>
          <p14:tracePt t="27135" x="1347788" y="5483225"/>
          <p14:tracePt t="27148" x="1347788" y="5510213"/>
          <p14:tracePt t="27164" x="1347788" y="5527675"/>
          <p14:tracePt t="27181" x="1347788" y="5545138"/>
          <p14:tracePt t="27199" x="1347788" y="5554663"/>
          <p14:tracePt t="27215" x="1339850" y="5554663"/>
          <p14:tracePt t="27231" x="1339850" y="5562600"/>
          <p14:tracePt t="27250" x="1339850" y="5572125"/>
          <p14:tracePt t="27620" x="1339850" y="5581650"/>
          <p14:tracePt t="27633" x="1357313" y="5616575"/>
          <p14:tracePt t="27645" x="1374775" y="5634038"/>
          <p14:tracePt t="27658" x="1401763" y="5653088"/>
          <p14:tracePt t="27671" x="1428750" y="5688013"/>
          <p14:tracePt t="27683" x="1446213" y="5705475"/>
          <p14:tracePt t="27698" x="1465263" y="5705475"/>
          <p14:tracePt t="27715" x="1473200" y="5715000"/>
          <p14:tracePt t="27731" x="1500188" y="5724525"/>
          <p14:tracePt t="27749" x="1509713" y="5724525"/>
          <p14:tracePt t="27765" x="1517650" y="5724525"/>
          <p14:tracePt t="27785" x="1527175" y="5724525"/>
          <p14:tracePt t="27799" x="1536700" y="5705475"/>
          <p14:tracePt t="27836" x="1554163" y="5599113"/>
          <p14:tracePt t="27849" x="1581150" y="5402263"/>
          <p14:tracePt t="27862" x="1581150" y="4956175"/>
          <p14:tracePt t="27874" x="1581150" y="4608513"/>
          <p14:tracePt t="27887" x="1554163" y="4303713"/>
          <p14:tracePt t="27900" x="1517650" y="4062413"/>
          <p14:tracePt t="27915" x="1482725" y="3938588"/>
          <p14:tracePt t="27931" x="1455738" y="3732213"/>
          <p14:tracePt t="27948" x="1438275" y="3482975"/>
          <p14:tracePt t="27966" x="1428750" y="3375025"/>
          <p14:tracePt t="27981" x="1428750" y="3286125"/>
          <p14:tracePt t="27999" x="1428750" y="3116263"/>
          <p14:tracePt t="28016" x="1428750" y="3044825"/>
          <p14:tracePt t="28032" x="1428750" y="2955925"/>
          <p14:tracePt t="28048" x="1446213" y="2830513"/>
          <p14:tracePt t="28066" x="1455738" y="2776538"/>
          <p14:tracePt t="28082" x="1455738" y="2751138"/>
          <p14:tracePt t="28099" x="1455738" y="2732088"/>
          <p14:tracePt t="28115" x="1455738" y="2724150"/>
          <p14:tracePt t="28132" x="1455738" y="2714625"/>
          <p14:tracePt t="28148" x="1465263" y="2714625"/>
          <p14:tracePt t="28231" x="1465263" y="2705100"/>
          <p14:tracePt t="28486" x="1465263" y="2697163"/>
          <p14:tracePt t="28499" x="1465263" y="2670175"/>
          <p14:tracePt t="28514" x="1465263" y="2625725"/>
          <p14:tracePt t="28525" x="1455738" y="2562225"/>
          <p14:tracePt t="28538" x="1455738" y="2482850"/>
          <p14:tracePt t="28551" x="1446213" y="2401888"/>
          <p14:tracePt t="28565" x="1446213" y="2366963"/>
          <p14:tracePt t="28581" x="1446213" y="2330450"/>
          <p14:tracePt t="28598" x="1446213" y="2303463"/>
          <p14:tracePt t="28617" x="1446213" y="2286000"/>
          <p14:tracePt t="28631" x="1446213" y="2276475"/>
          <p14:tracePt t="28652" x="1446213" y="2268538"/>
          <p14:tracePt t="28665" x="1438275" y="2268538"/>
          <p14:tracePt t="28767" x="1438275" y="2259013"/>
          <p14:tracePt t="28792" x="1438275" y="2251075"/>
          <p14:tracePt t="28831" x="1438275" y="2241550"/>
          <p14:tracePt t="28843" x="1438275" y="2232025"/>
          <p14:tracePt t="28857" x="1438275" y="2214563"/>
          <p14:tracePt t="28869" x="1438275" y="2205038"/>
          <p14:tracePt t="28883" x="1438275" y="2187575"/>
          <p14:tracePt t="28898" x="1438275" y="2170113"/>
          <p14:tracePt t="28915" x="1438275" y="2160588"/>
          <p14:tracePt t="28932" x="1438275" y="2143125"/>
          <p14:tracePt t="28949" x="1438275" y="2133600"/>
          <p14:tracePt t="28997" x="1428750" y="21336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Papule</a:t>
            </a:r>
            <a:endParaRPr lang="ar-EG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1076" y="1853248"/>
            <a:ext cx="7340958" cy="41354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1"/>
    </mc:Choice>
    <mc:Fallback>
      <p:transition spd="slow" advTm="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1428750" y="2125663"/>
          <p14:tracePt t="847" x="1438275" y="2116138"/>
          <p14:tracePt t="859" x="1465263" y="2089150"/>
          <p14:tracePt t="872" x="1544638" y="2017713"/>
          <p14:tracePt t="886" x="1714500" y="1919288"/>
          <p14:tracePt t="902" x="2054225" y="1751013"/>
          <p14:tracePt t="919" x="2724150" y="1554163"/>
          <p14:tracePt t="937" x="3081338" y="1517650"/>
          <p14:tracePt t="952" x="3429000" y="1517650"/>
          <p14:tracePt t="969" x="3732213" y="1527175"/>
          <p14:tracePt t="986" x="4125913" y="1704975"/>
          <p14:tracePt t="1003" x="4241800" y="1803400"/>
          <p14:tracePt t="1019" x="4357688" y="2044700"/>
          <p14:tracePt t="1019" x="4446588" y="2251075"/>
          <p14:tracePt t="1039" x="4510088" y="2571750"/>
          <p14:tracePt t="1053" x="4572000" y="3009900"/>
          <p14:tracePt t="1069" x="4572000" y="3473450"/>
          <p14:tracePt t="1087" x="4572000" y="3973513"/>
          <p14:tracePt t="1103" x="4572000" y="4348163"/>
          <p14:tracePt t="1120" x="4537075" y="4500563"/>
          <p14:tracePt t="1136" x="4456113" y="4714875"/>
          <p14:tracePt t="1153" x="4394200" y="4768850"/>
          <p14:tracePt t="1169" x="4340225" y="4803775"/>
          <p14:tracePt t="1186" x="4251325" y="4840288"/>
          <p14:tracePt t="1202" x="4000500" y="4875213"/>
          <p14:tracePt t="1220" x="3840163" y="4875213"/>
          <p14:tracePt t="1236" x="3714750" y="4857750"/>
          <p14:tracePt t="1252" x="3536950" y="4830763"/>
          <p14:tracePt t="1270" x="3482975" y="4813300"/>
          <p14:tracePt t="1286" x="3429000" y="4803775"/>
          <p14:tracePt t="1303" x="3367088" y="4768850"/>
          <p14:tracePt t="1319" x="3340100" y="4751388"/>
          <p14:tracePt t="1335" x="3313113" y="4714875"/>
          <p14:tracePt t="1352" x="3276600" y="4652963"/>
          <p14:tracePt t="1369" x="3276600" y="4625975"/>
          <p14:tracePt t="1385" x="3276600" y="4589463"/>
          <p14:tracePt t="1401" x="3276600" y="4554538"/>
          <p14:tracePt t="1418" x="3313113" y="4419600"/>
          <p14:tracePt t="1436" x="3348038" y="4357688"/>
          <p14:tracePt t="1452" x="3384550" y="4313238"/>
          <p14:tracePt t="1468" x="3482975" y="4232275"/>
          <p14:tracePt t="1486" x="3554413" y="4179888"/>
          <p14:tracePt t="1502" x="3616325" y="4152900"/>
          <p14:tracePt t="1518" x="3759200" y="4089400"/>
          <p14:tracePt t="1537" x="3857625" y="4054475"/>
          <p14:tracePt t="1552" x="3946525" y="4037013"/>
          <p14:tracePt t="1568" x="4071938" y="4010025"/>
          <p14:tracePt t="1586" x="4143375" y="3990975"/>
          <p14:tracePt t="1601" x="4197350" y="3990975"/>
          <p14:tracePt t="1618" x="4259263" y="3990975"/>
          <p14:tracePt t="1635" x="4348163" y="3990975"/>
          <p14:tracePt t="1652" x="4375150" y="3990975"/>
          <p14:tracePt t="1668" x="4394200" y="3990975"/>
          <p14:tracePt t="1685" x="4419600" y="4010025"/>
          <p14:tracePt t="1702" x="4429125" y="4017963"/>
          <p14:tracePt t="1718" x="4438650" y="4037013"/>
          <p14:tracePt t="1735" x="4438650" y="4054475"/>
          <p14:tracePt t="1752" x="4429125" y="4054475"/>
          <p14:tracePt t="1776" x="4419600" y="4071938"/>
          <p14:tracePt t="1789" x="4394200" y="4081463"/>
          <p14:tracePt t="1803" x="4340225" y="4081463"/>
          <p14:tracePt t="1818" x="4268788" y="4089400"/>
          <p14:tracePt t="1835" x="4197350" y="4089400"/>
          <p14:tracePt t="1852" x="4081463" y="4081463"/>
          <p14:tracePt t="1869" x="4044950" y="4071938"/>
          <p14:tracePt t="1885" x="3983038" y="4037013"/>
          <p14:tracePt t="1902" x="3929063" y="3973513"/>
          <p14:tracePt t="1920" x="3911600" y="3946525"/>
          <p14:tracePt t="1935" x="3911600" y="3929063"/>
          <p14:tracePt t="1952" x="3911600" y="3884613"/>
          <p14:tracePt t="1969" x="3911600" y="3848100"/>
          <p14:tracePt t="1985" x="3911600" y="3830638"/>
          <p14:tracePt t="2003" x="3929063" y="3786188"/>
          <p14:tracePt t="2019" x="3946525" y="3751263"/>
          <p14:tracePt t="2035" x="3965575" y="3732213"/>
          <p14:tracePt t="2051" x="3983038" y="3714750"/>
          <p14:tracePt t="2067" x="4071938" y="3670300"/>
          <p14:tracePt t="2084" x="4133850" y="3652838"/>
          <p14:tracePt t="2101" x="4232275" y="3643313"/>
          <p14:tracePt t="2117" x="4402138" y="3633788"/>
          <p14:tracePt t="2135" x="4473575" y="3633788"/>
          <p14:tracePt t="2151" x="4554538" y="3633788"/>
          <p14:tracePt t="2167" x="4633913" y="3687763"/>
          <p14:tracePt t="2185" x="4670425" y="3732213"/>
          <p14:tracePt t="2201" x="4687888" y="3786188"/>
          <p14:tracePt t="2217" x="4705350" y="3840163"/>
          <p14:tracePt t="2234" x="4724400" y="3946525"/>
          <p14:tracePt t="2251" x="4724400" y="3990975"/>
          <p14:tracePt t="2268" x="4724400" y="4027488"/>
          <p14:tracePt t="2284" x="4724400" y="4062413"/>
          <p14:tracePt t="2301" x="4705350" y="4071938"/>
          <p14:tracePt t="2317" x="4679950" y="4081463"/>
          <p14:tracePt t="2334" x="4598988" y="4116388"/>
          <p14:tracePt t="2351" x="4545013" y="4125913"/>
          <p14:tracePt t="2368" x="4491038" y="4133850"/>
          <p14:tracePt t="2384" x="4394200" y="4143375"/>
          <p14:tracePt t="2401" x="4322763" y="4143375"/>
          <p14:tracePt t="2417" x="4286250" y="4143375"/>
          <p14:tracePt t="2434" x="4232275" y="4143375"/>
          <p14:tracePt t="2451" x="4179888" y="4133850"/>
          <p14:tracePt t="2469" x="4152900" y="4133850"/>
          <p14:tracePt t="2484" x="4116388" y="4108450"/>
          <p14:tracePt t="2501" x="4054475" y="4044950"/>
          <p14:tracePt t="2518" x="4044950" y="4017963"/>
          <p14:tracePt t="2534" x="4037013" y="3990975"/>
          <p14:tracePt t="2552" x="4027488" y="3956050"/>
          <p14:tracePt t="2568" x="4027488" y="3938588"/>
          <p14:tracePt t="2584" x="4027488" y="3911600"/>
          <p14:tracePt t="2601" x="4044950" y="3857625"/>
          <p14:tracePt t="2619" x="4054475" y="3813175"/>
          <p14:tracePt t="2635" x="4062413" y="3786188"/>
          <p14:tracePt t="2651" x="4081463" y="3741738"/>
          <p14:tracePt t="2669" x="4089400" y="3724275"/>
          <p14:tracePt t="2685" x="4089400" y="3714750"/>
          <p14:tracePt t="2707" x="4098925" y="3705225"/>
          <p14:tracePt t="2720" x="4098925" y="3697288"/>
          <p14:tracePt t="2770" x="4108450" y="3697288"/>
          <p14:tracePt t="2796" x="4116388" y="3697288"/>
          <p14:tracePt t="3459" x="4116388" y="3714750"/>
          <p14:tracePt t="3472" x="4133850" y="3714750"/>
          <p14:tracePt t="3485" x="4152900" y="3732213"/>
          <p14:tracePt t="3498" x="4160838" y="3751263"/>
          <p14:tracePt t="3510" x="4197350" y="3776663"/>
          <p14:tracePt t="3523" x="4241800" y="3813175"/>
          <p14:tracePt t="3536" x="4276725" y="3857625"/>
          <p14:tracePt t="3552" x="4295775" y="3867150"/>
          <p14:tracePt t="3571" x="4322763" y="3894138"/>
          <p14:tracePt t="3585" x="4357688" y="3919538"/>
          <p14:tracePt t="3603" x="4375150" y="3938588"/>
          <p14:tracePt t="3619" x="4384675" y="3946525"/>
          <p14:tracePt t="3635" x="4429125" y="4000500"/>
          <p14:tracePt t="3653" x="4456113" y="4037013"/>
          <p14:tracePt t="3669" x="4491038" y="4081463"/>
          <p14:tracePt t="3685" x="4545013" y="4152900"/>
          <p14:tracePt t="3703" x="4562475" y="4170363"/>
          <p14:tracePt t="3719" x="4572000" y="4187825"/>
          <p14:tracePt t="3735" x="4581525" y="4197350"/>
          <p14:tracePt t="3752" x="4589463" y="4205288"/>
          <p14:tracePt t="3769" x="4598988" y="4205288"/>
          <p14:tracePt t="4327" x="4598988" y="4214813"/>
          <p14:tracePt t="4429" x="4608513" y="4214813"/>
          <p14:tracePt t="4506" x="4608513" y="4224338"/>
          <p14:tracePt t="5132" x="4608513" y="4232275"/>
          <p14:tracePt t="5195" x="4598988" y="4232275"/>
          <p14:tracePt t="5247" x="4589463" y="4232275"/>
          <p14:tracePt t="5259" x="4581525" y="4232275"/>
          <p14:tracePt t="5272" x="4554538" y="4241800"/>
          <p14:tracePt t="5287" x="4527550" y="4241800"/>
          <p14:tracePt t="5303" x="4491038" y="4251325"/>
          <p14:tracePt t="5319" x="4438650" y="4259263"/>
          <p14:tracePt t="5337" x="4411663" y="4259263"/>
          <p14:tracePt t="5353" x="4367213" y="4259263"/>
          <p14:tracePt t="5369" x="4330700" y="4259263"/>
          <p14:tracePt t="5386" x="4259263" y="4251325"/>
          <p14:tracePt t="5403" x="4224338" y="4232275"/>
          <p14:tracePt t="5420" x="4197350" y="4224338"/>
          <p14:tracePt t="5437" x="4143375" y="4197350"/>
          <p14:tracePt t="5453" x="4125913" y="4179888"/>
          <p14:tracePt t="5469" x="4108450" y="4170363"/>
          <p14:tracePt t="5486" x="4081463" y="4160838"/>
          <p14:tracePt t="5503" x="4081463" y="4152900"/>
          <p14:tracePt t="5527" x="4071938" y="4143375"/>
          <p14:tracePt t="5553" x="4071938" y="4133850"/>
          <p14:tracePt t="5872" x="4062413" y="4133850"/>
          <p14:tracePt t="6792" x="4054475" y="4133850"/>
          <p14:tracePt t="7936" x="4062413" y="4133850"/>
          <p14:tracePt t="8018" x="4071938" y="41529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Papule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08349" y="3040856"/>
            <a:ext cx="6774288" cy="30894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4"/>
    </mc:Choice>
    <mc:Fallback>
      <p:transition spd="slow" advTm="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4098925" y="4125913"/>
          <p14:tracePt t="450" x="6724650" y="3768725"/>
          <p14:tracePt t="1159" x="7062788" y="3598863"/>
          <p14:tracePt t="1171" x="7367588" y="3500438"/>
          <p14:tracePt t="1188" x="7912100" y="3411538"/>
          <p14:tracePt t="1204" x="8242300" y="3394075"/>
          <p14:tracePt t="1220" x="8501063" y="3411538"/>
          <p14:tracePt t="1220" x="8804275" y="3544888"/>
          <p14:tracePt t="1240" x="9055100" y="3714750"/>
          <p14:tracePt t="1255" x="9180513" y="3848100"/>
          <p14:tracePt t="1271" x="9251950" y="3919538"/>
          <p14:tracePt t="1289" x="9367838" y="4089400"/>
          <p14:tracePt t="1305" x="9385300" y="4152900"/>
          <p14:tracePt t="1321" x="9385300" y="4179888"/>
          <p14:tracePt t="1338" x="9331325" y="4241800"/>
          <p14:tracePt t="1355" x="9180513" y="4348163"/>
          <p14:tracePt t="1371" x="8759825" y="4625975"/>
          <p14:tracePt t="1387" x="8537575" y="4759325"/>
          <p14:tracePt t="1404" x="8099425" y="4929188"/>
          <p14:tracePt t="1421" x="7983538" y="4946650"/>
          <p14:tracePt t="1437" x="7912100" y="4965700"/>
          <p14:tracePt t="1454" x="7742238" y="4965700"/>
          <p14:tracePt t="1472" x="7705725" y="4965700"/>
          <p14:tracePt t="1487" x="7680325" y="4965700"/>
          <p14:tracePt t="1504" x="7634288" y="4965700"/>
          <p14:tracePt t="1521" x="7626350" y="4965700"/>
          <p14:tracePt t="1545" x="7616825" y="4956175"/>
          <p14:tracePt t="1558" x="7608888" y="4946650"/>
          <p14:tracePt t="1609" x="7599363" y="4938713"/>
          <p14:tracePt t="1635" x="7589838" y="4929188"/>
          <p14:tracePt t="1647" x="7562850" y="4929188"/>
          <p14:tracePt t="1660" x="7537450" y="4911725"/>
          <p14:tracePt t="1673" x="7518400" y="4902200"/>
          <p14:tracePt t="1687" x="7500938" y="4894263"/>
          <p14:tracePt t="1704" x="7483475" y="4884738"/>
          <p14:tracePt t="1721" x="7466013" y="4875213"/>
          <p14:tracePt t="1738" x="7466013" y="4867275"/>
          <p14:tracePt t="1775" x="7466013" y="4857750"/>
          <p14:tracePt t="1954" x="7466013" y="4848225"/>
          <p14:tracePt t="1980" x="7466013" y="4840288"/>
          <p14:tracePt t="1992" x="7466013" y="4822825"/>
          <p14:tracePt t="2005" x="7456488" y="4786313"/>
          <p14:tracePt t="2018" x="7446963" y="4741863"/>
          <p14:tracePt t="2030" x="7446963" y="4625975"/>
          <p14:tracePt t="2043" x="7446963" y="4537075"/>
          <p14:tracePt t="2057" x="7446963" y="4446588"/>
          <p14:tracePt t="2070" x="7456488" y="4384675"/>
          <p14:tracePt t="2087" x="7473950" y="4330700"/>
          <p14:tracePt t="2104" x="7518400" y="4268788"/>
          <p14:tracePt t="2121" x="7518400" y="4251325"/>
          <p14:tracePt t="2137" x="7537450" y="4232275"/>
          <p14:tracePt t="2154" x="7581900" y="4214813"/>
          <p14:tracePt t="2171" x="7634288" y="4197350"/>
          <p14:tracePt t="2187" x="7724775" y="4187825"/>
          <p14:tracePt t="2204" x="7831138" y="4187825"/>
          <p14:tracePt t="2220" x="7991475" y="4241800"/>
          <p14:tracePt t="2237" x="8045450" y="4303713"/>
          <p14:tracePt t="2254" x="8081963" y="4348163"/>
          <p14:tracePt t="2270" x="8143875" y="4456113"/>
          <p14:tracePt t="2288" x="8161338" y="4518025"/>
          <p14:tracePt t="2304" x="8170863" y="4608513"/>
          <p14:tracePt t="2320" x="8170863" y="4714875"/>
          <p14:tracePt t="2338" x="8170863" y="4741863"/>
          <p14:tracePt t="2354" x="8153400" y="4776788"/>
          <p14:tracePt t="2370" x="8089900" y="4830763"/>
          <p14:tracePt t="2388" x="8001000" y="4857750"/>
          <p14:tracePt t="2404" x="7902575" y="4894263"/>
          <p14:tracePt t="2420" x="7796213" y="4919663"/>
          <p14:tracePt t="2437" x="7412038" y="4973638"/>
          <p14:tracePt t="2454" x="7296150" y="4983163"/>
          <p14:tracePt t="2471" x="7224713" y="4983163"/>
          <p14:tracePt t="2488" x="7116763" y="4919663"/>
          <p14:tracePt t="2506" x="7089775" y="4884738"/>
          <p14:tracePt t="2521" x="7081838" y="4848225"/>
          <p14:tracePt t="2538" x="7081838" y="4795838"/>
          <p14:tracePt t="2555" x="7081838" y="4751388"/>
          <p14:tracePt t="2570" x="7089775" y="4714875"/>
          <p14:tracePt t="2587" x="7134225" y="4670425"/>
          <p14:tracePt t="2605" x="7170738" y="4633913"/>
          <p14:tracePt t="2621" x="7259638" y="4598988"/>
          <p14:tracePt t="2637" x="7367588" y="4581525"/>
          <p14:tracePt t="2654" x="7572375" y="4572000"/>
          <p14:tracePt t="2672" x="7653338" y="4589463"/>
          <p14:tracePt t="2687" x="7742238" y="4660900"/>
          <p14:tracePt t="2705" x="7867650" y="4803775"/>
          <p14:tracePt t="2722" x="7894638" y="4857750"/>
          <p14:tracePt t="2738" x="7902575" y="4884738"/>
          <p14:tracePt t="2754" x="7912100" y="4929188"/>
          <p14:tracePt t="2772" x="7912100" y="4946650"/>
          <p14:tracePt t="2787" x="7912100" y="4973638"/>
          <p14:tracePt t="2804" x="7902575" y="5027613"/>
          <p14:tracePt t="2822" x="7875588" y="5045075"/>
          <p14:tracePt t="2838" x="7858125" y="5062538"/>
          <p14:tracePt t="2854" x="7813675" y="5089525"/>
          <p14:tracePt t="2871" x="7688263" y="5126038"/>
          <p14:tracePt t="2888" x="7562850" y="5133975"/>
          <p14:tracePt t="2904" x="7456488" y="5160963"/>
          <p14:tracePt t="2921" x="7296150" y="5160963"/>
          <p14:tracePt t="2938" x="7215188" y="5153025"/>
          <p14:tracePt t="2954" x="7180263" y="5126038"/>
          <p14:tracePt t="2971" x="7126288" y="5081588"/>
          <p14:tracePt t="2988" x="7116763" y="5045075"/>
          <p14:tracePt t="3004" x="7108825" y="5027613"/>
          <p14:tracePt t="3021" x="7108825" y="5000625"/>
          <p14:tracePt t="3039" x="7108825" y="4983163"/>
          <p14:tracePt t="3054" x="7108825" y="4973638"/>
          <p14:tracePt t="3071" x="7108825" y="4965700"/>
          <p14:tracePt t="3087" x="7134225" y="4946650"/>
          <p14:tracePt t="3105" x="7180263" y="4929188"/>
          <p14:tracePt t="3120" x="7251700" y="4902200"/>
          <p14:tracePt t="3137" x="7572375" y="4840288"/>
          <p14:tracePt t="3154" x="7688263" y="4830763"/>
          <p14:tracePt t="3170" x="7777163" y="4830763"/>
          <p14:tracePt t="3187" x="7920038" y="4830763"/>
          <p14:tracePt t="3204" x="7956550" y="4848225"/>
          <p14:tracePt t="3221" x="7991475" y="4875213"/>
          <p14:tracePt t="3237" x="8010525" y="4894263"/>
          <p14:tracePt t="3254" x="8018463" y="4911725"/>
          <p14:tracePt t="3272" x="8018463" y="4919663"/>
          <p14:tracePt t="3287" x="8018463" y="4938713"/>
          <p14:tracePt t="3304" x="8018463" y="4946650"/>
          <p14:tracePt t="3321" x="8018463" y="4965700"/>
          <p14:tracePt t="3337" x="8018463" y="4983163"/>
          <p14:tracePt t="3356" x="7974013" y="4983163"/>
          <p14:tracePt t="3371" x="7929563" y="4991100"/>
          <p14:tracePt t="3387" x="7867650" y="5000625"/>
          <p14:tracePt t="3404" x="7742238" y="5010150"/>
          <p14:tracePt t="3421" x="7643813" y="5010150"/>
          <p14:tracePt t="3437" x="7554913" y="4991100"/>
          <p14:tracePt t="3454" x="7473950" y="4965700"/>
          <p14:tracePt t="3471" x="7439025" y="4956175"/>
          <p14:tracePt t="3487" x="7429500" y="4946650"/>
          <p14:tracePt t="3505" x="7412038" y="4938713"/>
          <p14:tracePt t="3521" x="7402513" y="4919663"/>
          <p14:tracePt t="3538" x="7402513" y="4911725"/>
          <p14:tracePt t="3554" x="7394575" y="4902200"/>
          <p14:tracePt t="3573" x="7394575" y="4894263"/>
          <p14:tracePt t="3598" x="7394575" y="4884738"/>
          <p14:tracePt t="3841" x="7394575" y="4875213"/>
          <p14:tracePt t="3905" x="7402513" y="4867275"/>
          <p14:tracePt t="3931" x="7419975" y="4867275"/>
          <p14:tracePt t="3943" x="7439025" y="4857750"/>
          <p14:tracePt t="3956" x="7483475" y="4848225"/>
          <p14:tracePt t="3969" x="7537450" y="4848225"/>
          <p14:tracePt t="3981" x="7589838" y="4840288"/>
          <p14:tracePt t="3994" x="7634288" y="4840288"/>
          <p14:tracePt t="4007" x="7688263" y="4840288"/>
          <p14:tracePt t="4023" x="7715250" y="4840288"/>
          <p14:tracePt t="4039" x="7742238" y="4848225"/>
          <p14:tracePt t="4054" x="7786688" y="4875213"/>
          <p14:tracePt t="4072" x="7796213" y="4884738"/>
          <p14:tracePt t="4087" x="7804150" y="4902200"/>
          <p14:tracePt t="4104" x="7813675" y="4911725"/>
          <p14:tracePt t="4121" x="7823200" y="4956175"/>
          <p14:tracePt t="4138" x="7823200" y="4983163"/>
          <p14:tracePt t="4154" x="7823200" y="5010150"/>
          <p14:tracePt t="4171" x="7823200" y="5037138"/>
          <p14:tracePt t="4188" x="7823200" y="5045075"/>
          <p14:tracePt t="4204" x="7823200" y="5054600"/>
          <p14:tracePt t="4221" x="7823200" y="5062538"/>
          <p14:tracePt t="4287" x="7813675" y="5062538"/>
          <p14:tracePt t="4352" x="7804150" y="5072063"/>
          <p14:tracePt t="4364" x="7796213" y="5072063"/>
          <p14:tracePt t="4389" x="7777163" y="5081588"/>
          <p14:tracePt t="4404" x="7769225" y="5089525"/>
          <p14:tracePt t="4415" x="7742238" y="5099050"/>
          <p14:tracePt t="4428" x="7705725" y="5099050"/>
          <p14:tracePt t="4440" x="7680325" y="5108575"/>
          <p14:tracePt t="4454" x="7643813" y="5116513"/>
          <p14:tracePt t="4471" x="7589838" y="5116513"/>
          <p14:tracePt t="4488" x="7518400" y="5116513"/>
          <p14:tracePt t="4505" x="7491413" y="5116513"/>
          <p14:tracePt t="4522" x="7466013" y="5116513"/>
          <p14:tracePt t="4537" x="7419975" y="5108575"/>
          <p14:tracePt t="4554" x="7323138" y="5099050"/>
          <p14:tracePt t="4572" x="7277100" y="5089525"/>
          <p14:tracePt t="4587" x="7232650" y="5089525"/>
          <p14:tracePt t="4604" x="7143750" y="5081588"/>
          <p14:tracePt t="4622" x="7054850" y="5062538"/>
          <p14:tracePt t="4637" x="6973888" y="5045075"/>
          <p14:tracePt t="4654" x="6724650" y="4965700"/>
          <p14:tracePt t="4672" x="6581775" y="4884738"/>
          <p14:tracePt t="4687" x="6491288" y="4830763"/>
          <p14:tracePt t="4705" x="6348413" y="4714875"/>
          <p14:tracePt t="4722" x="6286500" y="4670425"/>
          <p14:tracePt t="4738" x="6242050" y="4625975"/>
          <p14:tracePt t="4754" x="6197600" y="4589463"/>
          <p14:tracePt t="4771" x="6134100" y="4527550"/>
          <p14:tracePt t="4789" x="6126163" y="4500563"/>
          <p14:tracePt t="4804" x="6116638" y="4500563"/>
          <p14:tracePt t="4821" x="6108700" y="4491038"/>
          <p14:tracePt t="4838" x="6108700" y="4483100"/>
          <p14:tracePt t="4855" x="6099175" y="4483100"/>
          <p14:tracePt t="5117" x="6089650" y="4483100"/>
          <p14:tracePt t="5130" x="6072188" y="4473575"/>
          <p14:tracePt t="5142" x="6027738" y="4473575"/>
          <p14:tracePt t="5156" x="5983288" y="4456113"/>
          <p14:tracePt t="5172" x="5875338" y="4438650"/>
          <p14:tracePt t="5189" x="5776913" y="4419600"/>
          <p14:tracePt t="5205" x="5653088" y="4402138"/>
          <p14:tracePt t="5224" x="5616575" y="4394200"/>
          <p14:tracePt t="5239" x="5599113" y="4394200"/>
          <p14:tracePt t="5255" x="5554663" y="4394200"/>
          <p14:tracePt t="5272" x="5537200" y="4384675"/>
          <p14:tracePt t="5289" x="5527675" y="4384675"/>
          <p14:tracePt t="5289" x="5510213" y="4384675"/>
          <p14:tracePt t="5308" x="5500688" y="4384675"/>
          <p14:tracePt t="5333" x="5473700" y="4384675"/>
          <p14:tracePt t="5347" x="5446713" y="4384675"/>
          <p14:tracePt t="5359" x="5419725" y="4384675"/>
          <p14:tracePt t="5373" x="5394325" y="4375150"/>
          <p14:tracePt t="5389" x="5367338" y="4367213"/>
          <p14:tracePt t="5405" x="5340350" y="4340225"/>
          <p14:tracePt t="5405" x="5313363" y="4330700"/>
          <p14:tracePt t="5423" x="5295900" y="4295775"/>
          <p14:tracePt t="5439" x="5276850" y="4276725"/>
          <p14:tracePt t="5455" x="5259388" y="4259263"/>
          <p14:tracePt t="5472" x="5232400" y="4224338"/>
          <p14:tracePt t="5489" x="5224463" y="4205288"/>
          <p14:tracePt t="5508" x="5214938" y="4197350"/>
          <p14:tracePt t="5522" x="5197475" y="4179888"/>
          <p14:tracePt t="5540" x="5187950" y="4160838"/>
          <p14:tracePt t="5555" x="5180013" y="4160838"/>
          <p14:tracePt t="5571" x="5160963" y="4152900"/>
          <p14:tracePt t="5588" x="5160963" y="4143375"/>
          <p14:tracePt t="5605" x="5143500" y="4143375"/>
          <p14:tracePt t="5621" x="5133975" y="4143375"/>
          <p14:tracePt t="5652" x="5126038" y="4143375"/>
          <p14:tracePt t="5664" x="5116513" y="4143375"/>
          <p14:tracePt t="5677" x="5116513" y="4160838"/>
          <p14:tracePt t="5690" x="5099050" y="4179888"/>
          <p14:tracePt t="5705" x="5081588" y="4224338"/>
          <p14:tracePt t="5721" x="5072063" y="4286250"/>
          <p14:tracePt t="5738" x="5062538" y="4394200"/>
          <p14:tracePt t="5756" x="5062538" y="4419600"/>
          <p14:tracePt t="5772" x="5062538" y="4446588"/>
          <p14:tracePt t="5789" x="5062538" y="4473575"/>
          <p14:tracePt t="5806" x="5062538" y="4491038"/>
          <p14:tracePt t="5822" x="5062538" y="4500563"/>
          <p14:tracePt t="5839" x="5062538" y="4527550"/>
          <p14:tracePt t="5857" x="5072063" y="4545013"/>
          <p14:tracePt t="5872" x="5072063" y="4562475"/>
          <p14:tracePt t="5889" x="5081588" y="4589463"/>
          <p14:tracePt t="5905" x="5099050" y="4625975"/>
          <p14:tracePt t="5922" x="5116513" y="4633913"/>
          <p14:tracePt t="5939" x="5126038" y="4652963"/>
          <p14:tracePt t="5955" x="5143500" y="4670425"/>
          <p14:tracePt t="5973" x="5160963" y="4679950"/>
          <p14:tracePt t="5991" x="5170488" y="4679950"/>
          <p14:tracePt t="6006" x="5205413" y="4679950"/>
          <p14:tracePt t="6023" x="5224463" y="4679950"/>
          <p14:tracePt t="6039" x="5241925" y="4679950"/>
          <p14:tracePt t="6055" x="5295900" y="4679950"/>
          <p14:tracePt t="6073" x="5322888" y="4679950"/>
          <p14:tracePt t="6089" x="5348288" y="4670425"/>
          <p14:tracePt t="6106" x="5375275" y="4652963"/>
          <p14:tracePt t="6106" x="5394325" y="4652963"/>
          <p14:tracePt t="6123" x="5402263" y="4633913"/>
          <p14:tracePt t="6139" x="5411788" y="4633913"/>
          <p14:tracePt t="6156" x="5411788" y="4616450"/>
          <p14:tracePt t="6172" x="5438775" y="4589463"/>
          <p14:tracePt t="6190" x="5446713" y="4581525"/>
          <p14:tracePt t="6207" x="5456238" y="4562475"/>
          <p14:tracePt t="6222" x="5483225" y="4518025"/>
          <p14:tracePt t="6239" x="5491163" y="4500563"/>
          <p14:tracePt t="6256" x="5500688" y="4483100"/>
          <p14:tracePt t="6272" x="5510213" y="4465638"/>
          <p14:tracePt t="6289" x="5510213" y="4456113"/>
          <p14:tracePt t="6306" x="5518150" y="4438650"/>
          <p14:tracePt t="6322" x="5527675" y="4411663"/>
          <p14:tracePt t="6340" x="5527675" y="4402138"/>
          <p14:tracePt t="6356" x="5527675" y="4394200"/>
          <p14:tracePt t="6372" x="5527675" y="4367213"/>
          <p14:tracePt t="6390" x="5518150" y="4322763"/>
          <p14:tracePt t="6407" x="5510213" y="4313238"/>
          <p14:tracePt t="6423" x="5500688" y="4286250"/>
          <p14:tracePt t="6440" x="5483225" y="4268788"/>
          <p14:tracePt t="6458" x="5465763" y="4251325"/>
          <p14:tracePt t="6473" x="5456238" y="4241800"/>
          <p14:tracePt t="6490" x="5419725" y="4241800"/>
          <p14:tracePt t="6508" x="5411788" y="4232275"/>
          <p14:tracePt t="6524" x="5402263" y="4232275"/>
          <p14:tracePt t="6540" x="5384800" y="4232275"/>
          <p14:tracePt t="6556" x="5348288" y="4232275"/>
          <p14:tracePt t="6573" x="5340350" y="4232275"/>
          <p14:tracePt t="6589" x="5313363" y="4232275"/>
          <p14:tracePt t="6606" x="5286375" y="4232275"/>
          <p14:tracePt t="6623" x="5276850" y="4232275"/>
          <p14:tracePt t="6639" x="5259388" y="4232275"/>
          <p14:tracePt t="6656" x="5241925" y="4232275"/>
          <p14:tracePt t="6673" x="5232400" y="4232275"/>
          <p14:tracePt t="6697" x="5224463" y="4232275"/>
          <p14:tracePt t="6735" x="5214938" y="4241800"/>
          <p14:tracePt t="6761" x="5205413" y="4241800"/>
          <p14:tracePt t="6773" x="5205413" y="4251325"/>
          <p14:tracePt t="6799" x="5205413" y="4259263"/>
          <p14:tracePt t="6812" x="5197475" y="4268788"/>
          <p14:tracePt t="6824" x="5187950" y="4286250"/>
          <p14:tracePt t="6837" x="5187950" y="4295775"/>
          <p14:tracePt t="6850" x="5187950" y="4313238"/>
          <p14:tracePt t="6862" x="5187950" y="4330700"/>
          <p14:tracePt t="6875" x="5187950" y="4357688"/>
          <p14:tracePt t="6890" x="5187950" y="4375150"/>
          <p14:tracePt t="6906" x="5187950" y="4394200"/>
          <p14:tracePt t="6923" x="5187950" y="4429125"/>
          <p14:tracePt t="6940" x="5187950" y="4446588"/>
          <p14:tracePt t="6956" x="5187950" y="4456113"/>
          <p14:tracePt t="6973" x="5187950" y="4483100"/>
          <p14:tracePt t="6991" x="5205413" y="4491038"/>
          <p14:tracePt t="7006" x="5214938" y="4510088"/>
          <p14:tracePt t="7028" x="5224463" y="4510088"/>
          <p14:tracePt t="7041" x="5224463" y="4518025"/>
          <p14:tracePt t="7056" x="5241925" y="4527550"/>
          <p14:tracePt t="7073" x="5251450" y="4537075"/>
          <p14:tracePt t="7092" x="5259388" y="4537075"/>
          <p14:tracePt t="7118" x="5268913" y="4537075"/>
          <p14:tracePt t="7143" x="5276850" y="4537075"/>
          <p14:tracePt t="7156" x="5286375" y="4537075"/>
          <p14:tracePt t="7181" x="5295900" y="4537075"/>
          <p14:tracePt t="7194" x="5303838" y="4537075"/>
          <p14:tracePt t="7207" x="5322888" y="4537075"/>
          <p14:tracePt t="7220" x="5330825" y="4537075"/>
          <p14:tracePt t="7232" x="5348288" y="4537075"/>
          <p14:tracePt t="7258" x="5348288" y="4545013"/>
          <p14:tracePt t="7296" x="5357813" y="4545013"/>
          <p14:tracePt t="7309" x="5357813" y="4554538"/>
          <p14:tracePt t="7348" x="5348288" y="4562475"/>
          <p14:tracePt t="7359" x="5340350" y="4562475"/>
          <p14:tracePt t="7372" x="5313363" y="4562475"/>
          <p14:tracePt t="7384" x="5259388" y="4562475"/>
          <p14:tracePt t="7397" x="5187950" y="4581525"/>
          <p14:tracePt t="7410" x="5108575" y="4598988"/>
          <p14:tracePt t="7423" x="5045075" y="4598988"/>
          <p14:tracePt t="7439" x="5018088" y="4598988"/>
          <p14:tracePt t="7456" x="4991100" y="4608513"/>
          <p14:tracePt t="7472" x="4983163" y="4616450"/>
          <p14:tracePt t="7489" x="4973638" y="46164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Nodule</a:t>
            </a:r>
            <a:endParaRPr lang="ar-EG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6625" y="2137893"/>
            <a:ext cx="5912074" cy="39280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3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1"/>
    </mc:Choice>
    <mc:Fallback>
      <p:transition spd="slow" advTm="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4956175" y="4616450"/>
          <p14:tracePt t="478" x="4946650" y="4616450"/>
          <p14:tracePt t="490" x="4929188" y="4598988"/>
          <p14:tracePt t="503" x="4919663" y="4581525"/>
          <p14:tracePt t="516" x="4894263" y="4554538"/>
          <p14:tracePt t="529" x="4867275" y="4500563"/>
          <p14:tracePt t="542" x="4867275" y="4465638"/>
          <p14:tracePt t="557" x="4857750" y="4419600"/>
          <p14:tracePt t="574" x="4840288" y="4394200"/>
          <p14:tracePt t="590" x="4840288" y="4357688"/>
          <p14:tracePt t="608" x="4840288" y="4348163"/>
          <p14:tracePt t="623" x="4840288" y="4340225"/>
          <p14:tracePt t="640" x="4867275" y="4313238"/>
          <p14:tracePt t="657" x="4919663" y="4268788"/>
          <p14:tracePt t="673" x="5000625" y="4232275"/>
          <p14:tracePt t="690" x="5197475" y="4170363"/>
          <p14:tracePt t="708" x="5295900" y="4152900"/>
          <p14:tracePt t="724" x="5367338" y="4152900"/>
          <p14:tracePt t="740" x="5429250" y="4152900"/>
          <p14:tracePt t="758" x="5537200" y="4170363"/>
          <p14:tracePt t="774" x="5616575" y="4224338"/>
          <p14:tracePt t="790" x="5705475" y="4268788"/>
          <p14:tracePt t="807" x="5813425" y="4367213"/>
          <p14:tracePt t="825" x="5857875" y="4402138"/>
          <p14:tracePt t="840" x="5902325" y="4438650"/>
          <p14:tracePt t="857" x="5965825" y="4491038"/>
          <p14:tracePt t="875" x="6010275" y="4554538"/>
          <p14:tracePt t="890" x="6054725" y="4616450"/>
          <p14:tracePt t="907" x="6089650" y="4660900"/>
          <p14:tracePt t="923" x="6143625" y="4732338"/>
          <p14:tracePt t="941" x="6170613" y="4751388"/>
          <p14:tracePt t="957" x="6180138" y="4786313"/>
          <p14:tracePt t="974" x="6215063" y="4894263"/>
          <p14:tracePt t="992" x="6224588" y="4929188"/>
          <p14:tracePt t="1008" x="6232525" y="4965700"/>
          <p14:tracePt t="1024" x="6251575" y="5027613"/>
          <p14:tracePt t="1041" x="6242050" y="5027613"/>
          <p14:tracePt t="1282" x="6215063" y="5010150"/>
          <p14:tracePt t="1294" x="6180138" y="4991100"/>
          <p14:tracePt t="1307" x="6143625" y="4956175"/>
          <p14:tracePt t="1320" x="6081713" y="4911725"/>
          <p14:tracePt t="1333" x="6037263" y="4867275"/>
          <p14:tracePt t="1346" x="6000750" y="4803775"/>
          <p14:tracePt t="1358" x="5983288" y="4776788"/>
          <p14:tracePt t="1373" x="5965825" y="4724400"/>
          <p14:tracePt t="1390" x="5965825" y="4670425"/>
          <p14:tracePt t="1406" x="5965825" y="4589463"/>
          <p14:tracePt t="1423" x="5965825" y="4554538"/>
          <p14:tracePt t="1439" x="5973763" y="4527550"/>
          <p14:tracePt t="1456" x="6027738" y="4456113"/>
          <p14:tracePt t="1474" x="6054725" y="4419600"/>
          <p14:tracePt t="1490" x="6126163" y="4375150"/>
          <p14:tracePt t="1507" x="6303963" y="4268788"/>
          <p14:tracePt t="1524" x="6429375" y="4232275"/>
          <p14:tracePt t="1538" x="6527800" y="4197350"/>
          <p14:tracePt t="1555" x="6616700" y="4187825"/>
          <p14:tracePt t="1572" x="6759575" y="4187825"/>
          <p14:tracePt t="1589" x="6848475" y="4187825"/>
          <p14:tracePt t="1605" x="6919913" y="4232275"/>
          <p14:tracePt t="1622" x="7045325" y="4348163"/>
          <p14:tracePt t="1640" x="7089775" y="4394200"/>
          <p14:tracePt t="1656" x="7116763" y="4419600"/>
          <p14:tracePt t="1673" x="7161213" y="4500563"/>
          <p14:tracePt t="1690" x="7170738" y="4537075"/>
          <p14:tracePt t="1706" x="7170738" y="4562475"/>
          <p14:tracePt t="1723" x="7170738" y="4608513"/>
          <p14:tracePt t="1741" x="7170738" y="4616450"/>
          <p14:tracePt t="1756" x="7170738" y="4633913"/>
          <p14:tracePt t="1773" x="7161213" y="4652963"/>
          <p14:tracePt t="1789" x="7126288" y="4687888"/>
          <p14:tracePt t="1807" x="7108825" y="4724400"/>
          <p14:tracePt t="1823" x="7081838" y="4741863"/>
          <p14:tracePt t="1840" x="7018338" y="4786313"/>
          <p14:tracePt t="1857" x="6991350" y="4813300"/>
          <p14:tracePt t="1873" x="6938963" y="4830763"/>
          <p14:tracePt t="1889" x="6813550" y="4857750"/>
          <p14:tracePt t="1907" x="6742113" y="4867275"/>
          <p14:tracePt t="1923" x="6643688" y="4875213"/>
          <p14:tracePt t="1939" x="6510338" y="4875213"/>
          <p14:tracePt t="1957" x="6465888" y="4875213"/>
          <p14:tracePt t="1973" x="6429375" y="4875213"/>
          <p14:tracePt t="1990" x="6402388" y="4875213"/>
          <p14:tracePt t="1990" x="6367463" y="4875213"/>
          <p14:tracePt t="2009" x="6340475" y="4867275"/>
          <p14:tracePt t="2023" x="6313488" y="4848225"/>
          <p14:tracePt t="2040" x="6296025" y="4840288"/>
          <p14:tracePt t="2055" x="6276975" y="4795838"/>
          <p14:tracePt t="2072" x="6269038" y="4786313"/>
          <p14:tracePt t="2088" x="6269038" y="4768850"/>
          <p14:tracePt t="2105" x="6269038" y="4759325"/>
          <p14:tracePt t="2123" x="6269038" y="4741863"/>
          <p14:tracePt t="2138" x="6269038" y="4732338"/>
          <p14:tracePt t="2155" x="6269038" y="4724400"/>
          <p14:tracePt t="2172" x="6269038" y="4687888"/>
          <p14:tracePt t="2189" x="6269038" y="4679950"/>
          <p14:tracePt t="2205" x="6276975" y="4660900"/>
          <p14:tracePt t="2223" x="6276975" y="4643438"/>
          <p14:tracePt t="2240" x="6286500" y="4643438"/>
          <p14:tracePt t="2256" x="6286500" y="46339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Plaque</a:t>
            </a:r>
            <a:endParaRPr lang="ar-EG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5161" y="2052638"/>
            <a:ext cx="9659154" cy="4195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1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3"/>
    </mc:Choice>
    <mc:Fallback>
      <p:transition spd="slow" advTm="1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3" x="6269038" y="4643438"/>
          <p14:tracePt t="4109" x="6188075" y="4670425"/>
          <p14:tracePt t="4122" x="6037263" y="4724400"/>
          <p14:tracePt t="4135" x="5830888" y="4813300"/>
          <p14:tracePt t="4150" x="5581650" y="4902200"/>
          <p14:tracePt t="4167" x="5367338" y="4983163"/>
          <p14:tracePt t="4183" x="5214938" y="5027613"/>
          <p14:tracePt t="4201" x="5153025" y="5037138"/>
          <p14:tracePt t="4218" x="5081588" y="5045075"/>
          <p14:tracePt t="4234" x="4919663" y="5045075"/>
          <p14:tracePt t="4251" x="4848225" y="5045075"/>
          <p14:tracePt t="4267" x="4759325" y="5045075"/>
          <p14:tracePt t="4284" x="4679950" y="5037138"/>
          <p14:tracePt t="4301" x="4545013" y="4983163"/>
          <p14:tracePt t="4318" x="4510088" y="4956175"/>
          <p14:tracePt t="4334" x="4483100" y="4938713"/>
          <p14:tracePt t="4351" x="4438650" y="4848225"/>
          <p14:tracePt t="4368" x="4429125" y="4822825"/>
          <p14:tracePt t="4384" x="4419600" y="4759325"/>
          <p14:tracePt t="4401" x="4411663" y="4633913"/>
          <p14:tracePt t="4418" x="4411663" y="4572000"/>
          <p14:tracePt t="4435" x="4411663" y="4518025"/>
          <p14:tracePt t="4451" x="4419600" y="4394200"/>
          <p14:tracePt t="4468" x="4438650" y="4330700"/>
          <p14:tracePt t="4484" x="4465638" y="4276725"/>
          <p14:tracePt t="4501" x="4545013" y="4170363"/>
          <p14:tracePt t="4519" x="4616450" y="4108450"/>
          <p14:tracePt t="4534" x="4687888" y="4054475"/>
          <p14:tracePt t="4550" x="4786313" y="4044950"/>
          <p14:tracePt t="4566" x="5072063" y="4037013"/>
          <p14:tracePt t="4583" x="5170488" y="4037013"/>
          <p14:tracePt t="4599" x="5295900" y="4037013"/>
          <p14:tracePt t="4616" x="5483225" y="4037013"/>
          <p14:tracePt t="4634" x="5562600" y="4037013"/>
          <p14:tracePt t="4650" x="5661025" y="4037013"/>
          <p14:tracePt t="4666" x="5911850" y="4116388"/>
          <p14:tracePt t="4684" x="6010275" y="4170363"/>
          <p14:tracePt t="4699" x="6116638" y="4214813"/>
          <p14:tracePt t="4716" x="6242050" y="4276725"/>
          <p14:tracePt t="4733" x="6394450" y="4375150"/>
          <p14:tracePt t="4750" x="6446838" y="4438650"/>
          <p14:tracePt t="4766" x="6518275" y="4518025"/>
          <p14:tracePt t="4783" x="6626225" y="4643438"/>
          <p14:tracePt t="4800" x="6670675" y="4697413"/>
          <p14:tracePt t="4816" x="6705600" y="4741863"/>
          <p14:tracePt t="4833" x="6751638" y="4848225"/>
          <p14:tracePt t="4850" x="6769100" y="4919663"/>
          <p14:tracePt t="4866" x="6777038" y="4973638"/>
          <p14:tracePt t="4883" x="6777038" y="5010150"/>
          <p14:tracePt t="4900" x="6777038" y="5018088"/>
          <p14:tracePt t="4917" x="6777038" y="5027613"/>
          <p14:tracePt t="4933" x="6777038" y="5037138"/>
          <p14:tracePt t="4950" x="6732588" y="5045075"/>
          <p14:tracePt t="4966" x="6661150" y="5081588"/>
          <p14:tracePt t="4983" x="6572250" y="5108575"/>
          <p14:tracePt t="5000" x="6367463" y="5133975"/>
          <p14:tracePt t="5017" x="6269038" y="5143500"/>
          <p14:tracePt t="5033" x="6188075" y="5143500"/>
          <p14:tracePt t="5050" x="6081713" y="5143500"/>
          <p14:tracePt t="5067" x="5983288" y="5133975"/>
          <p14:tracePt t="5083" x="5902325" y="5126038"/>
          <p14:tracePt t="5100" x="5768975" y="5089525"/>
          <p14:tracePt t="5117" x="5653088" y="5062538"/>
          <p14:tracePt t="5133" x="5545138" y="5045075"/>
          <p14:tracePt t="5150" x="5456238" y="5018088"/>
          <p14:tracePt t="5167" x="5232400" y="4946650"/>
          <p14:tracePt t="5183" x="5081588" y="4911725"/>
          <p14:tracePt t="5199" x="4991100" y="4894263"/>
          <p14:tracePt t="5216" x="4741863" y="4848225"/>
          <p14:tracePt t="5234" x="4643438" y="4840288"/>
          <p14:tracePt t="5250" x="4545013" y="4840288"/>
          <p14:tracePt t="5266" x="4286250" y="4840288"/>
          <p14:tracePt t="5284" x="4089400" y="4894263"/>
          <p14:tracePt t="5299" x="3902075" y="4973638"/>
          <p14:tracePt t="5316" x="3554413" y="5197475"/>
          <p14:tracePt t="5334" x="3438525" y="5241925"/>
          <p14:tracePt t="5349" x="3367088" y="5276850"/>
          <p14:tracePt t="5366" x="3259138" y="5303838"/>
          <p14:tracePt t="5384" x="3232150" y="5303838"/>
          <p14:tracePt t="5400" x="3205163" y="5303838"/>
          <p14:tracePt t="5416" x="3179763" y="5303838"/>
          <p14:tracePt t="5433" x="3116263" y="5276850"/>
          <p14:tracePt t="5452" x="3108325" y="5259388"/>
          <p14:tracePt t="5466" x="3089275" y="5197475"/>
          <p14:tracePt t="5484" x="3062288" y="5143500"/>
          <p14:tracePt t="5500" x="3054350" y="5108575"/>
          <p14:tracePt t="5516" x="3054350" y="5089525"/>
          <p14:tracePt t="5533" x="3036888" y="5037138"/>
          <p14:tracePt t="5550" x="3027363" y="5010150"/>
          <p14:tracePt t="5566" x="3027363" y="4983163"/>
          <p14:tracePt t="5583" x="3027363" y="4946650"/>
          <p14:tracePt t="5600" x="3027363" y="4894263"/>
          <p14:tracePt t="5617" x="3027363" y="4867275"/>
          <p14:tracePt t="5633" x="3027363" y="4840288"/>
          <p14:tracePt t="5650" x="3027363" y="4776788"/>
          <p14:tracePt t="5667" x="3054350" y="4697413"/>
          <p14:tracePt t="5684" x="3062288" y="4643438"/>
          <p14:tracePt t="5700" x="3108325" y="4589463"/>
          <p14:tracePt t="5718" x="3125788" y="4562475"/>
          <p14:tracePt t="5734" x="3170238" y="4527550"/>
          <p14:tracePt t="5751" x="3286125" y="4438650"/>
          <p14:tracePt t="5768" x="3340100" y="4411663"/>
          <p14:tracePt t="5784" x="3375025" y="4394200"/>
          <p14:tracePt t="5801" x="3438525" y="4367213"/>
          <p14:tracePt t="5818" x="3465513" y="4367213"/>
          <p14:tracePt t="5834" x="3473450" y="4357688"/>
          <p14:tracePt t="5851" x="3509963" y="4348163"/>
          <p14:tracePt t="5868" x="3544888" y="4348163"/>
          <p14:tracePt t="5885" x="3571875" y="4330700"/>
          <p14:tracePt t="5901" x="3633788" y="4313238"/>
          <p14:tracePt t="5919" x="3625850" y="4303713"/>
          <p14:tracePt t="6225" x="3616325" y="4303713"/>
          <p14:tracePt t="6238" x="3608388" y="4276725"/>
          <p14:tracePt t="6251" x="3589338" y="4268788"/>
          <p14:tracePt t="6263" x="3581400" y="4259263"/>
          <p14:tracePt t="6276" x="3554413" y="4232275"/>
          <p14:tracePt t="6289" x="3536950" y="4214813"/>
          <p14:tracePt t="6302" x="3527425" y="4197350"/>
          <p14:tracePt t="6318" x="3509963" y="4179888"/>
          <p14:tracePt t="6334" x="3500438" y="4160838"/>
          <p14:tracePt t="6351" x="3490913" y="4108450"/>
          <p14:tracePt t="6368" x="3490913" y="4062413"/>
          <p14:tracePt t="6384" x="3490913" y="4037013"/>
          <p14:tracePt t="6401" x="3490913" y="3946525"/>
          <p14:tracePt t="6419" x="3509963" y="3884613"/>
          <p14:tracePt t="6434" x="3536950" y="3822700"/>
          <p14:tracePt t="6451" x="3633788" y="3687763"/>
          <p14:tracePt t="6471" x="3679825" y="3643313"/>
          <p14:tracePt t="6484" x="3724275" y="3598863"/>
          <p14:tracePt t="6501" x="3751263" y="3571875"/>
          <p14:tracePt t="6518" x="3848100" y="3517900"/>
          <p14:tracePt t="6534" x="3902075" y="3482975"/>
          <p14:tracePt t="6550" x="3946525" y="3473450"/>
          <p14:tracePt t="6566" x="4017963" y="3438525"/>
          <p14:tracePt t="6584" x="4044950" y="3438525"/>
          <p14:tracePt t="6600" x="4071938" y="3429000"/>
          <p14:tracePt t="6617" x="4133850" y="3429000"/>
          <p14:tracePt t="6634" x="4187825" y="3429000"/>
          <p14:tracePt t="6650" x="4251325" y="3429000"/>
          <p14:tracePt t="6667" x="4313238" y="3429000"/>
          <p14:tracePt t="6684" x="4438650" y="3438525"/>
          <p14:tracePt t="6701" x="4510088" y="3455988"/>
          <p14:tracePt t="6717" x="4589463" y="3490913"/>
          <p14:tracePt t="6734" x="4776788" y="3544888"/>
          <p14:tracePt t="6751" x="4867275" y="3581400"/>
          <p14:tracePt t="6768" x="4973638" y="3616325"/>
          <p14:tracePt t="6784" x="5187950" y="3687763"/>
          <p14:tracePt t="6802" x="5276850" y="3732213"/>
          <p14:tracePt t="6818" x="5419725" y="3759200"/>
          <p14:tracePt t="6834" x="5626100" y="3813175"/>
          <p14:tracePt t="6852" x="5768975" y="3848100"/>
          <p14:tracePt t="6868" x="5946775" y="3894138"/>
          <p14:tracePt t="6884" x="6180138" y="3938588"/>
          <p14:tracePt t="6902" x="6286500" y="3956050"/>
          <p14:tracePt t="6918" x="6384925" y="3965575"/>
          <p14:tracePt t="6934" x="6465888" y="3973513"/>
          <p14:tracePt t="6951" x="6589713" y="3983038"/>
          <p14:tracePt t="6968" x="6661150" y="3983038"/>
          <p14:tracePt t="6984" x="6732588" y="3990975"/>
          <p14:tracePt t="7001" x="6858000" y="4000500"/>
          <p14:tracePt t="7019" x="6938963" y="4010025"/>
          <p14:tracePt t="7035" x="7010400" y="4017963"/>
          <p14:tracePt t="7051" x="7143750" y="4027488"/>
          <p14:tracePt t="7068" x="7170738" y="4027488"/>
          <p14:tracePt t="7084" x="7197725" y="4037013"/>
          <p14:tracePt t="7101" x="7277100" y="4044950"/>
          <p14:tracePt t="7119" x="7286625" y="4054475"/>
          <p14:tracePt t="7134" x="7296150" y="4054475"/>
          <p14:tracePt t="7151" x="7313613" y="4071938"/>
          <p14:tracePt t="7169" x="7323138" y="4081463"/>
          <p14:tracePt t="7185" x="7331075" y="4098925"/>
          <p14:tracePt t="7201" x="7340600" y="4098925"/>
          <p14:tracePt t="7218" x="7340600" y="4125913"/>
          <p14:tracePt t="7235" x="7348538" y="4133850"/>
          <p14:tracePt t="7251" x="7358063" y="4160838"/>
          <p14:tracePt t="7268" x="7367588" y="4187825"/>
          <p14:tracePt t="7286" x="7367588" y="4205288"/>
          <p14:tracePt t="7301" x="7375525" y="4214813"/>
          <p14:tracePt t="7318" x="7375525" y="4241800"/>
          <p14:tracePt t="7336" x="7375525" y="4259263"/>
          <p14:tracePt t="7351" x="7358063" y="4276725"/>
          <p14:tracePt t="7368" x="7348538" y="4303713"/>
          <p14:tracePt t="7385" x="7304088" y="4384675"/>
          <p14:tracePt t="7402" x="7296150" y="4411663"/>
          <p14:tracePt t="7418" x="7277100" y="4419600"/>
          <p14:tracePt t="7434" x="7232650" y="4473575"/>
          <p14:tracePt t="7451" x="7188200" y="4500563"/>
          <p14:tracePt t="7468" x="7143750" y="4537075"/>
          <p14:tracePt t="7485" x="7054850" y="4598988"/>
          <p14:tracePt t="7502" x="7010400" y="4625975"/>
          <p14:tracePt t="7519" x="6965950" y="4652963"/>
          <p14:tracePt t="7534" x="6867525" y="4687888"/>
          <p14:tracePt t="7551" x="6840538" y="4687888"/>
          <p14:tracePt t="7567" x="6813550" y="4687888"/>
          <p14:tracePt t="7583" x="6786563" y="4687888"/>
          <p14:tracePt t="7601" x="6751638" y="4687888"/>
          <p14:tracePt t="7618" x="6732588" y="4687888"/>
          <p14:tracePt t="7633" x="6697663" y="4687888"/>
          <p14:tracePt t="7650" x="6661150" y="4687888"/>
          <p14:tracePt t="7667" x="6634163" y="4679950"/>
          <p14:tracePt t="7683" x="6616700" y="4670425"/>
          <p14:tracePt t="7700" x="6581775" y="4670425"/>
          <p14:tracePt t="7717" x="6572250" y="4660900"/>
          <p14:tracePt t="7733" x="6554788" y="4660900"/>
          <p14:tracePt t="7751" x="6537325" y="4652963"/>
          <p14:tracePt t="7768" x="6527800" y="4652963"/>
          <p14:tracePt t="7783" x="6527800" y="4643438"/>
          <p14:tracePt t="7800" x="6510338" y="4643438"/>
          <p14:tracePt t="7800" x="6500813" y="4633913"/>
          <p14:tracePt t="7818" x="6491288" y="4633913"/>
          <p14:tracePt t="7834" x="6473825" y="4633913"/>
          <p14:tracePt t="7850" x="6465888" y="4633913"/>
          <p14:tracePt t="7867" x="6419850" y="4633913"/>
          <p14:tracePt t="7885" x="6402388" y="4633913"/>
          <p14:tracePt t="7900" x="6375400" y="4633913"/>
          <p14:tracePt t="7917" x="6357938" y="4633913"/>
          <p14:tracePt t="7934" x="6340475" y="4633913"/>
          <p14:tracePt t="7950" x="6323013" y="4633913"/>
          <p14:tracePt t="7967" x="6269038" y="4660900"/>
          <p14:tracePt t="7984" x="6224588" y="4687888"/>
          <p14:tracePt t="8000" x="6161088" y="4705350"/>
          <p14:tracePt t="8017" x="6072188" y="4741863"/>
          <p14:tracePt t="8035" x="6037263" y="4759325"/>
          <p14:tracePt t="8051" x="5983288" y="4768850"/>
          <p14:tracePt t="8067" x="5929313" y="4776788"/>
          <p14:tracePt t="8083" x="5822950" y="4786313"/>
          <p14:tracePt t="8101" x="5768975" y="4786313"/>
          <p14:tracePt t="8117" x="5715000" y="4786313"/>
          <p14:tracePt t="8134" x="5599113" y="4786313"/>
          <p14:tracePt t="8151" x="5545138" y="4786313"/>
          <p14:tracePt t="8167" x="5446713" y="4751388"/>
          <p14:tracePt t="8184" x="5276850" y="4697413"/>
          <p14:tracePt t="8201" x="5187950" y="4670425"/>
          <p14:tracePt t="8217" x="5126038" y="4643438"/>
          <p14:tracePt t="8234" x="4938713" y="4572000"/>
          <p14:tracePt t="8252" x="4848225" y="4554538"/>
          <p14:tracePt t="8267" x="4768850" y="4518025"/>
          <p14:tracePt t="8283" x="4714875" y="4491038"/>
          <p14:tracePt t="8300" x="4572000" y="4456113"/>
          <p14:tracePt t="8318" x="4527550" y="4438650"/>
          <p14:tracePt t="8334" x="4473575" y="4419600"/>
          <p14:tracePt t="8350" x="4411663" y="4411663"/>
          <p14:tracePt t="8368" x="4384675" y="4411663"/>
          <p14:tracePt t="8384" x="4375150" y="4402138"/>
          <p14:tracePt t="8400" x="4348163" y="4394200"/>
          <p14:tracePt t="8418" x="4340225" y="4394200"/>
          <p14:tracePt t="8442" x="4330700" y="4394200"/>
          <p14:tracePt t="8468" x="4330700" y="4384675"/>
          <p14:tracePt t="8493" x="4330700" y="4375150"/>
          <p14:tracePt t="8506" x="4313238" y="4375150"/>
          <p14:tracePt t="9400" x="4295775" y="4375150"/>
          <p14:tracePt t="9413" x="4232275" y="4375150"/>
          <p14:tracePt t="9426" x="4071938" y="4375150"/>
          <p14:tracePt t="9439" x="3894138" y="4375150"/>
          <p14:tracePt t="9452" x="3714750" y="4384675"/>
          <p14:tracePt t="9468" x="3554413" y="4394200"/>
          <p14:tracePt t="9485" x="3455988" y="4394200"/>
          <p14:tracePt t="9485" x="3394075" y="4394200"/>
          <p14:tracePt t="9504" x="3348038" y="4394200"/>
          <p14:tracePt t="9518" x="3295650" y="4394200"/>
          <p14:tracePt t="9535" x="3251200" y="4394200"/>
          <p14:tracePt t="9552" x="3160713" y="4394200"/>
          <p14:tracePt t="9569" x="3133725" y="4394200"/>
          <p14:tracePt t="9585" x="3125788" y="4394200"/>
          <p14:tracePt t="9602" x="3089275" y="4394200"/>
          <p14:tracePt t="9619" x="3071813" y="4394200"/>
          <p14:tracePt t="9635" x="3054350" y="4394200"/>
          <p14:tracePt t="9653" x="3027363" y="4367213"/>
          <p14:tracePt t="9669" x="3009900" y="4348163"/>
          <p14:tracePt t="9684" x="3000375" y="4330700"/>
          <p14:tracePt t="9701" x="2990850" y="4313238"/>
          <p14:tracePt t="9718" x="2982913" y="4251325"/>
          <p14:tracePt t="9737" x="2982913" y="4224338"/>
          <p14:tracePt t="9751" x="2982913" y="4197350"/>
          <p14:tracePt t="9768" x="3000375" y="4143375"/>
          <p14:tracePt t="9785" x="3036888" y="4116388"/>
          <p14:tracePt t="9801" x="3089275" y="4071938"/>
          <p14:tracePt t="9817" x="3482975" y="3857625"/>
          <p14:tracePt t="9835" x="3697288" y="3751263"/>
          <p14:tracePt t="9851" x="3946525" y="3652838"/>
          <p14:tracePt t="9868" x="4375150" y="3527425"/>
          <p14:tracePt t="9886" x="4537075" y="3517900"/>
          <p14:tracePt t="9901" x="4616450" y="3509963"/>
          <p14:tracePt t="9918" x="4768850" y="3509963"/>
          <p14:tracePt t="9935" x="4840288" y="3509963"/>
          <p14:tracePt t="9951" x="4902200" y="3517900"/>
          <p14:tracePt t="9968" x="4956175" y="3536950"/>
          <p14:tracePt t="9984" x="5027613" y="3554413"/>
          <p14:tracePt t="10002" x="5045075" y="3562350"/>
          <p14:tracePt t="10022" x="5062538" y="3571875"/>
          <p14:tracePt t="10035" x="5081588" y="3589338"/>
          <p14:tracePt t="10051" x="5081588" y="3598863"/>
          <p14:tracePt t="10075" x="5089525" y="3598863"/>
          <p14:tracePt t="10088" x="5089525" y="3608388"/>
          <p14:tracePt t="10113" x="5099050" y="3616325"/>
          <p14:tracePt t="10126" x="5108575" y="3625850"/>
          <p14:tracePt t="10139" x="5126038" y="3633788"/>
          <p14:tracePt t="10152" x="5143500" y="3652838"/>
          <p14:tracePt t="10167" x="5153025" y="3660775"/>
          <p14:tracePt t="10184" x="5170488" y="3670300"/>
          <p14:tracePt t="10201" x="5205413" y="3697288"/>
          <p14:tracePt t="10218" x="5214938" y="3714750"/>
          <p14:tracePt t="10234" x="5232400" y="3724275"/>
          <p14:tracePt t="10251" x="5259388" y="3759200"/>
          <p14:tracePt t="10268" x="5268913" y="3759200"/>
          <p14:tracePt t="10284" x="5276850" y="3776663"/>
          <p14:tracePt t="10301" x="5286375" y="3776663"/>
          <p14:tracePt t="10317" x="5295900" y="3776663"/>
          <p14:tracePt t="10674" x="5303838" y="3776663"/>
          <p14:tracePt t="10687" x="5330825" y="3776663"/>
          <p14:tracePt t="10700" x="5394325" y="3776663"/>
          <p14:tracePt t="10713" x="5518150" y="3776663"/>
          <p14:tracePt t="10725" x="5688013" y="3776663"/>
          <p14:tracePt t="10738" x="5840413" y="3776663"/>
          <p14:tracePt t="10752" x="6018213" y="3776663"/>
          <p14:tracePt t="10769" x="6153150" y="3776663"/>
          <p14:tracePt t="10786" x="6537325" y="3830638"/>
          <p14:tracePt t="10803" x="6670675" y="3830638"/>
          <p14:tracePt t="10819" x="6804025" y="3840163"/>
          <p14:tracePt t="10835" x="6991350" y="3848100"/>
          <p14:tracePt t="10835" x="7116763" y="3848100"/>
          <p14:tracePt t="10853" x="7224713" y="3848100"/>
          <p14:tracePt t="10869" x="7348538" y="3848100"/>
          <p14:tracePt t="10885" x="7439025" y="3848100"/>
          <p14:tracePt t="10902" x="7545388" y="3848100"/>
          <p14:tracePt t="10920" x="7608888" y="3848100"/>
          <p14:tracePt t="10935" x="7653338" y="3840163"/>
          <p14:tracePt t="10952" x="7732713" y="3840163"/>
          <p14:tracePt t="10969" x="7759700" y="3840163"/>
          <p14:tracePt t="10985" x="7786688" y="3840163"/>
          <p14:tracePt t="11002" x="7831138" y="3840163"/>
          <p14:tracePt t="11020" x="7875588" y="3840163"/>
          <p14:tracePt t="11035" x="7920038" y="3840163"/>
          <p14:tracePt t="11051" x="7966075" y="3840163"/>
          <p14:tracePt t="11068" x="8037513" y="3857625"/>
          <p14:tracePt t="11086" x="8054975" y="3867150"/>
          <p14:tracePt t="11102" x="8072438" y="3875088"/>
          <p14:tracePt t="11119" x="8116888" y="3919538"/>
          <p14:tracePt t="11136" x="8161338" y="3965575"/>
          <p14:tracePt t="11152" x="8188325" y="4017963"/>
          <p14:tracePt t="11169" x="8251825" y="4133850"/>
          <p14:tracePt t="11186" x="8251825" y="4179888"/>
          <p14:tracePt t="11202" x="8259763" y="4205288"/>
          <p14:tracePt t="11219" x="8269288" y="4251325"/>
          <p14:tracePt t="11236" x="8269288" y="4276725"/>
          <p14:tracePt t="11252" x="8269288" y="4313238"/>
          <p14:tracePt t="11269" x="8269288" y="4419600"/>
          <p14:tracePt t="11287" x="8242300" y="4491038"/>
          <p14:tracePt t="11302" x="8188325" y="4598988"/>
          <p14:tracePt t="11319" x="8143875" y="4670425"/>
          <p14:tracePt t="11336" x="8001000" y="4803775"/>
          <p14:tracePt t="11353" x="7912100" y="4848225"/>
          <p14:tracePt t="11369" x="7813675" y="4911725"/>
          <p14:tracePt t="11385" x="7483475" y="5018088"/>
          <p14:tracePt t="11403" x="7375525" y="5027613"/>
          <p14:tracePt t="11419" x="7313613" y="5037138"/>
          <p14:tracePt t="11435" x="7224713" y="5037138"/>
          <p14:tracePt t="11453" x="7170738" y="5037138"/>
          <p14:tracePt t="11469" x="7116763" y="5027613"/>
          <p14:tracePt t="11486" x="7027863" y="5027613"/>
          <p14:tracePt t="11503" x="6965950" y="5018088"/>
          <p14:tracePt t="11519" x="6894513" y="5000625"/>
          <p14:tracePt t="11538" x="6724650" y="4983163"/>
          <p14:tracePt t="11554" x="6634163" y="4973638"/>
          <p14:tracePt t="11568" x="6572250" y="4965700"/>
          <p14:tracePt t="11584" x="6510338" y="4946650"/>
          <p14:tracePt t="11601" x="6357938" y="4919663"/>
          <p14:tracePt t="11618" x="6313488" y="4911725"/>
          <p14:tracePt t="11635" x="6276975" y="4902200"/>
          <p14:tracePt t="11651" x="6197600" y="4884738"/>
          <p14:tracePt t="11669" x="6153150" y="4875213"/>
          <p14:tracePt t="11685" x="6126163" y="4867275"/>
          <p14:tracePt t="11701" x="6099175" y="4857750"/>
          <p14:tracePt t="11718" x="6054725" y="4848225"/>
          <p14:tracePt t="11736" x="6045200" y="4848225"/>
          <p14:tracePt t="11752" x="6037263" y="4840288"/>
          <p14:tracePt t="11770" x="6027738" y="4840288"/>
          <p14:tracePt t="11785" x="6018213" y="4840288"/>
          <p14:tracePt t="11801" x="6010275" y="4840288"/>
          <p14:tracePt t="11821" x="6000750" y="4840288"/>
          <p14:tracePt t="11846" x="6000750" y="4830763"/>
          <p14:tracePt t="12000" x="6000750" y="48228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Macule</a:t>
            </a:r>
            <a:endParaRPr lang="ar-EG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2732" y="2642282"/>
            <a:ext cx="3560138" cy="2985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50" y="2642282"/>
            <a:ext cx="4521894" cy="26638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4"/>
    </mc:Choice>
    <mc:Fallback>
      <p:transition spd="slow" advTm="2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5991225" y="4822825"/>
          <p14:tracePt t="1025" x="6072188" y="2098675"/>
          <p14:tracePt t="1174" x="6259513" y="1785938"/>
          <p14:tracePt t="1192" x="6313488" y="1758950"/>
          <p14:tracePt t="1208" x="6367463" y="1731963"/>
          <p14:tracePt t="1225" x="6608763" y="1633538"/>
          <p14:tracePt t="1242" x="6581775" y="1625600"/>
          <p14:tracePt t="1700" x="6545263" y="1608138"/>
          <p14:tracePt t="1713" x="6446838" y="1571625"/>
          <p14:tracePt t="1726" x="6081713" y="1438275"/>
          <p14:tracePt t="1739" x="5724525" y="1285875"/>
          <p14:tracePt t="1752" x="5510213" y="1204913"/>
          <p14:tracePt t="1764" x="5375275" y="1143000"/>
          <p14:tracePt t="1778" x="5303838" y="1116013"/>
          <p14:tracePt t="1793" x="5259388" y="1089025"/>
          <p14:tracePt t="1811" x="5241925" y="1081088"/>
          <p14:tracePt t="1826" x="5205413" y="1062038"/>
          <p14:tracePt t="1844" x="5197475" y="1062038"/>
          <p14:tracePt t="1859" x="5187950" y="1062038"/>
          <p14:tracePt t="1876" x="5180013" y="1054100"/>
          <p14:tracePt t="1894" x="5170488" y="1054100"/>
          <p14:tracePt t="1909" x="5170488" y="1044575"/>
          <p14:tracePt t="1955" x="5170488" y="1036638"/>
          <p14:tracePt t="2032" x="5170488" y="1027113"/>
          <p14:tracePt t="2122" x="5197475" y="1027113"/>
          <p14:tracePt t="2146" x="5259388" y="1027113"/>
          <p14:tracePt t="2159" x="5500688" y="1036638"/>
          <p14:tracePt t="2172" x="6081713" y="1125538"/>
          <p14:tracePt t="2184" x="6446838" y="1204913"/>
          <p14:tracePt t="2197" x="6562725" y="1231900"/>
          <p14:tracePt t="2210" x="6634163" y="1250950"/>
          <p14:tracePt t="2226" x="6688138" y="1258888"/>
          <p14:tracePt t="2242" x="6705600" y="1268413"/>
          <p14:tracePt t="2259" x="6715125" y="1268413"/>
          <p14:tracePt t="2276" x="6715125" y="1276350"/>
          <p14:tracePt t="2300" x="6724650" y="1276350"/>
          <p14:tracePt t="2312" x="6705600" y="1276350"/>
          <p14:tracePt t="2402" x="6697663" y="1276350"/>
          <p14:tracePt t="2414" x="6688138" y="1276350"/>
          <p14:tracePt t="2427" x="6670675" y="1276350"/>
          <p14:tracePt t="2440" x="6661150" y="1285875"/>
          <p14:tracePt t="2452" x="6653213" y="1285875"/>
          <p14:tracePt t="2465" x="6643688" y="1295400"/>
          <p14:tracePt t="2478" x="6626225" y="1295400"/>
          <p14:tracePt t="2493" x="6608763" y="1303338"/>
          <p14:tracePt t="2510" x="6572250" y="1322388"/>
          <p14:tracePt t="2526" x="6527800" y="1339850"/>
          <p14:tracePt t="2544" x="6510338" y="1347788"/>
          <p14:tracePt t="2560" x="6491288" y="1357313"/>
          <p14:tracePt t="2576" x="6483350" y="1357313"/>
          <p14:tracePt t="2594" x="6483350" y="1366838"/>
          <p14:tracePt t="2618" x="6483350" y="1374775"/>
          <p14:tracePt t="2682" x="6483350" y="1384300"/>
          <p14:tracePt t="2707" x="6483350" y="1393825"/>
          <p14:tracePt t="2733" x="6483350" y="1401763"/>
          <p14:tracePt t="2771" x="6491288" y="1411288"/>
          <p14:tracePt t="3064" x="6500813" y="1419225"/>
          <p14:tracePt t="3077" x="6518275" y="1428750"/>
          <p14:tracePt t="3089" x="6537325" y="1446213"/>
          <p14:tracePt t="3102" x="6572250" y="1482725"/>
          <p14:tracePt t="3115" x="6616700" y="1536700"/>
          <p14:tracePt t="3128" x="6688138" y="1616075"/>
          <p14:tracePt t="3142" x="6769100" y="1697038"/>
          <p14:tracePt t="3159" x="6840538" y="1776413"/>
          <p14:tracePt t="3176" x="7018338" y="1955800"/>
          <p14:tracePt t="3193" x="7134225" y="2081213"/>
          <p14:tracePt t="3209" x="7259638" y="2214563"/>
          <p14:tracePt t="3225" x="7412038" y="2384425"/>
          <p14:tracePt t="3243" x="7500938" y="2482850"/>
          <p14:tracePt t="3259" x="7562850" y="2581275"/>
          <p14:tracePt t="3275" x="7616825" y="2670175"/>
          <p14:tracePt t="3292" x="7715250" y="2786063"/>
          <p14:tracePt t="3309" x="7742238" y="2847975"/>
          <p14:tracePt t="3326" x="7769225" y="2901950"/>
          <p14:tracePt t="3326" x="7796213" y="2955925"/>
          <p14:tracePt t="3345" x="7804150" y="2982913"/>
          <p14:tracePt t="3359" x="7823200" y="3000375"/>
          <p14:tracePt t="3375" x="7831138" y="3027363"/>
          <p14:tracePt t="3392" x="7840663" y="3036888"/>
          <p14:tracePt t="3409" x="7848600" y="3054350"/>
          <p14:tracePt t="3426" x="7858125" y="3062288"/>
          <p14:tracePt t="3443" x="7875588" y="3089275"/>
          <p14:tracePt t="3460" x="7875588" y="3098800"/>
          <p14:tracePt t="3475" x="7885113" y="3098800"/>
          <p14:tracePt t="3493" x="7894638" y="3089275"/>
          <p14:tracePt t="3880" x="7920038" y="3071813"/>
          <p14:tracePt t="3893" x="8001000" y="3054350"/>
          <p14:tracePt t="3905" x="8205788" y="3027363"/>
          <p14:tracePt t="3918" x="8609013" y="3017838"/>
          <p14:tracePt t="3931" x="8867775" y="3000375"/>
          <p14:tracePt t="3944" x="8983663" y="3000375"/>
          <p14:tracePt t="3961" x="9082088" y="3000375"/>
          <p14:tracePt t="3977" x="9197975" y="3027363"/>
          <p14:tracePt t="3993" x="9348788" y="3125788"/>
          <p14:tracePt t="4012" x="9420225" y="3179763"/>
          <p14:tracePt t="4027" x="9474200" y="3241675"/>
          <p14:tracePt t="4043" x="9617075" y="3527425"/>
          <p14:tracePt t="4060" x="9653588" y="3598863"/>
          <p14:tracePt t="4076" x="9671050" y="3679825"/>
          <p14:tracePt t="4093" x="9705975" y="3884613"/>
          <p14:tracePt t="4109" x="9705975" y="3946525"/>
          <p14:tracePt t="4126" x="9705975" y="4010025"/>
          <p14:tracePt t="4142" x="9705975" y="4071938"/>
          <p14:tracePt t="4159" x="9634538" y="4276725"/>
          <p14:tracePt t="4176" x="9582150" y="4330700"/>
          <p14:tracePt t="4193" x="9545638" y="4367213"/>
          <p14:tracePt t="4209" x="9340850" y="4456113"/>
          <p14:tracePt t="4226" x="9188450" y="4491038"/>
          <p14:tracePt t="4243" x="9109075" y="4500563"/>
          <p14:tracePt t="4260" x="8947150" y="4510088"/>
          <p14:tracePt t="4278" x="8867775" y="4510088"/>
          <p14:tracePt t="4293" x="8796338" y="4510088"/>
          <p14:tracePt t="4310" x="8634413" y="4510088"/>
          <p14:tracePt t="4328" x="8537575" y="4510088"/>
          <p14:tracePt t="4344" x="8439150" y="4500563"/>
          <p14:tracePt t="4360" x="8304213" y="4473575"/>
          <p14:tracePt t="4378" x="8224838" y="4446588"/>
          <p14:tracePt t="4393" x="8153400" y="4419600"/>
          <p14:tracePt t="4410" x="8099425" y="4411663"/>
          <p14:tracePt t="4427" x="8027988" y="4367213"/>
          <p14:tracePt t="4444" x="7991475" y="4340225"/>
          <p14:tracePt t="4460" x="7966075" y="4313238"/>
          <p14:tracePt t="4477" x="7920038" y="4251325"/>
          <p14:tracePt t="4494" x="7894638" y="4205288"/>
          <p14:tracePt t="4511" x="7885113" y="4187825"/>
          <p14:tracePt t="4527" x="7875588" y="4143375"/>
          <p14:tracePt t="4545" x="7867650" y="4125913"/>
          <p14:tracePt t="4560" x="7858125" y="4108450"/>
          <p14:tracePt t="4577" x="7858125" y="4044950"/>
          <p14:tracePt t="4594" x="7858125" y="4017963"/>
          <p14:tracePt t="4610" x="7858125" y="4000500"/>
          <p14:tracePt t="4627" x="7858125" y="3990975"/>
          <p14:tracePt t="4645" x="7858125" y="3965575"/>
          <p14:tracePt t="4662" x="7858125" y="3956050"/>
          <p14:tracePt t="4678" x="7858125" y="3946525"/>
          <p14:tracePt t="4695" x="7858125" y="3938588"/>
          <p14:tracePt t="4711" x="7858125" y="3929063"/>
          <p14:tracePt t="4728" x="7858125" y="3919538"/>
          <p14:tracePt t="4745" x="7858125" y="3911600"/>
          <p14:tracePt t="4786" x="7858125" y="3902075"/>
          <p14:tracePt t="4824" x="7858125" y="3894138"/>
          <p14:tracePt t="4837" x="7858125" y="3884613"/>
          <p14:tracePt t="4862" x="7858125" y="3875088"/>
          <p14:tracePt t="4888" x="7858125" y="3867150"/>
          <p14:tracePt t="4926" x="7867650" y="3857625"/>
          <p14:tracePt t="4939" x="7867650" y="3848100"/>
          <p14:tracePt t="4964" x="7867650" y="3840163"/>
          <p14:tracePt t="4989" x="7867650" y="3830638"/>
          <p14:tracePt t="5015" x="7867650" y="3822700"/>
          <p14:tracePt t="5091" x="7875588" y="3822700"/>
          <p14:tracePt t="5117" x="7875588" y="3813175"/>
          <p14:tracePt t="5155" x="7875588" y="3803650"/>
          <p14:tracePt t="5193" x="7885113" y="3803650"/>
          <p14:tracePt t="5206" x="7885113" y="3795713"/>
          <p14:tracePt t="5232" x="7885113" y="3786188"/>
          <p14:tracePt t="5308" x="7894638" y="3786188"/>
          <p14:tracePt t="5614" x="7902575" y="3786188"/>
          <p14:tracePt t="5639" x="7902575" y="3776663"/>
          <p14:tracePt t="5652" x="7912100" y="3776663"/>
          <p14:tracePt t="5665" x="7939088" y="3768725"/>
          <p14:tracePt t="5679" x="7956550" y="3759200"/>
          <p14:tracePt t="5695" x="7983538" y="3751263"/>
          <p14:tracePt t="5712" x="8010525" y="3732213"/>
          <p14:tracePt t="5728" x="8045450" y="3714750"/>
          <p14:tracePt t="5744" x="8062913" y="3705225"/>
          <p14:tracePt t="5761" x="8072438" y="3705225"/>
          <p14:tracePt t="5777" x="8099425" y="3687763"/>
          <p14:tracePt t="5795" x="8116888" y="3687763"/>
          <p14:tracePt t="5811" x="8134350" y="3679825"/>
          <p14:tracePt t="5828" x="8197850" y="3660775"/>
          <p14:tracePt t="5845" x="8232775" y="3652838"/>
          <p14:tracePt t="5861" x="8286750" y="3652838"/>
          <p14:tracePt t="5877" x="8375650" y="3643313"/>
          <p14:tracePt t="5895" x="8420100" y="3643313"/>
          <p14:tracePt t="5911" x="8474075" y="3643313"/>
          <p14:tracePt t="5927" x="8518525" y="3643313"/>
          <p14:tracePt t="5927" x="8572500" y="3643313"/>
          <p14:tracePt t="5945" x="8609013" y="3643313"/>
          <p14:tracePt t="5961" x="8634413" y="3643313"/>
          <p14:tracePt t="5977" x="8661400" y="3643313"/>
          <p14:tracePt t="5994" x="8742363" y="3652838"/>
          <p14:tracePt t="6011" x="8796338" y="3670300"/>
          <p14:tracePt t="6027" x="8848725" y="3697288"/>
          <p14:tracePt t="6044" x="8947150" y="3759200"/>
          <p14:tracePt t="6062" x="8974138" y="3786188"/>
          <p14:tracePt t="6077" x="9010650" y="3803650"/>
          <p14:tracePt t="6094" x="9055100" y="3848100"/>
          <p14:tracePt t="6111" x="9063038" y="3884613"/>
          <p14:tracePt t="6127" x="9082088" y="3911600"/>
          <p14:tracePt t="6145" x="9109075" y="3990975"/>
          <p14:tracePt t="6162" x="9117013" y="4027488"/>
          <p14:tracePt t="6178" x="9126538" y="4062413"/>
          <p14:tracePt t="6195" x="9126538" y="4089400"/>
          <p14:tracePt t="6211" x="9099550" y="4143375"/>
          <p14:tracePt t="6229" x="9090025" y="4170363"/>
          <p14:tracePt t="6244" x="9063038" y="4187825"/>
          <p14:tracePt t="6261" x="9010650" y="4232275"/>
          <p14:tracePt t="6278" x="8974138" y="4251325"/>
          <p14:tracePt t="6294" x="8929688" y="4276725"/>
          <p14:tracePt t="6311" x="8840788" y="4303713"/>
          <p14:tracePt t="6328" x="8804275" y="4313238"/>
          <p14:tracePt t="6344" x="8777288" y="4322763"/>
          <p14:tracePt t="6361" x="8751888" y="4322763"/>
          <p14:tracePt t="6377" x="8688388" y="4330700"/>
          <p14:tracePt t="6396" x="8643938" y="4330700"/>
          <p14:tracePt t="6411" x="8609013" y="4330700"/>
          <p14:tracePt t="6428" x="8518525" y="4330700"/>
          <p14:tracePt t="6445" x="8474075" y="4330700"/>
          <p14:tracePt t="6461" x="8412163" y="4322763"/>
          <p14:tracePt t="6478" x="8277225" y="4259263"/>
          <p14:tracePt t="6495" x="8232775" y="4241800"/>
          <p14:tracePt t="6512" x="8205788" y="4214813"/>
          <p14:tracePt t="6528" x="8161338" y="4179888"/>
          <p14:tracePt t="6545" x="8143875" y="4160838"/>
          <p14:tracePt t="6561" x="8134350" y="4152900"/>
          <p14:tracePt t="6577" x="8116888" y="4116388"/>
          <p14:tracePt t="6595" x="8108950" y="4098925"/>
          <p14:tracePt t="6620" x="8108950" y="4089400"/>
          <p14:tracePt t="6632" x="8108950" y="4071938"/>
          <p14:tracePt t="6646" x="8108950" y="4062413"/>
          <p14:tracePt t="6661" x="8108950" y="4044950"/>
          <p14:tracePt t="6677" x="8108950" y="4037013"/>
          <p14:tracePt t="6694" x="8108950" y="4017963"/>
          <p14:tracePt t="6711" x="8108950" y="4010025"/>
          <p14:tracePt t="6727" x="8108950" y="4000500"/>
          <p14:tracePt t="6772" x="8099425" y="4000500"/>
          <p14:tracePt t="6951" x="8089900" y="4000500"/>
          <p14:tracePt t="7028" x="8089900" y="3990975"/>
          <p14:tracePt t="7053" x="8089900" y="3983038"/>
          <p14:tracePt t="7066" x="8089900" y="3973513"/>
          <p14:tracePt t="7079" x="8089900" y="3956050"/>
          <p14:tracePt t="7091" x="8089900" y="3946525"/>
          <p14:tracePt t="7104" x="8089900" y="3919538"/>
          <p14:tracePt t="7116" x="8089900" y="3894138"/>
          <p14:tracePt t="7130" x="8089900" y="3875088"/>
          <p14:tracePt t="7144" x="8089900" y="3848100"/>
          <p14:tracePt t="7161" x="8099425" y="3830638"/>
          <p14:tracePt t="7177" x="8108950" y="3795713"/>
          <p14:tracePt t="7195" x="8116888" y="3776663"/>
          <p14:tracePt t="7211" x="8134350" y="3768725"/>
          <p14:tracePt t="7227" x="8170863" y="3741738"/>
          <p14:tracePt t="7245" x="8224838" y="3705225"/>
          <p14:tracePt t="7261" x="8296275" y="3670300"/>
          <p14:tracePt t="7277" x="8367713" y="3652838"/>
          <p14:tracePt t="7294" x="8474075" y="3633788"/>
          <p14:tracePt t="7312" x="8510588" y="3633788"/>
          <p14:tracePt t="7328" x="8545513" y="3633788"/>
          <p14:tracePt t="7344" x="8609013" y="3633788"/>
          <p14:tracePt t="7362" x="8626475" y="3633788"/>
          <p14:tracePt t="7377" x="8634413" y="3643313"/>
          <p14:tracePt t="7396" x="8653463" y="3643313"/>
          <p14:tracePt t="7411" x="8653463" y="3652838"/>
          <p14:tracePt t="7428" x="8653463" y="3660775"/>
          <p14:tracePt t="7461" x="8653463" y="3670300"/>
          <p14:tracePt t="8291" x="8653463" y="3679825"/>
          <p14:tracePt t="8636" x="8653463" y="3697288"/>
          <p14:tracePt t="8648" x="8653463" y="3732213"/>
          <p14:tracePt t="8661" x="8653463" y="3795713"/>
          <p14:tracePt t="8674" x="8653463" y="3911600"/>
          <p14:tracePt t="8686" x="8653463" y="4044950"/>
          <p14:tracePt t="8699" x="8634413" y="4187825"/>
          <p14:tracePt t="8713" x="8609013" y="4286250"/>
          <p14:tracePt t="8729" x="8589963" y="4340225"/>
          <p14:tracePt t="8746" x="8545513" y="4446588"/>
          <p14:tracePt t="8764" x="8518525" y="4473575"/>
          <p14:tracePt t="8779" x="8510588" y="4510088"/>
          <p14:tracePt t="8796" x="8474075" y="4527550"/>
          <p14:tracePt t="8812" x="8375650" y="4572000"/>
          <p14:tracePt t="8830" x="8277225" y="4589463"/>
          <p14:tracePt t="8846" x="8180388" y="4598988"/>
          <p14:tracePt t="8862" x="8001000" y="4608513"/>
          <p14:tracePt t="8880" x="7885113" y="4608513"/>
          <p14:tracePt t="8895" x="7777163" y="4608513"/>
          <p14:tracePt t="8912" x="7634288" y="4554538"/>
          <p14:tracePt t="8930" x="7572375" y="4518025"/>
          <p14:tracePt t="8946" x="7518400" y="4483100"/>
          <p14:tracePt t="8962" x="7491413" y="4456113"/>
          <p14:tracePt t="8962" x="7473950" y="4419600"/>
          <p14:tracePt t="8980" x="7466013" y="4384675"/>
          <p14:tracePt t="8995" x="7456488" y="4340225"/>
          <p14:tracePt t="9013" x="7446963" y="4259263"/>
          <p14:tracePt t="9029" x="7439025" y="4125913"/>
          <p14:tracePt t="9046" x="7439025" y="4071938"/>
          <p14:tracePt t="9062" x="7439025" y="4037013"/>
          <p14:tracePt t="9078" x="7500938" y="3929063"/>
          <p14:tracePt t="9095" x="7545388" y="3884613"/>
          <p14:tracePt t="9111" x="7589838" y="3813175"/>
          <p14:tracePt t="9128" x="7848600" y="3652838"/>
          <p14:tracePt t="9145" x="8018463" y="3581400"/>
          <p14:tracePt t="9162" x="8153400" y="3527425"/>
          <p14:tracePt t="9178" x="8323263" y="3490913"/>
          <p14:tracePt t="9195" x="8572500" y="3455988"/>
          <p14:tracePt t="9212" x="8688388" y="3455988"/>
          <p14:tracePt t="9228" x="8804275" y="3455988"/>
          <p14:tracePt t="9245" x="8983663" y="3482975"/>
          <p14:tracePt t="9262" x="9045575" y="3527425"/>
          <p14:tracePt t="9278" x="9090025" y="3562350"/>
          <p14:tracePt t="9295" x="9188450" y="3643313"/>
          <p14:tracePt t="9312" x="9215438" y="3705225"/>
          <p14:tracePt t="9328" x="9251950" y="3786188"/>
          <p14:tracePt t="9345" x="9259888" y="3884613"/>
          <p14:tracePt t="9362" x="9259888" y="3911600"/>
          <p14:tracePt t="9378" x="9251950" y="3938588"/>
          <p14:tracePt t="9395" x="9215438" y="3973513"/>
          <p14:tracePt t="9413" x="9197975" y="3990975"/>
          <p14:tracePt t="9428" x="9161463" y="3990975"/>
          <p14:tracePt t="9445" x="9090025" y="4017963"/>
          <p14:tracePt t="9462" x="8912225" y="4037013"/>
          <p14:tracePt t="9478" x="8813800" y="4037013"/>
          <p14:tracePt t="9495" x="8742363" y="4037013"/>
          <p14:tracePt t="9511" x="8616950" y="4037013"/>
          <p14:tracePt t="9530" x="8572500" y="4027488"/>
          <p14:tracePt t="9545" x="8545513" y="4000500"/>
          <p14:tracePt t="9561" x="8528050" y="3973513"/>
          <p14:tracePt t="9579" x="8518525" y="3965575"/>
          <p14:tracePt t="9595" x="8518525" y="3956050"/>
          <p14:tracePt t="9612" x="8510588" y="3929063"/>
          <p14:tracePt t="9628" x="8510588" y="3911600"/>
          <p14:tracePt t="9645" x="8510588" y="3902075"/>
          <p14:tracePt t="9667" x="8510588" y="3894138"/>
          <p14:tracePt t="9706" x="8501063" y="3894138"/>
          <p14:tracePt t="10484" x="8491538" y="3894138"/>
          <p14:tracePt t="10586" x="8483600" y="3884613"/>
          <p14:tracePt t="10624" x="8474075" y="3875088"/>
          <p14:tracePt t="10650" x="8466138" y="3848100"/>
          <p14:tracePt t="10663" x="8456613" y="3830638"/>
          <p14:tracePt t="10675" x="8456613" y="3803650"/>
          <p14:tracePt t="10688" x="8439150" y="3776663"/>
          <p14:tracePt t="10701" x="8439150" y="3751263"/>
          <p14:tracePt t="10714" x="8429625" y="3741738"/>
          <p14:tracePt t="10730" x="8429625" y="3732213"/>
          <p14:tracePt t="10746" x="8429625" y="3724275"/>
          <p14:tracePt t="10765" x="8420100" y="3724275"/>
          <p14:tracePt t="11249" x="8412163" y="3724275"/>
          <p14:tracePt t="11287" x="8402638" y="3724275"/>
          <p14:tracePt t="11300" x="8394700" y="3724275"/>
          <p14:tracePt t="11313" x="8358188" y="3732213"/>
          <p14:tracePt t="11326" x="8277225" y="3776663"/>
          <p14:tracePt t="11339" x="8081963" y="3822700"/>
          <p14:tracePt t="11352" x="7894638" y="3902075"/>
          <p14:tracePt t="11365" x="7804150" y="3938588"/>
          <p14:tracePt t="11379" x="7751763" y="3965575"/>
          <p14:tracePt t="11396" x="7697788" y="3983038"/>
          <p14:tracePt t="11413" x="7653338" y="4010025"/>
          <p14:tracePt t="11430" x="7643813" y="4010025"/>
          <p14:tracePt t="11446" x="7643813" y="4017963"/>
          <p14:tracePt t="11463" x="7626350" y="4027488"/>
          <p14:tracePt t="11480" x="7616825" y="4027488"/>
          <p14:tracePt t="11721" x="7537450" y="4000500"/>
          <p14:tracePt t="11734" x="7224713" y="3857625"/>
          <p14:tracePt t="11747" x="6402388" y="3554413"/>
          <p14:tracePt t="11760" x="6081713" y="3438525"/>
          <p14:tracePt t="11773" x="5616575" y="3367088"/>
          <p14:tracePt t="11785" x="5241925" y="3330575"/>
          <p14:tracePt t="11798" x="4670425" y="3330575"/>
          <p14:tracePt t="11813" x="4152900" y="3330575"/>
          <p14:tracePt t="11830" x="3705225" y="3313113"/>
          <p14:tracePt t="11847" x="2822575" y="3268663"/>
          <p14:tracePt t="11864" x="2473325" y="3251200"/>
          <p14:tracePt t="11880" x="2366963" y="3251200"/>
          <p14:tracePt t="11896" x="2108200" y="3224213"/>
          <p14:tracePt t="11914" x="2071688" y="3205163"/>
          <p14:tracePt t="11930" x="2036763" y="3197225"/>
          <p14:tracePt t="11946" x="1982788" y="3197225"/>
          <p14:tracePt t="11965" x="1973263" y="3197225"/>
          <p14:tracePt t="11980" x="1955800" y="3197225"/>
          <p14:tracePt t="11996" x="1928813" y="3197225"/>
          <p14:tracePt t="12015" x="1919288" y="3197225"/>
          <p14:tracePt t="12031" x="1911350" y="3197225"/>
          <p14:tracePt t="12052" x="1901825" y="3197225"/>
          <p14:tracePt t="12129" x="1901825" y="3205163"/>
          <p14:tracePt t="12142" x="1893888" y="3251200"/>
          <p14:tracePt t="12155" x="1893888" y="3357563"/>
          <p14:tracePt t="12167" x="1893888" y="3509963"/>
          <p14:tracePt t="12180" x="1893888" y="3616325"/>
          <p14:tracePt t="12196" x="1893888" y="3714750"/>
          <p14:tracePt t="12213" x="1901825" y="3759200"/>
          <p14:tracePt t="12230" x="1919288" y="3795713"/>
          <p14:tracePt t="12247" x="1919288" y="3803650"/>
          <p14:tracePt t="12270" x="1928813" y="3803650"/>
          <p14:tracePt t="12308" x="1938338" y="3803650"/>
          <p14:tracePt t="12691" x="1946275" y="3803650"/>
          <p14:tracePt t="12703" x="1990725" y="3786188"/>
          <p14:tracePt t="12716" x="2108200" y="3759200"/>
          <p14:tracePt t="12731" x="2589213" y="3697288"/>
          <p14:tracePt t="12747" x="3197225" y="3625850"/>
          <p14:tracePt t="12763" x="4259263" y="3608388"/>
          <p14:tracePt t="12781" x="4867275" y="3652838"/>
          <p14:tracePt t="12797" x="5473700" y="3751263"/>
          <p14:tracePt t="12813" x="6153150" y="3884613"/>
          <p14:tracePt t="12830" x="7126288" y="4062413"/>
          <p14:tracePt t="12847" x="7446963" y="4143375"/>
          <p14:tracePt t="12863" x="7626350" y="4197350"/>
          <p14:tracePt t="12880" x="7840663" y="4276725"/>
          <p14:tracePt t="12897" x="7867650" y="4303713"/>
          <p14:tracePt t="12914" x="7885113" y="4313238"/>
          <p14:tracePt t="12930" x="7974013" y="4330700"/>
          <p14:tracePt t="12947" x="8027988" y="4340225"/>
          <p14:tracePt t="12964" x="8062913" y="4348163"/>
          <p14:tracePt t="12980" x="8089900" y="4348163"/>
          <p14:tracePt t="12998" x="8099425" y="4348163"/>
          <p14:tracePt t="13013" x="8108950" y="4348163"/>
          <p14:tracePt t="13030" x="8116888" y="4348163"/>
          <p14:tracePt t="13046" x="8134350" y="4348163"/>
          <p14:tracePt t="13062" x="8143875" y="4348163"/>
          <p14:tracePt t="13303" x="8180388" y="4330700"/>
          <p14:tracePt t="13315" x="8251825" y="4322763"/>
          <p14:tracePt t="13328" x="8375650" y="4276725"/>
          <p14:tracePt t="13341" x="8510588" y="4224338"/>
          <p14:tracePt t="13353" x="8589963" y="4187825"/>
          <p14:tracePt t="13366" x="8634413" y="4143375"/>
          <p14:tracePt t="13381" x="8670925" y="4108450"/>
          <p14:tracePt t="13397" x="8688388" y="4089400"/>
          <p14:tracePt t="13413" x="8742363" y="4037013"/>
          <p14:tracePt t="13431" x="8769350" y="4010025"/>
          <p14:tracePt t="13447" x="8786813" y="3990975"/>
          <p14:tracePt t="13464" x="8796338" y="3973513"/>
          <p14:tracePt t="13464" x="8813800" y="3956050"/>
          <p14:tracePt t="13483" x="8823325" y="3946525"/>
          <p14:tracePt t="13497" x="8831263" y="3938588"/>
          <p14:tracePt t="13514" x="8840788" y="3938588"/>
          <p14:tracePt t="13545" x="8840788" y="3929063"/>
          <p14:tracePt t="13557" x="8831263" y="3929063"/>
          <p14:tracePt t="14195" x="8823325" y="3929063"/>
          <p14:tracePt t="14834" x="8804275" y="3929063"/>
          <p14:tracePt t="14859" x="8777288" y="3929063"/>
          <p14:tracePt t="14872" x="8724900" y="3929063"/>
          <p14:tracePt t="14884" x="8429625" y="3929063"/>
          <p14:tracePt t="14898" x="7786688" y="3929063"/>
          <p14:tracePt t="14914" x="7027863" y="3929063"/>
          <p14:tracePt t="14931" x="6518275" y="3956050"/>
          <p14:tracePt t="14931" x="6180138" y="4037013"/>
          <p14:tracePt t="14948" x="5911850" y="4081463"/>
          <p14:tracePt t="14964" x="5768975" y="4116388"/>
          <p14:tracePt t="14981" x="5697538" y="4133850"/>
          <p14:tracePt t="14997" x="5626100" y="4152900"/>
          <p14:tracePt t="15017" x="5608638" y="4152900"/>
          <p14:tracePt t="15030" x="5599113" y="4152900"/>
          <p14:tracePt t="15049" x="5589588" y="4152900"/>
          <p14:tracePt t="15344" x="5581650" y="4152900"/>
          <p14:tracePt t="15356" x="5545138" y="4152900"/>
          <p14:tracePt t="15370" x="5473700" y="4152900"/>
          <p14:tracePt t="15382" x="5180013" y="4152900"/>
          <p14:tracePt t="15397" x="4732338" y="4152900"/>
          <p14:tracePt t="15415" x="4224338" y="4062413"/>
          <p14:tracePt t="15431" x="3929063" y="4000500"/>
          <p14:tracePt t="15448" x="3714750" y="3956050"/>
          <p14:tracePt t="15464" x="3598863" y="3929063"/>
          <p14:tracePt t="15481" x="3402013" y="3857625"/>
          <p14:tracePt t="15498" x="3286125" y="3822700"/>
          <p14:tracePt t="15514" x="3197225" y="3786188"/>
          <p14:tracePt t="15530" x="3125788" y="3759200"/>
          <p14:tracePt t="15546" x="2946400" y="3724275"/>
          <p14:tracePt t="15563" x="2847975" y="3697288"/>
          <p14:tracePt t="15579" x="2786063" y="3687763"/>
          <p14:tracePt t="15596" x="2670175" y="3687763"/>
          <p14:tracePt t="15613" x="2616200" y="3687763"/>
          <p14:tracePt t="15629" x="2554288" y="3687763"/>
          <p14:tracePt t="15646" x="2438400" y="3714750"/>
          <p14:tracePt t="15663" x="2384425" y="3724275"/>
          <p14:tracePt t="15679" x="2339975" y="3732213"/>
          <p14:tracePt t="15696" x="2276475" y="3751263"/>
          <p14:tracePt t="15713" x="2259013" y="3759200"/>
          <p14:tracePt t="15729" x="2251075" y="3759200"/>
          <p14:tracePt t="15746" x="2241550" y="3759200"/>
          <p14:tracePt t="15762" x="2251075" y="3759200"/>
          <p14:tracePt t="15968" x="2259013" y="3759200"/>
          <p14:tracePt t="16863" x="2259013" y="3751263"/>
          <p14:tracePt t="17335" x="2259013" y="3741738"/>
          <p14:tracePt t="17387" x="2268538" y="3741738"/>
          <p14:tracePt t="17565" x="2286000" y="3741738"/>
          <p14:tracePt t="17591" x="2347913" y="3732213"/>
          <p14:tracePt t="17604" x="2625725" y="3724275"/>
          <p14:tracePt t="17618" x="3571875" y="3660775"/>
          <p14:tracePt t="17631" x="4241800" y="3608388"/>
          <p14:tracePt t="17647" x="4894263" y="3589338"/>
          <p14:tracePt t="17664" x="6153150" y="3544888"/>
          <p14:tracePt t="17682" x="6751638" y="3544888"/>
          <p14:tracePt t="17697" x="7527925" y="3633788"/>
          <p14:tracePt t="17714" x="8010525" y="3724275"/>
          <p14:tracePt t="17731" x="8447088" y="3894138"/>
          <p14:tracePt t="17748" x="8555038" y="3956050"/>
          <p14:tracePt t="17764" x="8609013" y="3990975"/>
          <p14:tracePt t="17781" x="8661400" y="4017963"/>
          <p14:tracePt t="17798" x="8670925" y="4017963"/>
          <p14:tracePt t="17814" x="8670925" y="4027488"/>
          <p14:tracePt t="17831" x="8680450" y="4037013"/>
          <p14:tracePt t="17848" x="8670925" y="4037013"/>
          <p14:tracePt t="18242" x="8661400" y="4037013"/>
          <p14:tracePt t="18714" x="8653463" y="4037013"/>
          <p14:tracePt t="18778" x="8643938" y="4037013"/>
          <p14:tracePt t="18790" x="8634413" y="4037013"/>
          <p14:tracePt t="18803" x="8626475" y="4037013"/>
          <p14:tracePt t="18829" x="8616950" y="4037013"/>
          <p14:tracePt t="18842" x="8609013" y="4037013"/>
          <p14:tracePt t="18854" x="8599488" y="4037013"/>
          <p14:tracePt t="18880" x="8582025" y="4037013"/>
          <p14:tracePt t="18905" x="8562975" y="4037013"/>
          <p14:tracePt t="18918" x="8545513" y="4037013"/>
          <p14:tracePt t="18931" x="8528050" y="4044950"/>
          <p14:tracePt t="18943" x="8501063" y="4044950"/>
          <p14:tracePt t="18956" x="8456613" y="4054475"/>
          <p14:tracePt t="18970" x="8439150" y="4062413"/>
          <p14:tracePt t="18983" x="8412163" y="4071938"/>
          <p14:tracePt t="18999" x="8394700" y="4071938"/>
          <p14:tracePt t="19014" x="8375650" y="4081463"/>
          <p14:tracePt t="19031" x="8348663" y="4081463"/>
          <p14:tracePt t="19048" x="8340725" y="4081463"/>
          <p14:tracePt t="19066" x="8331200" y="4081463"/>
          <p14:tracePt t="19084" x="8323263" y="4081463"/>
          <p14:tracePt t="19098" x="8313738" y="4081463"/>
          <p14:tracePt t="20121" x="8313738" y="4071938"/>
          <p14:tracePt t="21621" x="8304213" y="4071938"/>
          <p14:tracePt t="21673" x="8286750" y="4071938"/>
          <p14:tracePt t="21699" x="8259763" y="4071938"/>
          <p14:tracePt t="21711" x="8232775" y="4071938"/>
          <p14:tracePt t="21724" x="8205788" y="4071938"/>
          <p14:tracePt t="21738" x="8180388" y="4071938"/>
          <p14:tracePt t="21751" x="8143875" y="4062413"/>
          <p14:tracePt t="21767" x="8116888" y="4062413"/>
          <p14:tracePt t="21782" x="8099425" y="4054475"/>
          <p14:tracePt t="21798" x="8054975" y="4044950"/>
          <p14:tracePt t="21816" x="8027988" y="4037013"/>
          <p14:tracePt t="21832" x="8018463" y="4027488"/>
          <p14:tracePt t="21849" x="8001000" y="4017963"/>
          <p14:tracePt t="21866" x="8001000" y="4010025"/>
          <p14:tracePt t="21882" x="8001000" y="4000500"/>
          <p14:tracePt t="21903" x="8001000" y="3983038"/>
          <p14:tracePt t="21928" x="8001000" y="3973513"/>
          <p14:tracePt t="21941" x="8001000" y="3956050"/>
          <p14:tracePt t="21954" x="8001000" y="3938588"/>
          <p14:tracePt t="21967" x="8001000" y="3902075"/>
          <p14:tracePt t="21982" x="8010525" y="3875088"/>
          <p14:tracePt t="21998" x="8018463" y="3822700"/>
          <p14:tracePt t="22016" x="8054975" y="3741738"/>
          <p14:tracePt t="22032" x="8062913" y="3705225"/>
          <p14:tracePt t="22048" x="8081963" y="3679825"/>
          <p14:tracePt t="22065" x="8108950" y="3652838"/>
          <p14:tracePt t="22083" x="8126413" y="3633788"/>
          <p14:tracePt t="22099" x="8153400" y="3625850"/>
          <p14:tracePt t="22115" x="8251825" y="3598863"/>
          <p14:tracePt t="22133" x="8323263" y="3589338"/>
          <p14:tracePt t="22149" x="8412163" y="3581400"/>
          <p14:tracePt t="22165" x="8510588" y="3581400"/>
          <p14:tracePt t="22182" x="8670925" y="3589338"/>
          <p14:tracePt t="22199" x="8724900" y="3616325"/>
          <p14:tracePt t="22215" x="8769350" y="3652838"/>
          <p14:tracePt t="22232" x="8858250" y="3741738"/>
          <p14:tracePt t="22249" x="8885238" y="3786188"/>
          <p14:tracePt t="22265" x="8912225" y="3813175"/>
          <p14:tracePt t="22282" x="8920163" y="3848100"/>
          <p14:tracePt t="22300" x="8920163" y="3857625"/>
          <p14:tracePt t="22336" x="8912225" y="3867150"/>
          <p14:tracePt t="22348" x="8875713" y="3894138"/>
          <p14:tracePt t="22361" x="8813800" y="3938588"/>
          <p14:tracePt t="22374" x="8705850" y="4000500"/>
          <p14:tracePt t="22386" x="8609013" y="4062413"/>
          <p14:tracePt t="22400" x="8528050" y="4108450"/>
          <p14:tracePt t="22415" x="8474075" y="4125913"/>
          <p14:tracePt t="22432" x="8439150" y="4143375"/>
          <p14:tracePt t="22449" x="8323263" y="4160838"/>
          <p14:tracePt t="22466" x="8286750" y="4160838"/>
          <p14:tracePt t="22482" x="8251825" y="4160838"/>
          <p14:tracePt t="22499" x="8197850" y="4152900"/>
          <p14:tracePt t="22517" x="8143875" y="4089400"/>
          <p14:tracePt t="22542" x="8108950" y="4062413"/>
          <p14:tracePt t="22553" x="8081963" y="4027488"/>
          <p14:tracePt t="22565" x="8054975" y="3973513"/>
          <p14:tracePt t="22581" x="8027988" y="3929063"/>
          <p14:tracePt t="22598" x="8018463" y="3884613"/>
          <p14:tracePt t="22615" x="8018463" y="3795713"/>
          <p14:tracePt t="22632" x="8018463" y="3768725"/>
          <p14:tracePt t="22647" x="8027988" y="3732213"/>
          <p14:tracePt t="22664" x="8062913" y="3687763"/>
          <p14:tracePt t="22682" x="8089900" y="3660775"/>
          <p14:tracePt t="22698" x="8108950" y="3643313"/>
          <p14:tracePt t="22715" x="8188325" y="3598863"/>
          <p14:tracePt t="22732" x="8259763" y="3581400"/>
          <p14:tracePt t="22748" x="8331200" y="3562350"/>
          <p14:tracePt t="22764" x="8491538" y="3544888"/>
          <p14:tracePt t="22782" x="8562975" y="3544888"/>
          <p14:tracePt t="22798" x="8653463" y="3544888"/>
          <p14:tracePt t="22815" x="8759825" y="3589338"/>
          <p14:tracePt t="22833" x="8804275" y="3616325"/>
          <p14:tracePt t="22849" x="8831263" y="3633788"/>
          <p14:tracePt t="22865" x="8848725" y="3670300"/>
          <p14:tracePt t="22882" x="8875713" y="3714750"/>
          <p14:tracePt t="22899" x="8885238" y="3759200"/>
          <p14:tracePt t="22915" x="8885238" y="3786188"/>
          <p14:tracePt t="22932" x="8885238" y="3822700"/>
          <p14:tracePt t="22949" x="8885238" y="3840163"/>
          <p14:tracePt t="22965" x="8867775" y="3857625"/>
          <p14:tracePt t="22982" x="8769350" y="3938588"/>
          <p14:tracePt t="22999" x="8670925" y="3990975"/>
          <p14:tracePt t="23015" x="8555038" y="4027488"/>
          <p14:tracePt t="23033" x="8358188" y="4098925"/>
          <p14:tracePt t="23050" x="8259763" y="4108450"/>
          <p14:tracePt t="23064" x="8180388" y="4116388"/>
          <p14:tracePt t="23081" x="8126413" y="4116388"/>
          <p14:tracePt t="23098" x="8045450" y="4108450"/>
          <p14:tracePt t="23115" x="7991475" y="4081463"/>
          <p14:tracePt t="23131" x="7956550" y="4071938"/>
          <p14:tracePt t="23148" x="7912100" y="4000500"/>
          <p14:tracePt t="23165" x="7902575" y="3973513"/>
          <p14:tracePt t="23182" x="7894638" y="3938588"/>
          <p14:tracePt t="23198" x="7894638" y="3867150"/>
          <p14:tracePt t="23215" x="7894638" y="3830638"/>
          <p14:tracePt t="23232" x="7894638" y="3803650"/>
          <p14:tracePt t="23248" x="7929563" y="3751263"/>
          <p14:tracePt t="23266" x="7956550" y="3732213"/>
          <p14:tracePt t="23282" x="7974013" y="3705225"/>
          <p14:tracePt t="23299" x="8089900" y="3643313"/>
          <p14:tracePt t="23317" x="8215313" y="3616325"/>
          <p14:tracePt t="23332" x="8331200" y="3581400"/>
          <p14:tracePt t="23349" x="8429625" y="3581400"/>
          <p14:tracePt t="23365" x="8555038" y="3571875"/>
          <p14:tracePt t="23383" x="8609013" y="3571875"/>
          <p14:tracePt t="23398" x="8653463" y="3581400"/>
          <p14:tracePt t="23415" x="8724900" y="3625850"/>
          <p14:tracePt t="23432" x="8759825" y="3643313"/>
          <p14:tracePt t="23448" x="8786813" y="3660775"/>
          <p14:tracePt t="23465" x="8804275" y="3670300"/>
          <p14:tracePt t="23482" x="8823325" y="3697288"/>
          <p14:tracePt t="23499" x="8823325" y="3705225"/>
          <p14:tracePt t="23520" x="8823325" y="3714750"/>
          <p14:tracePt t="23559" x="8823325" y="3724275"/>
          <p14:tracePt t="23584" x="8813800" y="3724275"/>
          <p14:tracePt t="23597" x="8804275" y="3732213"/>
          <p14:tracePt t="23609" x="8796338" y="3732213"/>
          <p14:tracePt t="23622" x="8786813" y="3732213"/>
          <p14:tracePt t="23635" x="8777288" y="3732213"/>
          <p14:tracePt t="23673" x="8777288" y="37242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Patch</a:t>
            </a:r>
            <a:endParaRPr lang="ar-EG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5916" y="1853249"/>
            <a:ext cx="9259910" cy="47922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8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3"/>
    </mc:Choice>
    <mc:Fallback>
      <p:transition spd="slow" advTm="1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9" x="8769350" y="3724275"/>
          <p14:tracePt t="1610" x="8759825" y="3724275"/>
          <p14:tracePt t="1624" x="8732838" y="3705225"/>
          <p14:tracePt t="1636" x="8653463" y="3670300"/>
          <p14:tracePt t="1648" x="8537575" y="3608388"/>
          <p14:tracePt t="1661" x="8429625" y="3536950"/>
          <p14:tracePt t="1674" x="8358188" y="3482975"/>
          <p14:tracePt t="1690" x="8277225" y="3446463"/>
          <p14:tracePt t="1707" x="8161338" y="3419475"/>
          <p14:tracePt t="1724" x="7867650" y="3322638"/>
          <p14:tracePt t="1740" x="7483475" y="3276600"/>
          <p14:tracePt t="1757" x="6991350" y="3205163"/>
          <p14:tracePt t="1774" x="5510213" y="3160713"/>
          <p14:tracePt t="1790" x="4965700" y="3160713"/>
          <p14:tracePt t="1807" x="4518025" y="3160713"/>
          <p14:tracePt t="1824" x="3714750" y="3295650"/>
          <p14:tracePt t="1841" x="3517900" y="3348038"/>
          <p14:tracePt t="1857" x="3411538" y="3394075"/>
          <p14:tracePt t="1874" x="3348038" y="3411538"/>
          <p14:tracePt t="1874" x="3322638" y="3429000"/>
          <p14:tracePt t="1892" x="3295650" y="3438525"/>
          <p14:tracePt t="1907" x="3286125" y="3446463"/>
          <p14:tracePt t="1924" x="3276600" y="3446463"/>
          <p14:tracePt t="1940" x="3276600" y="3438525"/>
          <p14:tracePt t="2312" x="3276600" y="3411538"/>
          <p14:tracePt t="2325" x="3276600" y="3340100"/>
          <p14:tracePt t="2337" x="3268663" y="3232150"/>
          <p14:tracePt t="2350" x="3259138" y="3143250"/>
          <p14:tracePt t="2363" x="3241675" y="3062288"/>
          <p14:tracePt t="2376" x="3214688" y="2990850"/>
          <p14:tracePt t="2391" x="3187700" y="2928938"/>
          <p14:tracePt t="2408" x="3160713" y="2867025"/>
          <p14:tracePt t="2424" x="3089275" y="2776538"/>
          <p14:tracePt t="2442" x="3036888" y="2724150"/>
          <p14:tracePt t="2458" x="2982913" y="2660650"/>
          <p14:tracePt t="2475" x="2840038" y="2544763"/>
          <p14:tracePt t="2492" x="2751138" y="2473325"/>
          <p14:tracePt t="2508" x="2670175" y="2428875"/>
          <p14:tracePt t="2525" x="2527300" y="2357438"/>
          <p14:tracePt t="2542" x="2482850" y="2347913"/>
          <p14:tracePt t="2558" x="2393950" y="2347913"/>
          <p14:tracePt t="2575" x="2303463" y="2339975"/>
          <p14:tracePt t="2591" x="2152650" y="2339975"/>
          <p14:tracePt t="2608" x="2062163" y="2339975"/>
          <p14:tracePt t="2625" x="1982788" y="2357438"/>
          <p14:tracePt t="2641" x="1874838" y="2384425"/>
          <p14:tracePt t="2659" x="1839913" y="2401888"/>
          <p14:tracePt t="2674" x="1812925" y="2411413"/>
          <p14:tracePt t="2691" x="1758950" y="2419350"/>
          <p14:tracePt t="2708" x="1731963" y="2419350"/>
          <p14:tracePt t="2725" x="1704975" y="2419350"/>
          <p14:tracePt t="2741" x="1670050" y="2438400"/>
          <p14:tracePt t="2759" x="1652588" y="2438400"/>
          <p14:tracePt t="2775" x="1625600" y="2446338"/>
          <p14:tracePt t="2791" x="1598613" y="2446338"/>
          <p14:tracePt t="2810" x="1581150" y="2455863"/>
          <p14:tracePt t="2825" x="1554163" y="2473325"/>
          <p14:tracePt t="2841" x="1527175" y="2500313"/>
          <p14:tracePt t="2858" x="1428750" y="2643188"/>
          <p14:tracePt t="2875" x="1384300" y="2759075"/>
          <p14:tracePt t="2891" x="1366838" y="2884488"/>
          <p14:tracePt t="2908" x="1347788" y="3062288"/>
          <p14:tracePt t="2926" x="1347788" y="3160713"/>
          <p14:tracePt t="2941" x="1347788" y="3251200"/>
          <p14:tracePt t="2958" x="1401763" y="3394075"/>
          <p14:tracePt t="2976" x="1446213" y="3482975"/>
          <p14:tracePt t="2991" x="1509713" y="3571875"/>
          <p14:tracePt t="3009" x="1581150" y="3714750"/>
          <p14:tracePt t="3027" x="1625600" y="3759200"/>
          <p14:tracePt t="3041" x="1670050" y="3813175"/>
          <p14:tracePt t="3057" x="1741488" y="3894138"/>
          <p14:tracePt t="3074" x="1928813" y="4116388"/>
          <p14:tracePt t="3091" x="1990725" y="4179888"/>
          <p14:tracePt t="3107" x="2071688" y="4259263"/>
          <p14:tracePt t="3124" x="2330450" y="4527550"/>
          <p14:tracePt t="3141" x="2438400" y="4616450"/>
          <p14:tracePt t="3157" x="2527300" y="4687888"/>
          <p14:tracePt t="3174" x="2759075" y="4840288"/>
          <p14:tracePt t="3191" x="2847975" y="4867275"/>
          <p14:tracePt t="3207" x="2911475" y="4875213"/>
          <p14:tracePt t="3224" x="3009900" y="4884738"/>
          <p14:tracePt t="3240" x="3116263" y="4894263"/>
          <p14:tracePt t="3258" x="3160713" y="4902200"/>
          <p14:tracePt t="3274" x="3179763" y="4902200"/>
          <p14:tracePt t="3291" x="3232150" y="4902200"/>
          <p14:tracePt t="3308" x="3251200" y="4902200"/>
          <p14:tracePt t="3324" x="3276600" y="4902200"/>
          <p14:tracePt t="3340" x="3322638" y="4902200"/>
          <p14:tracePt t="3358" x="3340100" y="4902200"/>
          <p14:tracePt t="3374" x="3367088" y="4902200"/>
          <p14:tracePt t="3391" x="3438525" y="4894263"/>
          <p14:tracePt t="3409" x="3465513" y="4875213"/>
          <p14:tracePt t="3424" x="3490913" y="4867275"/>
          <p14:tracePt t="3441" x="3527425" y="4848225"/>
          <p14:tracePt t="3457" x="3581400" y="4840288"/>
          <p14:tracePt t="3474" x="3589338" y="4822825"/>
          <p14:tracePt t="3491" x="3608388" y="4803775"/>
          <p14:tracePt t="3507" x="3643313" y="4732338"/>
          <p14:tracePt t="3525" x="3679825" y="4660900"/>
          <p14:tracePt t="3541" x="3697288" y="4572000"/>
          <p14:tracePt t="3557" x="3732213" y="4340225"/>
          <p14:tracePt t="3574" x="3741738" y="4295775"/>
          <p14:tracePt t="3590" x="3741738" y="4268788"/>
          <p14:tracePt t="3607" x="3741738" y="4143375"/>
          <p14:tracePt t="3624" x="3741738" y="4071938"/>
          <p14:tracePt t="3641" x="3732213" y="4010025"/>
          <p14:tracePt t="3658" x="3714750" y="3929063"/>
          <p14:tracePt t="3674" x="3697288" y="3894138"/>
          <p14:tracePt t="3691" x="3679825" y="3867150"/>
          <p14:tracePt t="3707" x="3670300" y="3840163"/>
          <p14:tracePt t="3724" x="3625850" y="3732213"/>
          <p14:tracePt t="3741" x="3608388" y="3670300"/>
          <p14:tracePt t="3757" x="3581400" y="3616325"/>
          <p14:tracePt t="3774" x="3562350" y="3490913"/>
          <p14:tracePt t="3791" x="3554413" y="3402013"/>
          <p14:tracePt t="3807" x="3554413" y="3348038"/>
          <p14:tracePt t="3824" x="3554413" y="3286125"/>
          <p14:tracePt t="3841" x="3562350" y="3259138"/>
          <p14:tracePt t="3857" x="3581400" y="3232150"/>
          <p14:tracePt t="3874" x="3652838" y="3170238"/>
          <p14:tracePt t="3892" x="3724275" y="3143250"/>
          <p14:tracePt t="3907" x="3813175" y="3098800"/>
          <p14:tracePt t="3924" x="4116388" y="3036888"/>
          <p14:tracePt t="3942" x="4214813" y="3027363"/>
          <p14:tracePt t="3957" x="4286250" y="3027363"/>
          <p14:tracePt t="3974" x="4295775" y="3027363"/>
          <p14:tracePt t="3991" x="4303713" y="3027363"/>
          <p14:tracePt t="4018" x="4295775" y="3017838"/>
          <p14:tracePt t="4299" x="4286250" y="3009900"/>
          <p14:tracePt t="4313" x="4268788" y="3009900"/>
          <p14:tracePt t="4325" x="4259263" y="2990850"/>
          <p14:tracePt t="4337" x="4241800" y="2990850"/>
          <p14:tracePt t="4350" x="4224338" y="2973388"/>
          <p14:tracePt t="4363" x="4197350" y="2965450"/>
          <p14:tracePt t="4376" x="4160838" y="2946400"/>
          <p14:tracePt t="4391" x="4133850" y="2919413"/>
          <p14:tracePt t="4411" x="4081463" y="2894013"/>
          <p14:tracePt t="4425" x="3973513" y="2840038"/>
          <p14:tracePt t="4443" x="3911600" y="2822575"/>
          <p14:tracePt t="4459" x="3840163" y="2795588"/>
          <p14:tracePt t="4475" x="3714750" y="2741613"/>
          <p14:tracePt t="4493" x="3625850" y="2724150"/>
          <p14:tracePt t="4508" x="3536950" y="2705100"/>
          <p14:tracePt t="4525" x="3411538" y="2687638"/>
          <p14:tracePt t="4542" x="3375025" y="2679700"/>
          <p14:tracePt t="4558" x="3322638" y="2679700"/>
          <p14:tracePt t="4575" x="3232150" y="2679700"/>
          <p14:tracePt t="4593" x="3179763" y="2679700"/>
          <p14:tracePt t="4609" x="3125788" y="2679700"/>
          <p14:tracePt t="4625" x="3071813" y="2679700"/>
          <p14:tracePt t="4625" x="3009900" y="2679700"/>
          <p14:tracePt t="4643" x="2955925" y="2679700"/>
          <p14:tracePt t="4659" x="2911475" y="2679700"/>
          <p14:tracePt t="4675" x="2830513" y="2679700"/>
          <p14:tracePt t="4692" x="2697163" y="2679700"/>
          <p14:tracePt t="4709" x="2643188" y="2679700"/>
          <p14:tracePt t="4725" x="2608263" y="2687638"/>
          <p14:tracePt t="4742" x="2517775" y="2705100"/>
          <p14:tracePt t="4759" x="2446338" y="2705100"/>
          <p14:tracePt t="4775" x="2384425" y="2705100"/>
          <p14:tracePt t="4792" x="2339975" y="2705100"/>
          <p14:tracePt t="4792" x="2322513" y="2697163"/>
          <p14:tracePt t="4809" x="2295525" y="2687638"/>
          <p14:tracePt t="4825" x="2276475" y="2679700"/>
          <p14:tracePt t="4842" x="2251075" y="2679700"/>
          <p14:tracePt t="4858" x="2214563" y="2670175"/>
          <p14:tracePt t="4876" x="2197100" y="2670175"/>
          <p14:tracePt t="4892" x="2179638" y="2670175"/>
          <p14:tracePt t="4908" x="2152650" y="2670175"/>
          <p14:tracePt t="4927" x="2143125" y="2670175"/>
          <p14:tracePt t="4942" x="2133600" y="2670175"/>
          <p14:tracePt t="4958" x="2116138" y="2670175"/>
          <p14:tracePt t="4975" x="2098675" y="2679700"/>
          <p14:tracePt t="4992" x="2071688" y="2705100"/>
          <p14:tracePt t="5009" x="2017713" y="2795588"/>
          <p14:tracePt t="5026" x="2000250" y="2894013"/>
          <p14:tracePt t="5042" x="1990725" y="2982913"/>
          <p14:tracePt t="5058" x="1982788" y="3027363"/>
          <p14:tracePt t="5074" x="1973263" y="3133725"/>
          <p14:tracePt t="5091" x="1973263" y="3197225"/>
          <p14:tracePt t="5107" x="1973263" y="3286125"/>
          <p14:tracePt t="5124" x="2000250" y="3429000"/>
          <p14:tracePt t="5141" x="2027238" y="3490913"/>
          <p14:tracePt t="5158" x="2044700" y="3562350"/>
          <p14:tracePt t="5174" x="2116138" y="3724275"/>
          <p14:tracePt t="5192" x="2152650" y="3822700"/>
          <p14:tracePt t="5208" x="2187575" y="3902075"/>
          <p14:tracePt t="5224" x="2276475" y="4027488"/>
          <p14:tracePt t="5242" x="2339975" y="4125913"/>
          <p14:tracePt t="5258" x="2401888" y="4214813"/>
          <p14:tracePt t="5274" x="2455863" y="4295775"/>
          <p14:tracePt t="5291" x="2589213" y="4402138"/>
          <p14:tracePt t="5308" x="2705100" y="4465638"/>
          <p14:tracePt t="5324" x="2847975" y="4527550"/>
          <p14:tracePt t="5341" x="3143250" y="4652963"/>
          <p14:tracePt t="5358" x="3465513" y="4732338"/>
          <p14:tracePt t="5374" x="3571875" y="4751388"/>
          <p14:tracePt t="5391" x="3741738" y="4751388"/>
          <p14:tracePt t="5408" x="3803650" y="4751388"/>
          <p14:tracePt t="5424" x="3830638" y="4751388"/>
          <p14:tracePt t="5441" x="3848100" y="4751388"/>
          <p14:tracePt t="5458" x="3857625" y="4751388"/>
          <p14:tracePt t="5483" x="3857625" y="4741863"/>
          <p14:tracePt t="5739" x="3857625" y="4732338"/>
          <p14:tracePt t="5752" x="3867150" y="4732338"/>
          <p14:tracePt t="5764" x="3875088" y="4724400"/>
          <p14:tracePt t="5777" x="3902075" y="4705350"/>
          <p14:tracePt t="5792" x="3973513" y="4670425"/>
          <p14:tracePt t="5808" x="4179888" y="4572000"/>
          <p14:tracePt t="5825" x="4411663" y="4375150"/>
          <p14:tracePt t="5843" x="4465638" y="4313238"/>
          <p14:tracePt t="5859" x="4562475" y="4251325"/>
          <p14:tracePt t="5875" x="4652963" y="4160838"/>
          <p14:tracePt t="5893" x="4687888" y="4133850"/>
          <p14:tracePt t="5909" x="4724400" y="4098925"/>
          <p14:tracePt t="5925" x="4803775" y="4044950"/>
          <p14:tracePt t="5944" x="4830763" y="4010025"/>
          <p14:tracePt t="5958" x="4867275" y="3990975"/>
          <p14:tracePt t="5975" x="4884738" y="3983038"/>
          <p14:tracePt t="5992" x="4919663" y="3965575"/>
          <p14:tracePt t="6010" x="4929188" y="3965575"/>
          <p14:tracePt t="6032" x="4938713" y="3965575"/>
          <p14:tracePt t="6632" x="4965700" y="3956050"/>
          <p14:tracePt t="6645" x="5010150" y="3946525"/>
          <p14:tracePt t="6658" x="5143500" y="3938588"/>
          <p14:tracePt t="6670" x="5384800" y="3919538"/>
          <p14:tracePt t="6683" x="5643563" y="3911600"/>
          <p14:tracePt t="6695" x="5768975" y="3911600"/>
          <p14:tracePt t="6709" x="5848350" y="3902075"/>
          <p14:tracePt t="6726" x="5919788" y="3902075"/>
          <p14:tracePt t="6742" x="5983288" y="3902075"/>
          <p14:tracePt t="6759" x="6108700" y="3894138"/>
          <p14:tracePt t="6776" x="6161088" y="3884613"/>
          <p14:tracePt t="6792" x="6215063" y="3867150"/>
          <p14:tracePt t="6810" x="6340475" y="3822700"/>
          <p14:tracePt t="6827" x="6394450" y="3795713"/>
          <p14:tracePt t="6842" x="6465888" y="3741738"/>
          <p14:tracePt t="6859" x="6599238" y="3643313"/>
          <p14:tracePt t="6877" x="6688138" y="3589338"/>
          <p14:tracePt t="6892" x="6777038" y="3536950"/>
          <p14:tracePt t="6909" x="6983413" y="3357563"/>
          <p14:tracePt t="6927" x="7081838" y="3276600"/>
          <p14:tracePt t="6943" x="7277100" y="3160713"/>
          <p14:tracePt t="6962" x="7466013" y="3027363"/>
          <p14:tracePt t="6976" x="7562850" y="2946400"/>
          <p14:tracePt t="6992" x="7688263" y="2884488"/>
          <p14:tracePt t="7010" x="7786688" y="2822575"/>
          <p14:tracePt t="7027" x="8001000" y="2732088"/>
          <p14:tracePt t="7044" x="8251825" y="2670175"/>
          <p14:tracePt t="7060" x="8367713" y="2660650"/>
          <p14:tracePt t="7077" x="8501063" y="2652713"/>
          <p14:tracePt t="7094" x="8518525" y="2652713"/>
          <p14:tracePt t="7110" x="8537575" y="2652713"/>
          <p14:tracePt t="7126" x="8562975" y="2652713"/>
          <p14:tracePt t="7144" x="8572500" y="2652713"/>
          <p14:tracePt t="7160" x="8572500" y="2643188"/>
          <p14:tracePt t="7512" x="8572500" y="2625725"/>
          <p14:tracePt t="7526" x="8589963" y="2589213"/>
          <p14:tracePt t="7538" x="8616950" y="2536825"/>
          <p14:tracePt t="7550" x="8688388" y="2455863"/>
          <p14:tracePt t="7563" x="8759825" y="2374900"/>
          <p14:tracePt t="7576" x="8840788" y="2312988"/>
          <p14:tracePt t="7592" x="8894763" y="2276475"/>
          <p14:tracePt t="7609" x="8974138" y="2232025"/>
          <p14:tracePt t="7626" x="9215438" y="2179638"/>
          <p14:tracePt t="7643" x="9313863" y="2170113"/>
          <p14:tracePt t="7659" x="9402763" y="2170113"/>
          <p14:tracePt t="7676" x="9563100" y="2179638"/>
          <p14:tracePt t="7693" x="9626600" y="2214563"/>
          <p14:tracePt t="7709" x="9661525" y="2251075"/>
          <p14:tracePt t="7726" x="9725025" y="2393950"/>
          <p14:tracePt t="7743" x="9732963" y="2482850"/>
          <p14:tracePt t="7759" x="9752013" y="2554288"/>
          <p14:tracePt t="7776" x="9759950" y="2660650"/>
          <p14:tracePt t="7793" x="9759950" y="2732088"/>
          <p14:tracePt t="7809" x="9759950" y="2830513"/>
          <p14:tracePt t="7826" x="9725025" y="3027363"/>
          <p14:tracePt t="7844" x="9671050" y="3170238"/>
          <p14:tracePt t="7859" x="9590088" y="3340100"/>
          <p14:tracePt t="7876" x="9537700" y="3438525"/>
          <p14:tracePt t="7893" x="9456738" y="3625850"/>
          <p14:tracePt t="7910" x="9420225" y="3741738"/>
          <p14:tracePt t="7926" x="9367838" y="3830638"/>
          <p14:tracePt t="7943" x="9286875" y="3938588"/>
          <p14:tracePt t="7960" x="9251950" y="4000500"/>
          <p14:tracePt t="7976" x="9197975" y="4062413"/>
          <p14:tracePt t="7992" x="9126538" y="4170363"/>
          <p14:tracePt t="8010" x="9117013" y="4205288"/>
          <p14:tracePt t="8027" x="9082088" y="4241800"/>
          <p14:tracePt t="8043" x="9037638" y="4303713"/>
          <p14:tracePt t="8060" x="9001125" y="4322763"/>
          <p14:tracePt t="8076" x="8956675" y="4367213"/>
          <p14:tracePt t="8093" x="8920163" y="4411663"/>
          <p14:tracePt t="8109" x="8840788" y="4491038"/>
          <p14:tracePt t="8127" x="8813800" y="4527550"/>
          <p14:tracePt t="8143" x="8777288" y="4545013"/>
          <p14:tracePt t="8160" x="8705850" y="4598988"/>
          <p14:tracePt t="8178" x="8661400" y="4608513"/>
          <p14:tracePt t="8194" x="8626475" y="4625975"/>
          <p14:tracePt t="8210" x="8562975" y="4633913"/>
          <p14:tracePt t="8228" x="8528050" y="4643438"/>
          <p14:tracePt t="8243" x="8501063" y="4643438"/>
          <p14:tracePt t="8260" x="8394700" y="4643438"/>
          <p14:tracePt t="8277" x="8313738" y="4616450"/>
          <p14:tracePt t="8294" x="8259763" y="4598988"/>
          <p14:tracePt t="8311" x="8205788" y="4572000"/>
          <p14:tracePt t="8327" x="8161338" y="4527550"/>
          <p14:tracePt t="8345" x="8153400" y="4510088"/>
          <p14:tracePt t="8360" x="8126413" y="4456113"/>
          <p14:tracePt t="8377" x="8099425" y="4367213"/>
          <p14:tracePt t="8394" x="8089900" y="4330700"/>
          <p14:tracePt t="8410" x="8081963" y="4276725"/>
          <p14:tracePt t="8427" x="8081963" y="4224338"/>
          <p14:tracePt t="8444" x="8081963" y="4170363"/>
          <p14:tracePt t="8461" x="8081963" y="4133850"/>
          <p14:tracePt t="8477" x="8081963" y="4062413"/>
          <p14:tracePt t="8496" x="8081963" y="4027488"/>
          <p14:tracePt t="8510" x="8081963" y="4010025"/>
          <p14:tracePt t="8527" x="8081963" y="3956050"/>
          <p14:tracePt t="8545" x="8081963" y="3938588"/>
          <p14:tracePt t="8561" x="8081963" y="3919538"/>
          <p14:tracePt t="8577" x="8089900" y="3894138"/>
          <p14:tracePt t="8594" x="8108950" y="3830638"/>
          <p14:tracePt t="8611" x="8116888" y="3822700"/>
          <p14:tracePt t="8627" x="8126413" y="3803650"/>
          <p14:tracePt t="8644" x="8161338" y="3768725"/>
          <p14:tracePt t="8661" x="8215313" y="3751263"/>
          <p14:tracePt t="8677" x="8269288" y="3724275"/>
          <p14:tracePt t="8693" x="8385175" y="3670300"/>
          <p14:tracePt t="8710" x="8447088" y="3660775"/>
          <p14:tracePt t="8726" x="8501063" y="3643313"/>
          <p14:tracePt t="8743" x="8616950" y="3643313"/>
          <p14:tracePt t="8760" x="8653463" y="3643313"/>
          <p14:tracePt t="8776" x="8688388" y="3643313"/>
          <p14:tracePt t="8793" x="8751888" y="3643313"/>
          <p14:tracePt t="8811" x="8777288" y="3643313"/>
          <p14:tracePt t="8826" x="8804275" y="3643313"/>
          <p14:tracePt t="8843" x="8823325" y="3633788"/>
          <p14:tracePt t="8860" x="8840788" y="3625850"/>
          <p14:tracePt t="8877" x="8840788" y="3616325"/>
          <p14:tracePt t="8900" x="8848725" y="3608388"/>
          <p14:tracePt t="8912" x="8858250" y="3581400"/>
          <p14:tracePt t="8926" x="8867775" y="3527425"/>
          <p14:tracePt t="8943" x="8885238" y="3446463"/>
          <p14:tracePt t="8959" x="8920163" y="3241675"/>
          <p14:tracePt t="8977" x="8929688" y="3179763"/>
          <p14:tracePt t="8993" x="8939213" y="3133725"/>
          <p14:tracePt t="9010" x="8947150" y="3089275"/>
          <p14:tracePt t="9010" x="8947150" y="3044825"/>
          <p14:tracePt t="9027" x="8947150" y="3009900"/>
          <p14:tracePt t="9043" x="8947150" y="2973388"/>
          <p14:tracePt t="9059" x="8939213" y="2919413"/>
          <p14:tracePt t="9075" x="8885238" y="2840038"/>
          <p14:tracePt t="9092" x="8848725" y="2822575"/>
          <p14:tracePt t="9108" x="8804275" y="2795588"/>
          <p14:tracePt t="9125" x="8724900" y="2759075"/>
          <p14:tracePt t="9143" x="8697913" y="2751138"/>
          <p14:tracePt t="9158" x="8670925" y="2741613"/>
          <p14:tracePt t="9175" x="8626475" y="2724150"/>
          <p14:tracePt t="9193" x="8609013" y="2724150"/>
          <p14:tracePt t="9208" x="8589963" y="2724150"/>
          <p14:tracePt t="9225" x="8562975" y="2724150"/>
          <p14:tracePt t="9242" x="8528050" y="2714625"/>
          <p14:tracePt t="9259" x="8510588" y="2714625"/>
          <p14:tracePt t="9275" x="8491538" y="2714625"/>
          <p14:tracePt t="9292" x="8447088" y="2714625"/>
          <p14:tracePt t="9309" x="8439150" y="2714625"/>
          <p14:tracePt t="9326" x="8412163" y="2714625"/>
          <p14:tracePt t="9342" x="8304213" y="2768600"/>
          <p14:tracePt t="9359" x="8224838" y="2803525"/>
          <p14:tracePt t="9375" x="8143875" y="2867025"/>
          <p14:tracePt t="9392" x="8045450" y="2973388"/>
          <p14:tracePt t="9409" x="8001000" y="3027363"/>
          <p14:tracePt t="9425" x="7983538" y="3071813"/>
          <p14:tracePt t="9442" x="7966075" y="3108325"/>
          <p14:tracePt t="9459" x="7947025" y="3143250"/>
          <p14:tracePt t="9476" x="7939088" y="3170238"/>
          <p14:tracePt t="9492" x="7929563" y="3214688"/>
          <p14:tracePt t="9509" x="7912100" y="3348038"/>
          <p14:tracePt t="9526" x="7912100" y="3438525"/>
          <p14:tracePt t="9542" x="7912100" y="3500438"/>
          <p14:tracePt t="9559" x="7939088" y="3652838"/>
          <p14:tracePt t="9576" x="7966075" y="3705225"/>
          <p14:tracePt t="9592" x="8010525" y="3759200"/>
          <p14:tracePt t="9608" x="8089900" y="3830638"/>
          <p14:tracePt t="9626" x="8126413" y="3867150"/>
          <p14:tracePt t="9642" x="8153400" y="3911600"/>
          <p14:tracePt t="9659" x="8188325" y="3965575"/>
          <p14:tracePt t="9675" x="8215313" y="4062413"/>
          <p14:tracePt t="9693" x="8215313" y="4081463"/>
          <p14:tracePt t="9709" x="8215313" y="4108450"/>
          <p14:tracePt t="9725" x="8215313" y="4133850"/>
          <p14:tracePt t="9743" x="8215313" y="4152900"/>
          <p14:tracePt t="9765" x="8205788" y="4160838"/>
          <p14:tracePt t="9778" x="8161338" y="4187825"/>
          <p14:tracePt t="9793" x="8081963" y="4224338"/>
          <p14:tracePt t="9809" x="7983538" y="4268788"/>
          <p14:tracePt t="9825" x="7796213" y="4313238"/>
          <p14:tracePt t="9843" x="7688263" y="4348163"/>
          <p14:tracePt t="9859" x="7608888" y="4367213"/>
          <p14:tracePt t="9875" x="7554913" y="4384675"/>
          <p14:tracePt t="9892" x="7483475" y="4394200"/>
          <p14:tracePt t="9909" x="7429500" y="4394200"/>
          <p14:tracePt t="9926" x="7367588" y="4394200"/>
          <p14:tracePt t="9943" x="7286625" y="4402138"/>
          <p14:tracePt t="9960" x="7269163" y="4402138"/>
          <p14:tracePt t="9976" x="7251700" y="4411663"/>
          <p14:tracePt t="9993" x="7215188" y="4419600"/>
          <p14:tracePt t="10011" x="7205663" y="4429125"/>
          <p14:tracePt t="10027" x="7197725" y="4429125"/>
          <p14:tracePt t="10046" x="7197725" y="4438650"/>
          <p14:tracePt t="10353" x="7170738" y="4473575"/>
          <p14:tracePt t="10365" x="7108825" y="4589463"/>
          <p14:tracePt t="10378" x="6875463" y="4956175"/>
          <p14:tracePt t="10391" x="6715125" y="5187950"/>
          <p14:tracePt t="10403" x="6653213" y="5286375"/>
          <p14:tracePt t="10416" x="6599238" y="5357813"/>
          <p14:tracePt t="10429" x="6554788" y="5402263"/>
          <p14:tracePt t="10443" x="6510338" y="5438775"/>
          <p14:tracePt t="10460" x="6419850" y="5473700"/>
          <p14:tracePt t="10476" x="6269038" y="5537200"/>
          <p14:tracePt t="10494" x="6170613" y="5554663"/>
          <p14:tracePt t="10512" x="6018213" y="5572125"/>
          <p14:tracePt t="10528" x="5867400" y="5572125"/>
          <p14:tracePt t="10542" x="5572125" y="5589588"/>
          <p14:tracePt t="10560" x="5491163" y="5589588"/>
          <p14:tracePt t="10576" x="5419725" y="5589588"/>
          <p14:tracePt t="10592" x="5268913" y="5572125"/>
          <p14:tracePt t="10610" x="5170488" y="5545138"/>
          <p14:tracePt t="10625" x="5081588" y="5527675"/>
          <p14:tracePt t="10642" x="4946650" y="5473700"/>
          <p14:tracePt t="10659" x="4884738" y="5419725"/>
          <p14:tracePt t="10676" x="4813300" y="5375275"/>
          <p14:tracePt t="10693" x="4724400" y="5303838"/>
          <p14:tracePt t="10710" x="4697413" y="5286375"/>
          <p14:tracePt t="10727" x="4679950" y="5268913"/>
          <p14:tracePt t="10743" x="4643438" y="5241925"/>
          <p14:tracePt t="10761" x="4625975" y="5232400"/>
          <p14:tracePt t="10777" x="4608513" y="5232400"/>
          <p14:tracePt t="10793" x="4589463" y="5224463"/>
          <p14:tracePt t="10810" x="4562475" y="5214938"/>
          <p14:tracePt t="10828" x="4554538" y="5214938"/>
          <p14:tracePt t="10849" x="4545013" y="5214938"/>
          <p14:tracePt t="10875" x="4545013" y="5251450"/>
          <p14:tracePt t="10976" x="4572000" y="5303838"/>
          <p14:tracePt t="10989" x="4625975" y="5411788"/>
          <p14:tracePt t="11002" x="4687888" y="5518150"/>
          <p14:tracePt t="11014" x="4724400" y="5572125"/>
          <p14:tracePt t="11027" x="4768850" y="5608638"/>
          <p14:tracePt t="11043" x="4803775" y="5634038"/>
          <p14:tracePt t="11059" x="4848225" y="5670550"/>
          <p14:tracePt t="11076" x="4946650" y="5776913"/>
          <p14:tracePt t="11093" x="5000625" y="5822950"/>
          <p14:tracePt t="11109" x="5037138" y="5867400"/>
          <p14:tracePt t="11126" x="5099050" y="5919788"/>
          <p14:tracePt t="11144" x="5116513" y="5956300"/>
          <p14:tracePt t="11160" x="5143500" y="5973763"/>
          <p14:tracePt t="11177" x="5160963" y="6045200"/>
          <p14:tracePt t="11194" x="5170488" y="6081713"/>
          <p14:tracePt t="11210" x="5180013" y="6099175"/>
          <p14:tracePt t="11227" x="5187950" y="6126163"/>
          <p14:tracePt t="11227" x="5187950" y="6134100"/>
          <p14:tracePt t="11244" x="5187950" y="6143625"/>
          <p14:tracePt t="11260" x="5187950" y="6153150"/>
          <p14:tracePt t="11282" x="5197475" y="6153150"/>
          <p14:tracePt t="11295" x="5205413" y="6161088"/>
          <p14:tracePt t="11310" x="5214938" y="6170613"/>
          <p14:tracePt t="11327" x="5259388" y="6170613"/>
          <p14:tracePt t="11343" x="5367338" y="6180138"/>
          <p14:tracePt t="11362" x="5456238" y="6161088"/>
          <p14:tracePt t="11377" x="5572125" y="6116638"/>
          <p14:tracePt t="11393" x="5724525" y="5991225"/>
          <p14:tracePt t="11411" x="5795963" y="5938838"/>
          <p14:tracePt t="11427" x="5848350" y="5894388"/>
          <p14:tracePt t="11443" x="5911850" y="5830888"/>
          <p14:tracePt t="11460" x="6000750" y="5732463"/>
          <p14:tracePt t="11477" x="6037263" y="5688013"/>
          <p14:tracePt t="11493" x="6062663" y="5653088"/>
          <p14:tracePt t="11510" x="6116638" y="5599113"/>
          <p14:tracePt t="11530" x="6126163" y="5581650"/>
          <p14:tracePt t="11543" x="6170613" y="5554663"/>
          <p14:tracePt t="11560" x="6242050" y="5527675"/>
          <p14:tracePt t="11578" x="6276975" y="5510213"/>
          <p14:tracePt t="11594" x="6313488" y="5491163"/>
          <p14:tracePt t="11610" x="6402388" y="5483225"/>
          <p14:tracePt t="11627" x="6438900" y="5483225"/>
          <p14:tracePt t="11643" x="6473825" y="5473700"/>
          <p14:tracePt t="11660" x="6554788" y="5473700"/>
          <p14:tracePt t="11678" x="6599238" y="5473700"/>
          <p14:tracePt t="11693" x="6634163" y="5473700"/>
          <p14:tracePt t="11710" x="6680200" y="5473700"/>
          <p14:tracePt t="11727" x="6813550" y="5473700"/>
          <p14:tracePt t="11745" x="6875463" y="5473700"/>
          <p14:tracePt t="11760" x="6911975" y="5483225"/>
          <p14:tracePt t="11777" x="6973888" y="5491163"/>
          <p14:tracePt t="11794" x="7000875" y="5491163"/>
          <p14:tracePt t="11810" x="7027863" y="5500688"/>
          <p14:tracePt t="11827" x="7081838" y="5500688"/>
          <p14:tracePt t="11844" x="7099300" y="5500688"/>
          <p14:tracePt t="11860" x="7134225" y="5500688"/>
          <p14:tracePt t="11877" x="7161213" y="5500688"/>
          <p14:tracePt t="11894" x="7170738" y="5500688"/>
          <p14:tracePt t="11910" x="7180263" y="5500688"/>
          <p14:tracePt t="11928" x="7188200" y="5500688"/>
          <p14:tracePt t="11943" x="7197725" y="5500688"/>
          <p14:tracePt t="11961" x="7205663" y="5491163"/>
          <p14:tracePt t="11977" x="7215188" y="5483225"/>
          <p14:tracePt t="11995" x="7215188" y="5473700"/>
          <p14:tracePt t="12011" x="7215188" y="5465763"/>
          <p14:tracePt t="12031" x="7215188" y="5446713"/>
          <p14:tracePt t="12043" x="7215188" y="5411788"/>
          <p14:tracePt t="12060" x="7197725" y="5384800"/>
          <p14:tracePt t="12076" x="7099300" y="5357813"/>
          <p14:tracePt t="12093" x="6973888" y="5313363"/>
          <p14:tracePt t="12109" x="6661150" y="5268913"/>
          <p14:tracePt t="12126" x="6491288" y="5251450"/>
          <p14:tracePt t="12143" x="6375400" y="5232400"/>
          <p14:tracePt t="12160" x="5840413" y="5224463"/>
          <p14:tracePt t="12176" x="5510213" y="5224463"/>
          <p14:tracePt t="12194" x="5089525" y="5224463"/>
          <p14:tracePt t="12211" x="4419600" y="5224463"/>
          <p14:tracePt t="12228" x="4187825" y="5197475"/>
          <p14:tracePt t="12243" x="3795713" y="5108575"/>
          <p14:tracePt t="12261" x="3276600" y="4902200"/>
          <p14:tracePt t="12278" x="3116263" y="4813300"/>
          <p14:tracePt t="12294" x="3044825" y="4751388"/>
          <p14:tracePt t="12310" x="2973388" y="4652963"/>
          <p14:tracePt t="12328" x="2955925" y="4589463"/>
          <p14:tracePt t="12343" x="2946400" y="4527550"/>
          <p14:tracePt t="12360" x="2946400" y="4446588"/>
          <p14:tracePt t="12378" x="2946400" y="4419600"/>
          <p14:tracePt t="12394" x="2946400" y="4402138"/>
          <p14:tracePt t="12410" x="2946400" y="4384675"/>
          <p14:tracePt t="12427" x="2965450" y="4375150"/>
          <p14:tracePt t="12445" x="2990850" y="4340225"/>
          <p14:tracePt t="12460" x="3036888" y="4322763"/>
          <p14:tracePt t="12477" x="3089275" y="4313238"/>
          <p14:tracePt t="12494" x="3116263" y="4313238"/>
          <p14:tracePt t="12510" x="3125788" y="4295775"/>
          <p14:tracePt t="12527" x="3133725" y="4268788"/>
          <p14:tracePt t="12875" x="3160713" y="4214813"/>
          <p14:tracePt t="12887" x="3214688" y="4081463"/>
          <p14:tracePt t="12900" x="3303588" y="3786188"/>
          <p14:tracePt t="12913" x="3330575" y="3616325"/>
          <p14:tracePt t="12927" x="3348038" y="3544888"/>
          <p14:tracePt t="12944" x="3348038" y="3482975"/>
          <p14:tracePt t="12961" x="3348038" y="3330575"/>
          <p14:tracePt t="12978" x="3348038" y="3276600"/>
          <p14:tracePt t="12994" x="3322638" y="3179763"/>
          <p14:tracePt t="13016" x="3295650" y="3125788"/>
          <p14:tracePt t="13028" x="3259138" y="3071813"/>
          <p14:tracePt t="13043" x="3224213" y="3017838"/>
          <p14:tracePt t="13060" x="3197225" y="2973388"/>
          <p14:tracePt t="13076" x="3116263" y="2894013"/>
          <p14:tracePt t="13095" x="3089275" y="2867025"/>
          <p14:tracePt t="13111" x="3044825" y="2847975"/>
          <p14:tracePt t="13127" x="2973388" y="2795588"/>
          <p14:tracePt t="13144" x="2919413" y="2776538"/>
          <p14:tracePt t="13160" x="2874963" y="2759075"/>
          <p14:tracePt t="13177" x="2822575" y="2741613"/>
          <p14:tracePt t="13195" x="2786063" y="2732088"/>
          <p14:tracePt t="13210" x="2776538" y="2714625"/>
          <p14:tracePt t="13227" x="2759075" y="2714625"/>
          <p14:tracePt t="13245" x="2751138" y="2714625"/>
          <p14:tracePt t="13260" x="2732088" y="2714625"/>
          <p14:tracePt t="13277" x="2714625" y="2714625"/>
          <p14:tracePt t="13294" x="2679700" y="2714625"/>
          <p14:tracePt t="13311" x="2660650" y="2714625"/>
          <p14:tracePt t="13327" x="2643188" y="2714625"/>
          <p14:tracePt t="13344" x="2608263" y="2714625"/>
          <p14:tracePt t="13361" x="2598738" y="2714625"/>
          <p14:tracePt t="13377" x="2581275" y="2714625"/>
          <p14:tracePt t="13394" x="2571750" y="2714625"/>
          <p14:tracePt t="13411" x="2554288" y="2714625"/>
          <p14:tracePt t="13427" x="2544763" y="2714625"/>
          <p14:tracePt t="13444" x="2465388" y="2732088"/>
          <p14:tracePt t="13462" x="2438400" y="2759075"/>
          <p14:tracePt t="13477" x="2393950" y="2776538"/>
          <p14:tracePt t="13494" x="2357438" y="2795588"/>
          <p14:tracePt t="13511" x="2312988" y="2822575"/>
          <p14:tracePt t="13528" x="2295525" y="2847975"/>
          <p14:tracePt t="13544" x="2286000" y="2857500"/>
          <p14:tracePt t="13544" x="2276475" y="2874963"/>
          <p14:tracePt t="13564" x="2268538" y="2911475"/>
          <p14:tracePt t="13578" x="2268538" y="2938463"/>
          <p14:tracePt t="13594" x="2259013" y="2973388"/>
          <p14:tracePt t="13611" x="2251075" y="3027363"/>
          <p14:tracePt t="13628" x="2251075" y="3062288"/>
          <p14:tracePt t="13644" x="2251075" y="3098800"/>
          <p14:tracePt t="13661" x="2241550" y="3214688"/>
          <p14:tracePt t="13678" x="2241550" y="3259138"/>
          <p14:tracePt t="13695" x="2241550" y="3286125"/>
          <p14:tracePt t="13711" x="2241550" y="3340100"/>
          <p14:tracePt t="13729" x="2241550" y="3367088"/>
          <p14:tracePt t="13744" x="2241550" y="3384550"/>
          <p14:tracePt t="13761" x="2241550" y="3394075"/>
          <p14:tracePt t="13777" x="2241550" y="3429000"/>
          <p14:tracePt t="13795" x="2241550" y="3455988"/>
          <p14:tracePt t="13817" x="2241550" y="3465513"/>
          <p14:tracePt t="13830" x="2232025" y="3482975"/>
          <p14:tracePt t="13844" x="2232025" y="3490913"/>
          <p14:tracePt t="13860" x="2232025" y="3500438"/>
          <p14:tracePt t="13877" x="2224088" y="3517900"/>
          <p14:tracePt t="13895" x="2214563" y="3527425"/>
          <p14:tracePt t="13910" x="2214563" y="3536950"/>
          <p14:tracePt t="13928" x="2205038" y="3544888"/>
          <p14:tracePt t="13928" x="2197100" y="3554413"/>
          <p14:tracePt t="13945" x="2187575" y="3562350"/>
          <p14:tracePt t="13970" x="2187575" y="3581400"/>
          <p14:tracePt t="13983" x="2170113" y="3598863"/>
          <p14:tracePt t="13996" x="2160588" y="3608388"/>
          <p14:tracePt t="14011" x="2152650" y="3643313"/>
          <p14:tracePt t="14029" x="2133600" y="3679825"/>
          <p14:tracePt t="14045" x="2116138" y="3705225"/>
          <p14:tracePt t="14062" x="2108200" y="3714750"/>
          <p14:tracePt t="14076" x="2108200" y="3724275"/>
          <p14:tracePt t="14097" x="2098675" y="3724275"/>
          <p14:tracePt t="14111" x="2098675" y="3732213"/>
          <p14:tracePt t="14136" x="2089150" y="3732213"/>
          <p14:tracePt t="14149" x="2089150" y="3741738"/>
          <p14:tracePt t="14162" x="2081213" y="3751263"/>
          <p14:tracePt t="14178" x="2081213" y="3759200"/>
          <p14:tracePt t="14194" x="2071688" y="3795713"/>
          <p14:tracePt t="14211" x="2071688" y="3867150"/>
          <p14:tracePt t="14228" x="2071688" y="3919538"/>
          <p14:tracePt t="14244" x="2071688" y="3956050"/>
          <p14:tracePt t="14261" x="2081213" y="3990975"/>
          <p14:tracePt t="14278" x="2089150" y="4000500"/>
          <p14:tracePt t="14294" x="2098675" y="4010025"/>
          <p14:tracePt t="14311" x="2108200" y="4027488"/>
          <p14:tracePt t="14328" x="2116138" y="4037013"/>
          <p14:tracePt t="14345" x="2133600" y="4054475"/>
          <p14:tracePt t="14361" x="2160588" y="4089400"/>
          <p14:tracePt t="14379" x="2179638" y="4108450"/>
          <p14:tracePt t="14394" x="2187575" y="4125913"/>
          <p14:tracePt t="14411" x="2197100" y="4133850"/>
          <p14:tracePt t="14427" x="2232025" y="4160838"/>
          <p14:tracePt t="14445" x="2251075" y="4170363"/>
          <p14:tracePt t="14461" x="2286000" y="4187825"/>
          <p14:tracePt t="14477" x="2339975" y="4205288"/>
          <p14:tracePt t="14495" x="2374900" y="4224338"/>
          <p14:tracePt t="14511" x="2401888" y="4232275"/>
          <p14:tracePt t="14528" x="2473325" y="4259263"/>
          <p14:tracePt t="14544" x="2509838" y="4268788"/>
          <p14:tracePt t="14560" x="2554288" y="4286250"/>
          <p14:tracePt t="14576" x="2589213" y="4295775"/>
          <p14:tracePt t="14593" x="2643188" y="4303713"/>
          <p14:tracePt t="14611" x="2679700" y="4303713"/>
          <p14:tracePt t="14627" x="2714625" y="4303713"/>
          <p14:tracePt t="14643" x="2822575" y="4303713"/>
          <p14:tracePt t="14661" x="2894013" y="4303713"/>
          <p14:tracePt t="14676" x="2946400" y="4303713"/>
          <p14:tracePt t="14693" x="3098800" y="4259263"/>
          <p14:tracePt t="14711" x="3187700" y="4241800"/>
          <p14:tracePt t="14726" x="3259138" y="4232275"/>
          <p14:tracePt t="14744" x="3330575" y="4224338"/>
          <p14:tracePt t="14762" x="3348038" y="4214813"/>
          <p14:tracePt t="14777" x="3357563" y="4214813"/>
          <p14:tracePt t="14794" x="3367088" y="4214813"/>
          <p14:tracePt t="14812" x="3384550" y="4214813"/>
          <p14:tracePt t="14836" x="3411538" y="4214813"/>
          <p14:tracePt t="14849" x="3429000" y="4214813"/>
          <p14:tracePt t="14862" x="3446463" y="4214813"/>
          <p14:tracePt t="14877" x="3455988" y="4214813"/>
          <p14:tracePt t="14894" x="3465513" y="4214813"/>
          <p14:tracePt t="14913" x="3473450" y="4214813"/>
          <p14:tracePt t="14928" x="3473450" y="4187825"/>
          <p14:tracePt t="15104" x="3482975" y="4152900"/>
          <p14:tracePt t="15117" x="3490913" y="4089400"/>
          <p14:tracePt t="15129" x="3527425" y="3946525"/>
          <p14:tracePt t="15142" x="3554413" y="3840163"/>
          <p14:tracePt t="15157" x="3571875" y="3759200"/>
          <p14:tracePt t="15168" x="3589338" y="3705225"/>
          <p14:tracePt t="15180" x="3589338" y="3670300"/>
          <p14:tracePt t="15194" x="3589338" y="3633788"/>
          <p14:tracePt t="15211" x="3589338" y="3598863"/>
          <p14:tracePt t="15228" x="3589338" y="3517900"/>
          <p14:tracePt t="15245" x="3589338" y="3482975"/>
          <p14:tracePt t="15261" x="3571875" y="3438525"/>
          <p14:tracePt t="15278" x="3536950" y="3357563"/>
          <p14:tracePt t="15294" x="3429000" y="3160713"/>
          <p14:tracePt t="15312" x="3367088" y="3098800"/>
          <p14:tracePt t="15327" x="3313113" y="3036888"/>
          <p14:tracePt t="15344" x="3214688" y="2938463"/>
          <p14:tracePt t="15362" x="3170238" y="2894013"/>
          <p14:tracePt t="15378" x="3143250" y="2847975"/>
          <p14:tracePt t="15394" x="3044825" y="2724150"/>
          <p14:tracePt t="15413" x="3009900" y="2679700"/>
          <p14:tracePt t="15428" x="2973388" y="2625725"/>
          <p14:tracePt t="15444" x="2919413" y="2544763"/>
          <p14:tracePt t="15462" x="2894013" y="2500313"/>
          <p14:tracePt t="15478" x="2867025" y="2446338"/>
          <p14:tracePt t="15494" x="2847975" y="2401888"/>
          <p14:tracePt t="15511" x="2822575" y="2357438"/>
          <p14:tracePt t="15527" x="2813050" y="2330450"/>
          <p14:tracePt t="15544" x="2803525" y="2312988"/>
          <p14:tracePt t="15562" x="2786063" y="2303463"/>
          <p14:tracePt t="15588" x="2776538" y="2303463"/>
          <p14:tracePt t="15600" x="2768600" y="2295525"/>
          <p14:tracePt t="15613" x="2732088" y="2295525"/>
          <p14:tracePt t="15627" x="2705100" y="2286000"/>
          <p14:tracePt t="15644" x="2670175" y="2286000"/>
          <p14:tracePt t="15660" x="2598738" y="2286000"/>
          <p14:tracePt t="15677" x="2571750" y="2286000"/>
          <p14:tracePt t="15693" x="2536825" y="2286000"/>
          <p14:tracePt t="15710" x="2490788" y="2286000"/>
          <p14:tracePt t="15727" x="2446338" y="2286000"/>
          <p14:tracePt t="15744" x="2428875" y="2286000"/>
          <p14:tracePt t="15760" x="2411413" y="2286000"/>
          <p14:tracePt t="15777" x="2374900" y="2295525"/>
          <p14:tracePt t="15794" x="2357438" y="2295525"/>
          <p14:tracePt t="15810" x="2339975" y="2303463"/>
          <p14:tracePt t="15827" x="2312988" y="2322513"/>
          <p14:tracePt t="15844" x="2295525" y="2330450"/>
          <p14:tracePt t="15860" x="2286000" y="2339975"/>
          <p14:tracePt t="15877" x="2276475" y="2347913"/>
          <p14:tracePt t="15894" x="2268538" y="2347913"/>
          <p14:tracePt t="15910" x="2268538" y="2357438"/>
          <p14:tracePt t="15927" x="2259013" y="2366963"/>
          <p14:tracePt t="15943" x="2251075" y="2374900"/>
          <p14:tracePt t="15961" x="2232025" y="2401888"/>
          <p14:tracePt t="15977" x="2214563" y="2419350"/>
          <p14:tracePt t="15994" x="2160588" y="2554288"/>
          <p14:tracePt t="16011" x="2116138" y="2652713"/>
          <p14:tracePt t="16027" x="2081213" y="2751138"/>
          <p14:tracePt t="16044" x="2027238" y="2901950"/>
          <p14:tracePt t="16061" x="2009775" y="3044825"/>
          <p14:tracePt t="16077" x="2000250" y="3125788"/>
          <p14:tracePt t="16094" x="1990725" y="3241675"/>
          <p14:tracePt t="16111" x="1990725" y="3276600"/>
          <p14:tracePt t="16127" x="1990725" y="3330575"/>
          <p14:tracePt t="16144" x="2000250" y="3402013"/>
          <p14:tracePt t="16160" x="2036763" y="3517900"/>
          <p14:tracePt t="16177" x="2054225" y="3554413"/>
          <p14:tracePt t="16194" x="2062163" y="3589338"/>
          <p14:tracePt t="16210" x="2108200" y="3670300"/>
          <p14:tracePt t="16227" x="2125663" y="3687763"/>
          <p14:tracePt t="16244" x="2152650" y="3732213"/>
          <p14:tracePt t="16260" x="2205038" y="3803650"/>
          <p14:tracePt t="16277" x="2232025" y="3840163"/>
          <p14:tracePt t="16293" x="2268538" y="3857625"/>
          <p14:tracePt t="16310" x="2366963" y="3929063"/>
          <p14:tracePt t="16327" x="2419350" y="3956050"/>
          <p14:tracePt t="16343" x="2509838" y="3990975"/>
          <p14:tracePt t="16360" x="2660650" y="4010025"/>
          <p14:tracePt t="16377" x="2901950" y="4054475"/>
          <p14:tracePt t="16395" x="3054350" y="4071938"/>
          <p14:tracePt t="16411" x="3214688" y="4081463"/>
          <p14:tracePt t="16430" x="3259138" y="4081463"/>
          <p14:tracePt t="16445" x="3303588" y="4081463"/>
          <p14:tracePt t="16461" x="3313113" y="4081463"/>
          <p14:tracePt t="16478" x="3357563" y="4081463"/>
          <p14:tracePt t="16495" x="3384550" y="4081463"/>
          <p14:tracePt t="16511" x="3429000" y="4081463"/>
          <p14:tracePt t="16528" x="3554413" y="4081463"/>
          <p14:tracePt t="16545" x="3625850" y="4081463"/>
          <p14:tracePt t="16560" x="3724275" y="4089400"/>
          <p14:tracePt t="16577" x="3786188" y="4098925"/>
          <p14:tracePt t="16577" x="3830638" y="4116388"/>
          <p14:tracePt t="16596" x="3857625" y="4125913"/>
          <p14:tracePt t="16610" x="3884613" y="4143375"/>
          <p14:tracePt t="16627" x="3902075" y="4152900"/>
          <p14:tracePt t="16644" x="3938588" y="4179888"/>
          <p14:tracePt t="16661" x="3965575" y="4187825"/>
          <p14:tracePt t="16677" x="3973513" y="4197350"/>
          <p14:tracePt t="16693" x="3983038" y="4197350"/>
          <p14:tracePt t="16710" x="3990975" y="4205288"/>
          <p14:tracePt t="16727" x="4000500" y="42052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Vesicle</a:t>
            </a:r>
            <a:endParaRPr lang="ar-EG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3194" y="2215167"/>
            <a:ext cx="6864440" cy="37606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4"/>
    </mc:Choice>
    <mc:Fallback>
      <p:transition spd="slow" advTm="1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4010025" y="4205288"/>
          <p14:tracePt t="976" x="4027488" y="4197350"/>
          <p14:tracePt t="989" x="4062413" y="4179888"/>
          <p14:tracePt t="1000" x="4197350" y="4116388"/>
          <p14:tracePt t="1014" x="4545013" y="3983038"/>
          <p14:tracePt t="1025" x="4946650" y="3857625"/>
          <p14:tracePt t="1038" x="5224463" y="3786188"/>
          <p14:tracePt t="1052" x="5340350" y="3768725"/>
          <p14:tracePt t="1067" x="5429250" y="3759200"/>
          <p14:tracePt t="1084" x="5510213" y="3759200"/>
          <p14:tracePt t="1101" x="5634038" y="3759200"/>
          <p14:tracePt t="1118" x="5705475" y="3795713"/>
          <p14:tracePt t="1134" x="5751513" y="3848100"/>
          <p14:tracePt t="1151" x="5803900" y="3983038"/>
          <p14:tracePt t="1170" x="5822950" y="4062413"/>
          <p14:tracePt t="1184" x="5830888" y="4125913"/>
          <p14:tracePt t="1201" x="5857875" y="4348163"/>
          <p14:tracePt t="1219" x="5857875" y="4419600"/>
          <p14:tracePt t="1234" x="5857875" y="4491038"/>
          <p14:tracePt t="1251" x="5795963" y="4643438"/>
          <p14:tracePt t="1268" x="5724525" y="4714875"/>
          <p14:tracePt t="1284" x="5643563" y="4786313"/>
          <p14:tracePt t="1301" x="5554663" y="4830763"/>
          <p14:tracePt t="1317" x="5303838" y="4938713"/>
          <p14:tracePt t="1335" x="5153025" y="4991100"/>
          <p14:tracePt t="1351" x="5062538" y="5010150"/>
          <p14:tracePt t="1367" x="4867275" y="5037138"/>
          <p14:tracePt t="1384" x="4768850" y="5045075"/>
          <p14:tracePt t="1401" x="4705350" y="5054600"/>
          <p14:tracePt t="1417" x="4608513" y="5054600"/>
          <p14:tracePt t="1435" x="4545013" y="5054600"/>
          <p14:tracePt t="1451" x="4483100" y="5045075"/>
          <p14:tracePt t="1468" x="4375150" y="4991100"/>
          <p14:tracePt t="1485" x="4340225" y="4965700"/>
          <p14:tracePt t="1502" x="4313238" y="4929188"/>
          <p14:tracePt t="1517" x="4295775" y="4884738"/>
          <p14:tracePt t="1534" x="4251325" y="4697413"/>
          <p14:tracePt t="1551" x="4241800" y="4608513"/>
          <p14:tracePt t="1566" x="4241800" y="4545013"/>
          <p14:tracePt t="1584" x="4241800" y="4473575"/>
          <p14:tracePt t="1600" x="4241800" y="4446588"/>
          <p14:tracePt t="1617" x="4241800" y="4429125"/>
          <p14:tracePt t="1633" x="4259263" y="4394200"/>
          <p14:tracePt t="1651" x="4276725" y="4375150"/>
          <p14:tracePt t="1667" x="4313238" y="4357688"/>
          <p14:tracePt t="1683" x="4375150" y="4330700"/>
          <p14:tracePt t="1700" x="4491038" y="4286250"/>
          <p14:tracePt t="1717" x="4537075" y="4286250"/>
          <p14:tracePt t="1733" x="4562475" y="4276725"/>
          <p14:tracePt t="1750" x="4608513" y="4276725"/>
          <p14:tracePt t="1768" x="4633913" y="4276725"/>
          <p14:tracePt t="1784" x="4660900" y="4276725"/>
          <p14:tracePt t="1801" x="4732338" y="4303713"/>
          <p14:tracePt t="1817" x="4768850" y="4330700"/>
          <p14:tracePt t="1833" x="4813300" y="4367213"/>
          <p14:tracePt t="1850" x="4902200" y="4446588"/>
          <p14:tracePt t="1867" x="4946650" y="4491038"/>
          <p14:tracePt t="1883" x="4983163" y="4537075"/>
          <p14:tracePt t="1900" x="5027613" y="4608513"/>
          <p14:tracePt t="1918" x="5037138" y="4660900"/>
          <p14:tracePt t="1933" x="5054600" y="4732338"/>
          <p14:tracePt t="1950" x="5054600" y="4786313"/>
          <p14:tracePt t="1967" x="5054600" y="4840288"/>
          <p14:tracePt t="1984" x="5054600" y="4848225"/>
          <p14:tracePt t="2000" x="5037138" y="4867275"/>
          <p14:tracePt t="2021" x="5027613" y="4867275"/>
          <p14:tracePt t="2035" x="5000625" y="4875213"/>
          <p14:tracePt t="2050" x="4983163" y="4884738"/>
          <p14:tracePt t="2067" x="4884738" y="4902200"/>
          <p14:tracePt t="2084" x="4786313" y="4902200"/>
          <p14:tracePt t="2100" x="4714875" y="4919663"/>
          <p14:tracePt t="2117" x="4598988" y="4919663"/>
          <p14:tracePt t="2134" x="4562475" y="4919663"/>
          <p14:tracePt t="2150" x="4537075" y="4919663"/>
          <p14:tracePt t="2167" x="4510088" y="4919663"/>
          <p14:tracePt t="2167" x="4465638" y="4902200"/>
          <p14:tracePt t="2185" x="4446588" y="4884738"/>
          <p14:tracePt t="2200" x="4411663" y="4867275"/>
          <p14:tracePt t="2217" x="4402138" y="4848225"/>
          <p14:tracePt t="2234" x="4375150" y="4768850"/>
          <p14:tracePt t="2251" x="4367213" y="4714875"/>
          <p14:tracePt t="2267" x="4367213" y="4687888"/>
          <p14:tracePt t="2284" x="4367213" y="4633913"/>
          <p14:tracePt t="2300" x="4367213" y="4608513"/>
          <p14:tracePt t="2317" x="4375150" y="4581525"/>
          <p14:tracePt t="2333" x="4384675" y="4554538"/>
          <p14:tracePt t="2351" x="4394200" y="4537075"/>
          <p14:tracePt t="2367" x="4402138" y="4527550"/>
          <p14:tracePt t="2384" x="4402138" y="4518025"/>
          <p14:tracePt t="2400" x="4419600" y="4500563"/>
          <p14:tracePt t="2417" x="4419600" y="4491038"/>
          <p14:tracePt t="2434" x="4429125" y="4483100"/>
          <p14:tracePt t="2450" x="4465638" y="4465638"/>
          <p14:tracePt t="2468" x="4483100" y="4446588"/>
          <p14:tracePt t="2483" x="4510088" y="4438650"/>
          <p14:tracePt t="2500" x="4545013" y="4419600"/>
          <p14:tracePt t="2518" x="4572000" y="4411663"/>
          <p14:tracePt t="2534" x="4581525" y="4411663"/>
          <p14:tracePt t="2550" x="4608513" y="4411663"/>
          <p14:tracePt t="2569" x="4633913" y="4411663"/>
          <p14:tracePt t="2583" x="4652963" y="4411663"/>
          <p14:tracePt t="2600" x="4660900" y="4411663"/>
          <p14:tracePt t="2617" x="4705350" y="4411663"/>
          <p14:tracePt t="2634" x="4714875" y="4411663"/>
          <p14:tracePt t="2650" x="4732338" y="4411663"/>
          <p14:tracePt t="2667" x="4751388" y="4411663"/>
          <p14:tracePt t="2686" x="4759325" y="4411663"/>
          <p14:tracePt t="2700" x="4768850" y="4411663"/>
          <p14:tracePt t="2717" x="4786313" y="4411663"/>
          <p14:tracePt t="2734" x="4795838" y="4411663"/>
          <p14:tracePt t="2758" x="4803775" y="4411663"/>
          <p14:tracePt t="4853" x="4803775" y="4402138"/>
          <p14:tracePt t="5325" x="4795838" y="4394200"/>
          <p14:tracePt t="5338" x="4786313" y="4375150"/>
          <p14:tracePt t="5351" x="4776788" y="4357688"/>
          <p14:tracePt t="5363" x="4759325" y="4340225"/>
          <p14:tracePt t="5376" x="4741863" y="4313238"/>
          <p14:tracePt t="5388" x="4714875" y="4286250"/>
          <p14:tracePt t="5403" x="4697413" y="4259263"/>
          <p14:tracePt t="5419" x="4652963" y="4241800"/>
          <p14:tracePt t="5435" x="4562475" y="4224338"/>
          <p14:tracePt t="5453" x="4537075" y="4214813"/>
          <p14:tracePt t="5469" x="4491038" y="4214813"/>
          <p14:tracePt t="5485" x="4465638" y="4214813"/>
          <p14:tracePt t="5502" x="4411663" y="4214813"/>
          <p14:tracePt t="5521" x="4394200" y="4224338"/>
          <p14:tracePt t="5535" x="4367213" y="4241800"/>
          <p14:tracePt t="5551" x="4340225" y="4259263"/>
          <p14:tracePt t="5568" x="4322763" y="4268788"/>
          <p14:tracePt t="5584" x="4322763" y="4276725"/>
          <p14:tracePt t="5605" x="4313238" y="4276725"/>
          <p14:tracePt t="5619" x="4313238" y="4286250"/>
          <p14:tracePt t="5634" x="4313238" y="4295775"/>
          <p14:tracePt t="5651" x="4322763" y="4330700"/>
          <p14:tracePt t="5669" x="4340225" y="4357688"/>
          <p14:tracePt t="5685" x="4375150" y="4394200"/>
          <p14:tracePt t="5701" x="4394200" y="4419600"/>
          <p14:tracePt t="5701" x="4438650" y="4456113"/>
          <p14:tracePt t="5721" x="4491038" y="4491038"/>
          <p14:tracePt t="5734" x="4581525" y="4527550"/>
          <p14:tracePt t="5751" x="4643438" y="4545013"/>
          <p14:tracePt t="5768" x="4741863" y="4562475"/>
          <p14:tracePt t="5785" x="4759325" y="4562475"/>
          <p14:tracePt t="5801" x="4768850" y="4562475"/>
          <p14:tracePt t="5818" x="4776788" y="4562475"/>
          <p14:tracePt t="5835" x="4786313" y="4562475"/>
          <p14:tracePt t="5860" x="4776788" y="4572000"/>
          <p14:tracePt t="6525" x="4759325" y="4572000"/>
          <p14:tracePt t="6537" x="4732338" y="4581525"/>
          <p14:tracePt t="6552" x="4679950" y="4581525"/>
          <p14:tracePt t="6563" x="4589463" y="4589463"/>
          <p14:tracePt t="6575" x="4518025" y="4598988"/>
          <p14:tracePt t="6588" x="4446588" y="4608513"/>
          <p14:tracePt t="6602" x="4384675" y="4616450"/>
          <p14:tracePt t="6618" x="4330700" y="4616450"/>
          <p14:tracePt t="6635" x="4268788" y="4616450"/>
          <p14:tracePt t="6652" x="4241800" y="4616450"/>
          <p14:tracePt t="6668" x="4224338" y="4616450"/>
          <p14:tracePt t="6685" x="4197350" y="4616450"/>
          <p14:tracePt t="6702" x="4143375" y="4608513"/>
          <p14:tracePt t="6718" x="4108450" y="4589463"/>
          <p14:tracePt t="6736" x="4062413" y="4562475"/>
          <p14:tracePt t="6752" x="4017963" y="4500563"/>
          <p14:tracePt t="6769" x="4000500" y="4456113"/>
          <p14:tracePt t="6785" x="4000500" y="4419600"/>
          <p14:tracePt t="6802" x="4000500" y="4375150"/>
          <p14:tracePt t="6818" x="4010025" y="4367213"/>
          <p14:tracePt t="6835" x="4027488" y="4348163"/>
          <p14:tracePt t="6851" x="4044950" y="4340225"/>
          <p14:tracePt t="6868" x="4152900" y="4303713"/>
          <p14:tracePt t="6885" x="4241800" y="4276725"/>
          <p14:tracePt t="6902" x="4340225" y="4268788"/>
          <p14:tracePt t="6919" x="4518025" y="4268788"/>
          <p14:tracePt t="6935" x="4581525" y="4268788"/>
          <p14:tracePt t="6951" x="4652963" y="4268788"/>
          <p14:tracePt t="6968" x="4776788" y="4276725"/>
          <p14:tracePt t="6985" x="4830763" y="4303713"/>
          <p14:tracePt t="7001" x="4884738" y="4340225"/>
          <p14:tracePt t="7020" x="4991100" y="4429125"/>
          <p14:tracePt t="7036" x="5054600" y="4483100"/>
          <p14:tracePt t="7052" x="5126038" y="4527550"/>
          <p14:tracePt t="7068" x="5153025" y="4554538"/>
          <p14:tracePt t="7068" x="5160963" y="4572000"/>
          <p14:tracePt t="7086" x="5160963" y="4581525"/>
          <p14:tracePt t="7102" x="5170488" y="4581525"/>
          <p14:tracePt t="7118" x="5170488" y="4589463"/>
          <p14:tracePt t="7135" x="5160963" y="4608513"/>
          <p14:tracePt t="7152" x="5133975" y="4633913"/>
          <p14:tracePt t="7168" x="5089525" y="4670425"/>
          <p14:tracePt t="7185" x="4991100" y="4751388"/>
          <p14:tracePt t="7202" x="4938713" y="4776788"/>
          <p14:tracePt t="7220" x="4857750" y="4795838"/>
          <p14:tracePt t="7236" x="4732338" y="4822825"/>
          <p14:tracePt t="7254" x="4697413" y="4822825"/>
          <p14:tracePt t="7268" x="4670425" y="4822825"/>
          <p14:tracePt t="7286" x="4625975" y="4822825"/>
          <p14:tracePt t="7303" x="4616450" y="4822825"/>
          <p14:tracePt t="7319" x="4608513" y="4822825"/>
          <p14:tracePt t="7335" x="4598988" y="4822825"/>
          <p14:tracePt t="7353" x="4589463" y="4822825"/>
          <p14:tracePt t="7369" x="4589463" y="48133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Bulla</a:t>
            </a:r>
            <a:endParaRPr lang="ar-EG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5661" y="2052638"/>
            <a:ext cx="5802454" cy="4195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7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6"/>
    </mc:Choice>
    <mc:Fallback>
      <p:transition spd="slow" advTm="2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" x="4581525" y="4813300"/>
          <p14:tracePt t="494" x="4276725" y="3705225"/>
          <p14:tracePt t="1273" x="4367213" y="3581400"/>
          <p14:tracePt t="1284" x="4465638" y="3465513"/>
          <p14:tracePt t="1297" x="4616450" y="3367088"/>
          <p14:tracePt t="1311" x="4786313" y="3259138"/>
          <p14:tracePt t="1328" x="4991100" y="3179763"/>
          <p14:tracePt t="1345" x="5276850" y="3089275"/>
          <p14:tracePt t="1363" x="5429250" y="3062288"/>
          <p14:tracePt t="1378" x="5562600" y="3054350"/>
          <p14:tracePt t="1396" x="5751513" y="3062288"/>
          <p14:tracePt t="1413" x="5822950" y="3108325"/>
          <p14:tracePt t="1429" x="5884863" y="3143250"/>
          <p14:tracePt t="1445" x="5902325" y="3160713"/>
          <p14:tracePt t="1445" x="5911850" y="3187700"/>
          <p14:tracePt t="1463" x="5911850" y="3224213"/>
          <p14:tracePt t="1479" x="5902325" y="3295650"/>
          <p14:tracePt t="1495" x="5697538" y="3536950"/>
          <p14:tracePt t="1513" x="5510213" y="3697288"/>
          <p14:tracePt t="1527" x="5303838" y="3857625"/>
          <p14:tracePt t="1545" x="5170488" y="3965575"/>
          <p14:tracePt t="1561" x="4929188" y="4116388"/>
          <p14:tracePt t="1578" x="4830763" y="4152900"/>
          <p14:tracePt t="1594" x="4741863" y="4170363"/>
          <p14:tracePt t="1611" x="4581525" y="4205288"/>
          <p14:tracePt t="1628" x="4500563" y="4214813"/>
          <p14:tracePt t="1644" x="4456113" y="4214813"/>
          <p14:tracePt t="1661" x="4402138" y="4224338"/>
          <p14:tracePt t="1678" x="4367213" y="4232275"/>
          <p14:tracePt t="1695" x="4340225" y="4232275"/>
          <p14:tracePt t="1711" x="4322763" y="4232275"/>
          <p14:tracePt t="1728" x="4295775" y="4241800"/>
          <p14:tracePt t="1745" x="4268788" y="4241800"/>
          <p14:tracePt t="1761" x="4259263" y="4241800"/>
          <p14:tracePt t="1778" x="4232275" y="4251325"/>
          <p14:tracePt t="1795" x="4224338" y="4251325"/>
          <p14:tracePt t="1811" x="4214813" y="4259263"/>
          <p14:tracePt t="1828" x="4205288" y="4259263"/>
          <p14:tracePt t="1869" x="4224338" y="4259263"/>
          <p14:tracePt t="2048" x="4241800" y="4268788"/>
          <p14:tracePt t="2073" x="4251325" y="4276725"/>
          <p14:tracePt t="2086" x="4268788" y="4303713"/>
          <p14:tracePt t="2099" x="4286250" y="4322763"/>
          <p14:tracePt t="2112" x="4295775" y="4330700"/>
          <p14:tracePt t="2128" x="4303713" y="4348163"/>
          <p14:tracePt t="2145" x="4313238" y="4348163"/>
          <p14:tracePt t="2163" x="4313238" y="4357688"/>
          <p14:tracePt t="2178" x="4313238" y="4367213"/>
          <p14:tracePt t="2194" x="4322763" y="4367213"/>
          <p14:tracePt t="2211" x="4322763" y="4375150"/>
          <p14:tracePt t="2239" x="4322763" y="4384675"/>
          <p14:tracePt t="2533" x="4322763" y="4394200"/>
          <p14:tracePt t="2546" x="4322763" y="4402138"/>
          <p14:tracePt t="2559" x="4322763" y="4429125"/>
          <p14:tracePt t="2571" x="4322763" y="4473575"/>
          <p14:tracePt t="2584" x="4322763" y="4527550"/>
          <p14:tracePt t="2597" x="4303713" y="4581525"/>
          <p14:tracePt t="2612" x="4295775" y="4608513"/>
          <p14:tracePt t="2629" x="4286250" y="4633913"/>
          <p14:tracePt t="2646" x="4286250" y="4660900"/>
          <p14:tracePt t="2663" x="4276725" y="4670425"/>
          <p14:tracePt t="2679" x="4276725" y="4679950"/>
          <p14:tracePt t="2696" x="4268788" y="4697413"/>
          <p14:tracePt t="2714" x="4268788" y="4714875"/>
          <p14:tracePt t="2729" x="4259263" y="4714875"/>
          <p14:tracePt t="2746" x="4251325" y="4724400"/>
          <p14:tracePt t="2763" x="4241800" y="4732338"/>
          <p14:tracePt t="2780" x="4241800" y="4741863"/>
          <p14:tracePt t="2796" x="4224338" y="4751388"/>
          <p14:tracePt t="2814" x="4205288" y="4759325"/>
          <p14:tracePt t="2829" x="4170363" y="4759325"/>
          <p14:tracePt t="2846" x="4133850" y="4759325"/>
          <p14:tracePt t="2863" x="4044950" y="4768850"/>
          <p14:tracePt t="2879" x="3990975" y="4759325"/>
          <p14:tracePt t="2896" x="3946525" y="4732338"/>
          <p14:tracePt t="2912" x="3902075" y="4643438"/>
          <p14:tracePt t="2930" x="3894138" y="4589463"/>
          <p14:tracePt t="2946" x="3884613" y="4527550"/>
          <p14:tracePt t="2963" x="3884613" y="4473575"/>
          <p14:tracePt t="2979" x="3884613" y="4419600"/>
          <p14:tracePt t="2997" x="3884613" y="4402138"/>
          <p14:tracePt t="3013" x="3894138" y="4394200"/>
          <p14:tracePt t="3028" x="3902075" y="4367213"/>
          <p14:tracePt t="3046" x="3919538" y="4348163"/>
          <p14:tracePt t="3062" x="3956050" y="4330700"/>
          <p14:tracePt t="3078" x="4071938" y="4251325"/>
          <p14:tracePt t="3095" x="4160838" y="4224338"/>
          <p14:tracePt t="3111" x="4214813" y="4197350"/>
          <p14:tracePt t="3128" x="4303713" y="4179888"/>
          <p14:tracePt t="3146" x="4330700" y="4179888"/>
          <p14:tracePt t="3162" x="4348163" y="4179888"/>
          <p14:tracePt t="3179" x="4357688" y="4179888"/>
          <p14:tracePt t="3195" x="4394200" y="4179888"/>
          <p14:tracePt t="3212" x="4402138" y="4187825"/>
          <p14:tracePt t="3228" x="4419600" y="4197350"/>
          <p14:tracePt t="3245" x="4446588" y="4224338"/>
          <p14:tracePt t="3262" x="4456113" y="4241800"/>
          <p14:tracePt t="3278" x="4465638" y="4268788"/>
          <p14:tracePt t="3295" x="4473575" y="4313238"/>
          <p14:tracePt t="3312" x="4473575" y="4348163"/>
          <p14:tracePt t="3328" x="4483100" y="4402138"/>
          <p14:tracePt t="3345" x="4483100" y="4456113"/>
          <p14:tracePt t="3363" x="4483100" y="4473575"/>
          <p14:tracePt t="3378" x="4483100" y="4491038"/>
          <p14:tracePt t="3395" x="4483100" y="4500563"/>
          <p14:tracePt t="3413" x="4483100" y="4510088"/>
          <p14:tracePt t="3464" x="4473575" y="4510088"/>
          <p14:tracePt t="3515" x="4465638" y="4510088"/>
          <p14:tracePt t="3553" x="4465638" y="4500563"/>
          <p14:tracePt t="4447" x="4456113" y="4500563"/>
          <p14:tracePt t="4574" x="4456113" y="4491038"/>
          <p14:tracePt t="5086" x="4465638" y="4491038"/>
          <p14:tracePt t="5226" x="4456113" y="4491038"/>
          <p14:tracePt t="5903" x="4446588" y="4491038"/>
          <p14:tracePt t="5941" x="4438650" y="4491038"/>
          <p14:tracePt t="5954" x="4429125" y="4491038"/>
          <p14:tracePt t="5980" x="4429125" y="4483100"/>
          <p14:tracePt t="6107" x="4419600" y="4483100"/>
          <p14:tracePt t="6285" x="4411663" y="4483100"/>
          <p14:tracePt t="6311" x="4384675" y="4483100"/>
          <p14:tracePt t="6323" x="4330700" y="4491038"/>
          <p14:tracePt t="6337" x="4286250" y="4500563"/>
          <p14:tracePt t="6349" x="4197350" y="4510088"/>
          <p14:tracePt t="6364" x="4125913" y="4518025"/>
          <p14:tracePt t="6380" x="4044950" y="4518025"/>
          <p14:tracePt t="6397" x="3929063" y="4518025"/>
          <p14:tracePt t="6414" x="3884613" y="4510088"/>
          <p14:tracePt t="6430" x="3848100" y="4510088"/>
          <p14:tracePt t="6447" x="3776663" y="4473575"/>
          <p14:tracePt t="6464" x="3732213" y="4456113"/>
          <p14:tracePt t="6480" x="3679825" y="4438650"/>
          <p14:tracePt t="6499" x="3652838" y="4419600"/>
          <p14:tracePt t="6514" x="3616325" y="4402138"/>
          <p14:tracePt t="6531" x="3598863" y="4394200"/>
          <p14:tracePt t="6546" x="3571875" y="4384675"/>
          <p14:tracePt t="6563" x="3544888" y="4367213"/>
          <p14:tracePt t="6580" x="3527425" y="4348163"/>
          <p14:tracePt t="6596" x="3509963" y="4330700"/>
          <p14:tracePt t="6617" x="3500438" y="4322763"/>
          <p14:tracePt t="6642" x="3490913" y="4313238"/>
          <p14:tracePt t="6681" x="3490913" y="4303713"/>
          <p14:tracePt t="6796" x="3500438" y="4303713"/>
          <p14:tracePt t="6911" x="3517900" y="4303713"/>
          <p14:tracePt t="6923" x="3544888" y="4303713"/>
          <p14:tracePt t="6936" x="3608388" y="4303713"/>
          <p14:tracePt t="6949" x="3714750" y="4303713"/>
          <p14:tracePt t="6964" x="3848100" y="4303713"/>
          <p14:tracePt t="6980" x="3965575" y="4303713"/>
          <p14:tracePt t="6997" x="4214813" y="4303713"/>
          <p14:tracePt t="7015" x="4348163" y="4303713"/>
          <p14:tracePt t="7031" x="4572000" y="4295775"/>
          <p14:tracePt t="7046" x="4830763" y="4276725"/>
          <p14:tracePt t="7064" x="5018088" y="4259263"/>
          <p14:tracePt t="7079" x="5133975" y="4259263"/>
          <p14:tracePt t="7096" x="5232400" y="4259263"/>
          <p14:tracePt t="7112" x="5483225" y="4259263"/>
          <p14:tracePt t="7130" x="5572125" y="4276725"/>
          <p14:tracePt t="7146" x="5653088" y="4295775"/>
          <p14:tracePt t="7163" x="5822950" y="4322763"/>
          <p14:tracePt t="7180" x="5875338" y="4340225"/>
          <p14:tracePt t="7196" x="5902325" y="4348163"/>
          <p14:tracePt t="7213" x="5929313" y="4348163"/>
          <p14:tracePt t="7230" x="5929313" y="4357688"/>
          <p14:tracePt t="7246" x="5938838" y="4357688"/>
          <p14:tracePt t="7267" x="5938838" y="4367213"/>
          <p14:tracePt t="7293" x="5929313" y="4367213"/>
          <p14:tracePt t="7586" x="5919788" y="4367213"/>
          <p14:tracePt t="7612" x="5911850" y="4367213"/>
          <p14:tracePt t="7650" x="5902325" y="4367213"/>
          <p14:tracePt t="7675" x="5902325" y="4375150"/>
          <p14:tracePt t="7688" x="5894388" y="4375150"/>
          <p14:tracePt t="7995" x="5875338" y="4375150"/>
          <p14:tracePt t="8327" x="5848350" y="4384675"/>
          <p14:tracePt t="8340" x="5795963" y="4402138"/>
          <p14:tracePt t="8352" x="5634038" y="4456113"/>
          <p14:tracePt t="8365" x="5340350" y="4518025"/>
          <p14:tracePt t="8381" x="5170488" y="4572000"/>
          <p14:tracePt t="8397" x="5000625" y="4589463"/>
          <p14:tracePt t="8414" x="4830763" y="4633913"/>
          <p14:tracePt t="8432" x="4768850" y="4633913"/>
          <p14:tracePt t="8447" x="4724400" y="4633913"/>
          <p14:tracePt t="8464" x="4598988" y="4652963"/>
          <p14:tracePt t="8481" x="4562475" y="4652963"/>
          <p14:tracePt t="8497" x="4527550" y="4652963"/>
          <p14:tracePt t="8515" x="4500563" y="4652963"/>
          <p14:tracePt t="8515" x="4483100" y="4652963"/>
          <p14:tracePt t="8533" x="4446588" y="4652963"/>
          <p14:tracePt t="8546" x="4419600" y="4652963"/>
          <p14:tracePt t="8563" x="4384675" y="4660900"/>
          <p14:tracePt t="8580" x="4330700" y="4660900"/>
          <p14:tracePt t="8597" x="4322763" y="4660900"/>
          <p14:tracePt t="8613" x="4303713" y="4660900"/>
          <p14:tracePt t="8630" x="4276725" y="4660900"/>
          <p14:tracePt t="8648" x="4268788" y="4660900"/>
          <p14:tracePt t="8663" x="4259263" y="4660900"/>
          <p14:tracePt t="8680" x="4251325" y="4660900"/>
          <p14:tracePt t="8709" x="4251325" y="4652963"/>
          <p14:tracePt t="8888" x="4268788" y="4652963"/>
          <p14:tracePt t="8965" x="4286250" y="4652963"/>
          <p14:tracePt t="8978" x="4313238" y="4652963"/>
          <p14:tracePt t="8990" x="4375150" y="4652963"/>
          <p14:tracePt t="9003" x="4473575" y="4652963"/>
          <p14:tracePt t="9016" x="4660900" y="4670425"/>
          <p14:tracePt t="9031" x="4894263" y="4687888"/>
          <p14:tracePt t="9047" x="5027613" y="4697413"/>
          <p14:tracePt t="9064" x="5456238" y="4705350"/>
          <p14:tracePt t="9082" x="5562600" y="4705350"/>
          <p14:tracePt t="9097" x="5715000" y="4705350"/>
          <p14:tracePt t="9114" x="5884863" y="4697413"/>
          <p14:tracePt t="9132" x="5938838" y="4697413"/>
          <p14:tracePt t="9147" x="6000750" y="4687888"/>
          <p14:tracePt t="9164" x="6081713" y="4687888"/>
          <p14:tracePt t="9181" x="6215063" y="4679950"/>
          <p14:tracePt t="9199" x="6251575" y="4670425"/>
          <p14:tracePt t="9214" x="6296025" y="4652963"/>
          <p14:tracePt t="9230" x="6367463" y="4633913"/>
          <p14:tracePt t="9248" x="6402388" y="4633913"/>
          <p14:tracePt t="9264" x="6446838" y="4633913"/>
          <p14:tracePt t="9281" x="6510338" y="4625975"/>
          <p14:tracePt t="9299" x="6545263" y="4625975"/>
          <p14:tracePt t="9315" x="6599238" y="4616450"/>
          <p14:tracePt t="9331" x="6688138" y="4616450"/>
          <p14:tracePt t="9350" x="6724650" y="4616450"/>
          <p14:tracePt t="9365" x="6732588" y="4616450"/>
          <p14:tracePt t="9382" x="6751638" y="4616450"/>
          <p14:tracePt t="9400" x="6759575" y="4616450"/>
          <p14:tracePt t="9552" x="6769100" y="4616450"/>
          <p14:tracePt t="9565" x="6777038" y="4625975"/>
          <p14:tracePt t="9577" x="6813550" y="4652963"/>
          <p14:tracePt t="9590" x="6875463" y="4687888"/>
          <p14:tracePt t="9603" x="6956425" y="4732338"/>
          <p14:tracePt t="9615" x="7000875" y="4751388"/>
          <p14:tracePt t="9632" x="7010400" y="4768850"/>
          <p14:tracePt t="9648" x="7018338" y="4768850"/>
          <p14:tracePt t="9665" x="7027863" y="4786313"/>
          <p14:tracePt t="9681" x="7027863" y="4795838"/>
          <p14:tracePt t="9716" x="7027863" y="4803775"/>
          <p14:tracePt t="9730" x="7000875" y="4840288"/>
          <p14:tracePt t="9742" x="6956425" y="4884738"/>
          <p14:tracePt t="9755" x="6911975" y="4911725"/>
          <p14:tracePt t="9767" x="6867525" y="4938713"/>
          <p14:tracePt t="9781" x="6813550" y="4965700"/>
          <p14:tracePt t="9797" x="6751638" y="4983163"/>
          <p14:tracePt t="9814" x="6634163" y="5010150"/>
          <p14:tracePt t="9833" x="6608763" y="5010150"/>
          <p14:tracePt t="9848" x="6581775" y="5010150"/>
          <p14:tracePt t="9864" x="6554788" y="5010150"/>
          <p14:tracePt t="9881" x="6537325" y="5010150"/>
          <p14:tracePt t="9898" x="6527800" y="5010150"/>
          <p14:tracePt t="9920" x="6518275" y="5010150"/>
          <p14:tracePt t="9946" x="6491288" y="4965700"/>
          <p14:tracePt t="9971" x="6465888" y="4911725"/>
          <p14:tracePt t="9984" x="6456363" y="4857750"/>
          <p14:tracePt t="9997" x="6446838" y="4840288"/>
          <p14:tracePt t="10009" x="6446838" y="4822825"/>
          <p14:tracePt t="10022" x="6446838" y="4813300"/>
          <p14:tracePt t="10035" x="6446838" y="4786313"/>
          <p14:tracePt t="10048" x="6446838" y="4776788"/>
          <p14:tracePt t="10064" x="6446838" y="4768850"/>
          <p14:tracePt t="10080" x="6456363" y="4751388"/>
          <p14:tracePt t="10097" x="6473825" y="4714875"/>
          <p14:tracePt t="10114" x="6491288" y="4697413"/>
          <p14:tracePt t="10130" x="6510338" y="4687888"/>
          <p14:tracePt t="10147" x="6545263" y="4660900"/>
          <p14:tracePt t="10165" x="6562725" y="4660900"/>
          <p14:tracePt t="10180" x="6589713" y="4652963"/>
          <p14:tracePt t="10197" x="6643688" y="4633913"/>
          <p14:tracePt t="10214" x="6670675" y="4633913"/>
          <p14:tracePt t="10230" x="6697663" y="4633913"/>
          <p14:tracePt t="10247" x="6715125" y="4633913"/>
          <p14:tracePt t="10247" x="6742113" y="4633913"/>
          <p14:tracePt t="10265" x="6751638" y="4652963"/>
          <p14:tracePt t="10280" x="6769100" y="4660900"/>
          <p14:tracePt t="10297" x="6777038" y="4670425"/>
          <p14:tracePt t="10314" x="6796088" y="4697413"/>
          <p14:tracePt t="10330" x="6804025" y="4714875"/>
          <p14:tracePt t="10347" x="6804025" y="4724400"/>
          <p14:tracePt t="10363" x="6804025" y="4768850"/>
          <p14:tracePt t="10381" x="6777038" y="4813300"/>
          <p14:tracePt t="10397" x="6688138" y="4902200"/>
          <p14:tracePt t="10414" x="6384925" y="5126038"/>
          <p14:tracePt t="10431" x="6242050" y="5197475"/>
          <p14:tracePt t="10447" x="6062663" y="5251450"/>
          <p14:tracePt t="10463" x="5938838" y="5276850"/>
          <p14:tracePt t="10480" x="5795963" y="5303838"/>
          <p14:tracePt t="10498" x="5732463" y="5313363"/>
          <p14:tracePt t="10514" x="5688013" y="5313363"/>
          <p14:tracePt t="10530" x="5616575" y="5322888"/>
          <p14:tracePt t="10547" x="5589588" y="5322888"/>
          <p14:tracePt t="10566" x="5562600" y="5330825"/>
          <p14:tracePt t="10580" x="5537200" y="5340350"/>
          <p14:tracePt t="10597" x="5527675" y="5340350"/>
          <p14:tracePt t="10614" x="5518150" y="5340350"/>
          <p14:tracePt t="11374" x="5518150" y="5330825"/>
          <p14:tracePt t="11387" x="5510213" y="5322888"/>
          <p14:tracePt t="11400" x="5500688" y="5295900"/>
          <p14:tracePt t="11415" x="5483225" y="5268913"/>
          <p14:tracePt t="11431" x="5446713" y="5224463"/>
          <p14:tracePt t="11448" x="5384800" y="5133975"/>
          <p14:tracePt t="11466" x="5375275" y="5108575"/>
          <p14:tracePt t="11481" x="5348288" y="5081588"/>
          <p14:tracePt t="11498" x="5313363" y="5054600"/>
          <p14:tracePt t="11516" x="5295900" y="5045075"/>
          <p14:tracePt t="11532" x="5286375" y="5037138"/>
          <p14:tracePt t="11547" x="5259388" y="5027613"/>
          <p14:tracePt t="11564" x="5224463" y="5018088"/>
          <p14:tracePt t="11582" x="5214938" y="5018088"/>
          <p14:tracePt t="11598" x="5197475" y="5010150"/>
          <p14:tracePt t="11614" x="5180013" y="5000625"/>
          <p14:tracePt t="11630" x="5180013" y="4991100"/>
          <p14:tracePt t="11654" x="5170488" y="4991100"/>
          <p14:tracePt t="11667" x="5170488" y="4983163"/>
          <p14:tracePt t="11682" x="5170488" y="4973638"/>
          <p14:tracePt t="11698" x="5170488" y="4965700"/>
          <p14:tracePt t="11731" x="5170488" y="4946650"/>
          <p14:tracePt t="11756" x="5180013" y="4938713"/>
          <p14:tracePt t="11782" x="5197475" y="4902200"/>
          <p14:tracePt t="11794" x="5205413" y="4875213"/>
          <p14:tracePt t="11808" x="5232400" y="4822825"/>
          <p14:tracePt t="11820" x="5259388" y="4768850"/>
          <p14:tracePt t="11833" x="5276850" y="4714875"/>
          <p14:tracePt t="11848" x="5303838" y="4652963"/>
          <p14:tracePt t="11865" x="5322888" y="4562475"/>
          <p14:tracePt t="11881" x="5357813" y="4419600"/>
          <p14:tracePt t="11899" x="5367338" y="4384675"/>
          <p14:tracePt t="11915" x="5375275" y="4357688"/>
          <p14:tracePt t="11932" x="5384800" y="4330700"/>
          <p14:tracePt t="11949" x="5384800" y="4322763"/>
          <p14:tracePt t="11966" x="5384800" y="4313238"/>
          <p14:tracePt t="12177" x="5375275" y="4313238"/>
          <p14:tracePt t="12560" x="5375275" y="4322763"/>
          <p14:tracePt t="12598" x="5367338" y="4330700"/>
          <p14:tracePt t="12611" x="5357813" y="4357688"/>
          <p14:tracePt t="12624" x="5340350" y="4411663"/>
          <p14:tracePt t="12636" x="5313363" y="4537075"/>
          <p14:tracePt t="12650" x="5286375" y="4643438"/>
          <p14:tracePt t="12665" x="5259388" y="4732338"/>
          <p14:tracePt t="12682" x="5241925" y="4776788"/>
          <p14:tracePt t="12699" x="5224463" y="4857750"/>
          <p14:tracePt t="12716" x="5214938" y="4911725"/>
          <p14:tracePt t="12732" x="5197475" y="4965700"/>
          <p14:tracePt t="12749" x="5187950" y="5037138"/>
          <p14:tracePt t="12766" x="5180013" y="5062538"/>
          <p14:tracePt t="12782" x="5170488" y="5089525"/>
          <p14:tracePt t="12799" x="5170488" y="5099050"/>
          <p14:tracePt t="12815" x="5170488" y="5108575"/>
          <p14:tracePt t="12832" x="5180013" y="5108575"/>
          <p14:tracePt t="13466" x="5205413" y="5108575"/>
          <p14:tracePt t="13478" x="5268913" y="5108575"/>
          <p14:tracePt t="13491" x="5402263" y="5116513"/>
          <p14:tracePt t="13504" x="5518150" y="5153025"/>
          <p14:tracePt t="13517" x="5616575" y="5170488"/>
          <p14:tracePt t="13533" x="5670550" y="5187950"/>
          <p14:tracePt t="13548" x="5715000" y="5197475"/>
          <p14:tracePt t="13565" x="5759450" y="5214938"/>
          <p14:tracePt t="13582" x="5786438" y="5224463"/>
          <p14:tracePt t="13598" x="5813425" y="5241925"/>
          <p14:tracePt t="13614" x="5840413" y="5251450"/>
          <p14:tracePt t="13632" x="5867400" y="5259388"/>
          <p14:tracePt t="13648" x="5884863" y="5259388"/>
          <p14:tracePt t="13664" x="5902325" y="5259388"/>
          <p14:tracePt t="13681" x="5938838" y="5259388"/>
          <p14:tracePt t="13698" x="5965825" y="5259388"/>
          <p14:tracePt t="13715" x="5973763" y="5259388"/>
          <p14:tracePt t="13731" x="5983288" y="5259388"/>
          <p14:tracePt t="13748" x="5991225" y="5259388"/>
          <p14:tracePt t="13765" x="6000750" y="5259388"/>
          <p14:tracePt t="13810" x="6000750" y="5251450"/>
          <p14:tracePt t="13849" x="6010275" y="5232400"/>
          <p14:tracePt t="13861" x="6010275" y="5224463"/>
          <p14:tracePt t="13874" x="6018213" y="5205413"/>
          <p14:tracePt t="13887" x="6018213" y="5180013"/>
          <p14:tracePt t="13900" x="6037263" y="5153025"/>
          <p14:tracePt t="13915" x="6037263" y="5126038"/>
          <p14:tracePt t="13932" x="6045200" y="5081588"/>
          <p14:tracePt t="13932" x="6054725" y="5054600"/>
          <p14:tracePt t="13950" x="6062663" y="5027613"/>
          <p14:tracePt t="13967" x="6072188" y="5000625"/>
          <p14:tracePt t="13982" x="6072188" y="4983163"/>
          <p14:tracePt t="13999" x="6072188" y="4965700"/>
          <p14:tracePt t="14016" x="6081713" y="4965700"/>
          <p14:tracePt t="14032" x="6081713" y="4956175"/>
          <p14:tracePt t="14049" x="6081713" y="4946650"/>
          <p14:tracePt t="14066" x="6089650" y="4938713"/>
          <p14:tracePt t="14090" x="6099175" y="4929188"/>
          <p14:tracePt t="14103" x="6108700" y="4929188"/>
          <p14:tracePt t="14116" x="6116638" y="4919663"/>
          <p14:tracePt t="14132" x="6134100" y="4911725"/>
          <p14:tracePt t="14149" x="6161088" y="4902200"/>
          <p14:tracePt t="14165" x="6197600" y="4875213"/>
          <p14:tracePt t="14183" x="6224588" y="4875213"/>
          <p14:tracePt t="14199" x="6251575" y="4857750"/>
          <p14:tracePt t="14216" x="6286500" y="4840288"/>
          <p14:tracePt t="14233" x="6303963" y="4822825"/>
          <p14:tracePt t="14249" x="6313488" y="4822825"/>
          <p14:tracePt t="14266" x="6340475" y="4803775"/>
          <p14:tracePt t="14282" x="6348413" y="4803775"/>
          <p14:tracePt t="14299" x="6357938" y="4795838"/>
          <p14:tracePt t="14316" x="6367463" y="4786313"/>
          <p14:tracePt t="14333" x="6367463" y="4776788"/>
          <p14:tracePt t="14357" x="6375400" y="4776788"/>
          <p14:tracePt t="14370" x="6357938" y="4776788"/>
          <p14:tracePt t="14497" x="6348413" y="4786313"/>
          <p14:tracePt t="14510" x="6330950" y="4795838"/>
          <p14:tracePt t="14523" x="6323013" y="4803775"/>
          <p14:tracePt t="14536" x="6296025" y="4803775"/>
          <p14:tracePt t="14549" x="6259513" y="4822825"/>
          <p14:tracePt t="14565" x="6224588" y="4848225"/>
          <p14:tracePt t="14581" x="6180138" y="4867275"/>
          <p14:tracePt t="14598" x="6126163" y="4894263"/>
          <p14:tracePt t="14615" x="6116638" y="4902200"/>
          <p14:tracePt t="14631" x="6108700" y="4902200"/>
          <p14:tracePt t="14648" x="6099175" y="4902200"/>
          <p14:tracePt t="14664" x="6089650" y="4911725"/>
          <p14:tracePt t="14681" x="6081713" y="4919663"/>
          <p14:tracePt t="14701" x="6072188" y="4919663"/>
          <p14:tracePt t="14715" x="6062663" y="4919663"/>
          <p14:tracePt t="14731" x="6054725" y="4929188"/>
          <p14:tracePt t="14748" x="6027738" y="4938713"/>
          <p14:tracePt t="14766" x="6018213" y="4946650"/>
          <p14:tracePt t="14781" x="6010275" y="4956175"/>
          <p14:tracePt t="14798" x="6000750" y="4965700"/>
          <p14:tracePt t="14815" x="5965825" y="5000625"/>
          <p14:tracePt t="14832" x="5946775" y="5010150"/>
          <p14:tracePt t="14848" x="5938838" y="5018088"/>
          <p14:tracePt t="14865" x="5929313" y="5027613"/>
          <p14:tracePt t="14881" x="5929313" y="5037138"/>
          <p14:tracePt t="14905" x="5919788" y="5037138"/>
          <p14:tracePt t="14931" x="5919788" y="5045075"/>
          <p14:tracePt t="14969" x="5919788" y="5037138"/>
          <p14:tracePt t="15083" x="5929313" y="5037138"/>
          <p14:tracePt t="15109" x="5946775" y="5018088"/>
          <p14:tracePt t="15122" x="5965825" y="5010150"/>
          <p14:tracePt t="15135" x="5991225" y="5000625"/>
          <p14:tracePt t="15149" x="6037263" y="4983163"/>
          <p14:tracePt t="15166" x="6072188" y="4973638"/>
          <p14:tracePt t="15182" x="6116638" y="4956175"/>
          <p14:tracePt t="15200" x="6126163" y="4956175"/>
          <p14:tracePt t="15216" x="6134100" y="4946650"/>
          <p14:tracePt t="15232" x="6153150" y="4946650"/>
          <p14:tracePt t="15250" x="6161088" y="4938713"/>
          <p14:tracePt t="15288" x="6170613" y="4929188"/>
          <p14:tracePt t="15300" x="6180138" y="4929188"/>
          <p14:tracePt t="15313" x="6180138" y="4919663"/>
          <p14:tracePt t="15326" x="6188075" y="4919663"/>
          <p14:tracePt t="15338" x="6188075" y="4911725"/>
          <p14:tracePt t="15351" x="6197600" y="4902200"/>
          <p14:tracePt t="15366" x="6205538" y="4902200"/>
          <p14:tracePt t="15389" x="6215063" y="4894263"/>
          <p14:tracePt t="15402" x="6224588" y="4884738"/>
          <p14:tracePt t="15440" x="6232525" y="4875213"/>
          <p14:tracePt t="15453" x="6242050" y="4875213"/>
          <p14:tracePt t="15466" x="6242050" y="4867275"/>
          <p14:tracePt t="15478" x="6251575" y="4857750"/>
          <p14:tracePt t="15504" x="6259513" y="4848225"/>
          <p14:tracePt t="15530" x="6269038" y="4848225"/>
          <p14:tracePt t="15542" x="6269038" y="4840288"/>
          <p14:tracePt t="15555" x="6276975" y="4840288"/>
          <p14:tracePt t="15567" x="6276975" y="4830763"/>
          <p14:tracePt t="15593" x="6269038" y="4830763"/>
          <p14:tracePt t="15861" x="6259513" y="4830763"/>
          <p14:tracePt t="15873" x="6242050" y="4830763"/>
          <p14:tracePt t="15887" x="6232525" y="4830763"/>
          <p14:tracePt t="15900" x="6205538" y="4840288"/>
          <p14:tracePt t="15916" x="6180138" y="4857750"/>
          <p14:tracePt t="15933" x="6081713" y="4894263"/>
          <p14:tracePt t="15950" x="6037263" y="4911725"/>
          <p14:tracePt t="15968" x="6010275" y="4919663"/>
          <p14:tracePt t="15982" x="5983288" y="4929188"/>
          <p14:tracePt t="16000" x="5938838" y="4946650"/>
          <p14:tracePt t="16016" x="5929313" y="4956175"/>
          <p14:tracePt t="16032" x="5911850" y="4965700"/>
          <p14:tracePt t="16049" x="5884863" y="4973638"/>
          <p14:tracePt t="16065" x="5875338" y="4973638"/>
          <p14:tracePt t="16082" x="5875338" y="4983163"/>
          <p14:tracePt t="16098" x="5867400" y="4983163"/>
          <p14:tracePt t="16115" x="5848350" y="4991100"/>
          <p14:tracePt t="16132" x="5840413" y="4991100"/>
          <p14:tracePt t="16153" x="5830888" y="5000625"/>
          <p14:tracePt t="16166" x="5822950" y="5000625"/>
          <p14:tracePt t="16217" x="5822950" y="4991100"/>
          <p14:tracePt t="16370" x="5830888" y="4983163"/>
          <p14:tracePt t="16421" x="5840413" y="4983163"/>
          <p14:tracePt t="16511" x="5840413" y="4973638"/>
          <p14:tracePt t="16982" x="5848350" y="4973638"/>
          <p14:tracePt t="16995" x="5857875" y="4965700"/>
          <p14:tracePt t="17008" x="5867400" y="4965700"/>
          <p14:tracePt t="17020" x="5902325" y="4946650"/>
          <p14:tracePt t="17033" x="5956300" y="4929188"/>
          <p14:tracePt t="17049" x="6018213" y="4894263"/>
          <p14:tracePt t="17066" x="6099175" y="4875213"/>
          <p14:tracePt t="17083" x="6215063" y="4830763"/>
          <p14:tracePt t="17100" x="6269038" y="4813300"/>
          <p14:tracePt t="17116" x="6303963" y="4795838"/>
          <p14:tracePt t="17133" x="6367463" y="4768850"/>
          <p14:tracePt t="17152" x="6384925" y="4759325"/>
          <p14:tracePt t="17167" x="6411913" y="4751388"/>
          <p14:tracePt t="17183" x="6446838" y="4741863"/>
          <p14:tracePt t="17201" x="6456363" y="4741863"/>
          <p14:tracePt t="17216" x="6465888" y="4732338"/>
          <p14:tracePt t="17233" x="6465888" y="4724400"/>
          <p14:tracePt t="17250" x="6473825" y="4724400"/>
          <p14:tracePt t="17266" x="6473825" y="4732338"/>
          <p14:tracePt t="17415" x="6473825" y="4741863"/>
          <p14:tracePt t="17479" x="6473825" y="4751388"/>
          <p14:tracePt t="17529" x="6473825" y="4759325"/>
          <p14:tracePt t="17567" x="6465888" y="4759325"/>
          <p14:tracePt t="17823" x="6456363" y="4759325"/>
          <p14:tracePt t="17874" x="6446838" y="4759325"/>
          <p14:tracePt t="17912" x="6438900" y="4759325"/>
          <p14:tracePt t="17925" x="6419850" y="4768850"/>
          <p14:tracePt t="17938" x="6411913" y="4776788"/>
          <p14:tracePt t="17951" x="6384925" y="4776788"/>
          <p14:tracePt t="17968" x="6330950" y="4786313"/>
          <p14:tracePt t="17983" x="6296025" y="4795838"/>
          <p14:tracePt t="18001" x="6242050" y="4822825"/>
          <p14:tracePt t="18017" x="6215063" y="4822825"/>
          <p14:tracePt t="18033" x="6197600" y="4822825"/>
          <p14:tracePt t="18050" x="6161088" y="4830763"/>
          <p14:tracePt t="18067" x="6153150" y="4830763"/>
          <p14:tracePt t="18083" x="6134100" y="4830763"/>
          <p14:tracePt t="18100" x="6126163" y="4830763"/>
          <p14:tracePt t="18117" x="6116638" y="4830763"/>
          <p14:tracePt t="18133" x="6108700" y="4830763"/>
          <p14:tracePt t="18150" x="6099175" y="4840288"/>
          <p14:tracePt t="18755" x="6089650" y="4840288"/>
          <p14:tracePt t="18768" x="6081713" y="4857750"/>
          <p14:tracePt t="18781" x="6062663" y="4875213"/>
          <p14:tracePt t="18793" x="6045200" y="4884738"/>
          <p14:tracePt t="18806" x="6037263" y="4911725"/>
          <p14:tracePt t="18819" x="6018213" y="4919663"/>
          <p14:tracePt t="18833" x="6018213" y="4938713"/>
          <p14:tracePt t="18850" x="6010275" y="4938713"/>
          <p14:tracePt t="18867" x="6010275" y="4946650"/>
          <p14:tracePt t="19964" x="6010275" y="4938713"/>
          <p14:tracePt t="21965" x="6010275" y="4929188"/>
          <p14:tracePt t="21986" x="5991225" y="4919663"/>
          <p14:tracePt t="22292" x="5983288" y="4919663"/>
          <p14:tracePt t="22305" x="5946775" y="4894263"/>
          <p14:tracePt t="22318" x="5911850" y="4867275"/>
          <p14:tracePt t="22330" x="5840413" y="4822825"/>
          <p14:tracePt t="22343" x="5776913" y="4768850"/>
          <p14:tracePt t="22356" x="5732463" y="4732338"/>
          <p14:tracePt t="22369" x="5705475" y="4714875"/>
          <p14:tracePt t="22384" x="5680075" y="4679950"/>
          <p14:tracePt t="22401" x="5661025" y="4670425"/>
          <p14:tracePt t="22418" x="5643563" y="4633913"/>
          <p14:tracePt t="22435" x="5634038" y="4625975"/>
          <p14:tracePt t="22451" x="5634038" y="4608513"/>
          <p14:tracePt t="22468" x="5634038" y="4598988"/>
          <p14:tracePt t="22485" x="5634038" y="4589463"/>
          <p14:tracePt t="22501" x="5626100" y="4589463"/>
          <p14:tracePt t="22518" x="5626100" y="4572000"/>
          <p14:tracePt t="22534" x="5626100" y="4554538"/>
          <p14:tracePt t="22551" x="5626100" y="4545013"/>
          <p14:tracePt t="22572" x="5626100" y="4537075"/>
          <p14:tracePt t="22585" x="5626100" y="4527550"/>
          <p14:tracePt t="22600" x="5626100" y="4518025"/>
          <p14:tracePt t="22617" x="5616575" y="4510088"/>
          <p14:tracePt t="22634" x="5608638" y="4491038"/>
          <p14:tracePt t="22651" x="5608638" y="4483100"/>
          <p14:tracePt t="22667" x="5608638" y="4473575"/>
          <p14:tracePt t="22684" x="5589588" y="4465638"/>
          <p14:tracePt t="22702" x="5589588" y="4456113"/>
          <p14:tracePt t="22718" x="5581650" y="4456113"/>
          <p14:tracePt t="22735" x="5554663" y="4456113"/>
          <p14:tracePt t="22751" x="5545138" y="4456113"/>
          <p14:tracePt t="22767" x="5527675" y="4456113"/>
          <p14:tracePt t="22784" x="5518150" y="4456113"/>
          <p14:tracePt t="22801" x="5491163" y="4456113"/>
          <p14:tracePt t="22817" x="5483225" y="4456113"/>
          <p14:tracePt t="22834" x="5473700" y="4456113"/>
          <p14:tracePt t="22850" x="5446713" y="4446588"/>
          <p14:tracePt t="22867" x="5429250" y="4438650"/>
          <p14:tracePt t="22890" x="5419725" y="4438650"/>
          <p14:tracePt t="22916" x="5411788" y="4438650"/>
          <p14:tracePt t="22928" x="5402263" y="4429125"/>
          <p14:tracePt t="22981" x="5402263" y="4419600"/>
          <p14:tracePt t="23464" x="5411788" y="4419600"/>
          <p14:tracePt t="23528" x="5429250" y="4419600"/>
          <p14:tracePt t="23541" x="5456238" y="4419600"/>
          <p14:tracePt t="23553" x="5491163" y="4419600"/>
          <p14:tracePt t="23568" x="5562600" y="4419600"/>
          <p14:tracePt t="23584" x="5643563" y="4419600"/>
          <p14:tracePt t="23601" x="5786438" y="4419600"/>
          <p14:tracePt t="23618" x="5875338" y="4438650"/>
          <p14:tracePt t="23634" x="6000750" y="4483100"/>
          <p14:tracePt t="23651" x="6170613" y="4518025"/>
          <p14:tracePt t="23667" x="6537325" y="4660900"/>
          <p14:tracePt t="23685" x="6670675" y="4714875"/>
          <p14:tracePt t="23701" x="6759575" y="4768850"/>
          <p14:tracePt t="23717" x="6929438" y="4848225"/>
          <p14:tracePt t="23734" x="7027863" y="4884738"/>
          <p14:tracePt t="23752" x="7108825" y="4929188"/>
          <p14:tracePt t="23767" x="7188200" y="4973638"/>
          <p14:tracePt t="23785" x="7215188" y="4983163"/>
          <p14:tracePt t="23800" x="7232650" y="5000625"/>
          <p14:tracePt t="23818" x="7251700" y="5000625"/>
          <p14:tracePt t="23835" x="7259638" y="5000625"/>
          <p14:tracePt t="23851" x="7259638" y="5010150"/>
          <p14:tracePt t="23867" x="7259638" y="5018088"/>
          <p14:tracePt t="24076" x="7251700" y="5018088"/>
          <p14:tracePt t="24140" x="7242175" y="5018088"/>
          <p14:tracePt t="24165" x="7232650" y="5018088"/>
          <p14:tracePt t="24203" x="7224713" y="5018088"/>
          <p14:tracePt t="24217" x="7215188" y="5010150"/>
          <p14:tracePt t="24229" x="7197725" y="4991100"/>
          <p14:tracePt t="24254" x="7188200" y="4983163"/>
          <p14:tracePt t="24280" x="7180263" y="4973638"/>
          <p14:tracePt t="24305" x="7180263" y="4965700"/>
          <p14:tracePt t="24331" x="7170738" y="4965700"/>
          <p14:tracePt t="24343" x="7161213" y="4965700"/>
          <p14:tracePt t="24522" x="7153275" y="4965700"/>
          <p14:tracePt t="24572" x="7143750" y="4965700"/>
          <p14:tracePt t="24585" x="7126288" y="4965700"/>
          <p14:tracePt t="24598" x="7081838" y="4965700"/>
          <p14:tracePt t="24611" x="7018338" y="4956175"/>
          <p14:tracePt t="24623" x="6902450" y="4956175"/>
          <p14:tracePt t="24636" x="6777038" y="4938713"/>
          <p14:tracePt t="24651" x="6680200" y="4929188"/>
          <p14:tracePt t="24667" x="6616700" y="4919663"/>
          <p14:tracePt t="24684" x="6518275" y="4902200"/>
          <p14:tracePt t="24701" x="6491288" y="4902200"/>
          <p14:tracePt t="24718" x="6483350" y="4894263"/>
          <p14:tracePt t="24734" x="6465888" y="4884738"/>
          <p14:tracePt t="24751" x="6456363" y="4884738"/>
          <p14:tracePt t="24768" x="6446838" y="4884738"/>
          <p14:tracePt t="24801" x="6438900" y="4884738"/>
          <p14:tracePt t="24840" x="6429375" y="4884738"/>
          <p14:tracePt t="24853" x="6419850" y="4884738"/>
          <p14:tracePt t="24866" x="6411913" y="4884738"/>
          <p14:tracePt t="24878" x="6402388" y="4884738"/>
          <p14:tracePt t="24891" x="6384925" y="4884738"/>
          <p14:tracePt t="24904" x="6375400" y="4875213"/>
          <p14:tracePt t="24929" x="6367463" y="4875213"/>
          <p14:tracePt t="24954" x="6367463" y="4867275"/>
          <p14:tracePt t="25031" x="6367463" y="4857750"/>
          <p14:tracePt t="25095" x="6367463" y="4848225"/>
          <p14:tracePt t="25133" x="6367463" y="4840288"/>
          <p14:tracePt t="25158" x="6367463" y="4830763"/>
          <p14:tracePt t="25184" x="6367463" y="4822825"/>
          <p14:tracePt t="25235" x="6357938" y="4822825"/>
          <p14:tracePt t="25286" x="6348413" y="4822825"/>
          <p14:tracePt t="25312" x="6330950" y="4822825"/>
          <p14:tracePt t="25324" x="6323013" y="4822825"/>
          <p14:tracePt t="25337" x="6313488" y="4822825"/>
          <p14:tracePt t="25350" x="6296025" y="4822825"/>
          <p14:tracePt t="25363" x="6286500" y="4822825"/>
          <p14:tracePt t="25375" x="6276975" y="4822825"/>
          <p14:tracePt t="25388" x="6259513" y="4822825"/>
          <p14:tracePt t="25403" x="6232525" y="4822825"/>
          <p14:tracePt t="25419" x="6205538" y="4830763"/>
          <p14:tracePt t="25436" x="6108700" y="4875213"/>
          <p14:tracePt t="25453" x="6081713" y="4894263"/>
          <p14:tracePt t="25469" x="6062663" y="4919663"/>
          <p14:tracePt t="25486" x="6037263" y="4938713"/>
          <p14:tracePt t="25502" x="5991225" y="4965700"/>
          <p14:tracePt t="25520" x="5956300" y="4983163"/>
          <p14:tracePt t="25534" x="5938838" y="4991100"/>
          <p14:tracePt t="25551" x="5894388" y="5027613"/>
          <p14:tracePt t="25569" x="5875338" y="5037138"/>
          <p14:tracePt t="25585" x="5867400" y="5045075"/>
          <p14:tracePt t="25601" x="5840413" y="5054600"/>
          <p14:tracePt t="25618" x="5830888" y="5062538"/>
          <p14:tracePt t="25634" x="5822950" y="5072063"/>
          <p14:tracePt t="25651" x="5803900" y="5089525"/>
          <p14:tracePt t="25668" x="5795963" y="5099050"/>
          <p14:tracePt t="25685" x="5795963" y="5108575"/>
          <p14:tracePt t="25701" x="5786438" y="5116513"/>
          <p14:tracePt t="25718" x="5776913" y="5116513"/>
          <p14:tracePt t="25734" x="5776913" y="5108575"/>
          <p14:tracePt t="25911" x="5776913" y="5099050"/>
          <p14:tracePt t="25937" x="5786438" y="5089525"/>
          <p14:tracePt t="25949" x="5803900" y="5081588"/>
          <p14:tracePt t="25962" x="5813425" y="5072063"/>
          <p14:tracePt t="25975" x="5840413" y="5062538"/>
          <p14:tracePt t="25988" x="5857875" y="5045075"/>
          <p14:tracePt t="26002" x="5867400" y="5037138"/>
          <p14:tracePt t="26019" x="5894388" y="5027613"/>
          <p14:tracePt t="26035" x="5919788" y="5018088"/>
          <p14:tracePt t="26052" x="5938838" y="5010150"/>
          <p14:tracePt t="26068" x="5956300" y="5000625"/>
          <p14:tracePt t="26085" x="5965825" y="4983163"/>
          <p14:tracePt t="26085" x="5991225" y="4973638"/>
          <p14:tracePt t="26102" x="6010275" y="4965700"/>
          <p14:tracePt t="26118" x="6037263" y="4946650"/>
          <p14:tracePt t="26134" x="6062663" y="4938713"/>
          <p14:tracePt t="26152" x="6116638" y="4911725"/>
          <p14:tracePt t="26168" x="6134100" y="4902200"/>
          <p14:tracePt t="26185" x="6161088" y="4894263"/>
          <p14:tracePt t="26201" x="6180138" y="4875213"/>
          <p14:tracePt t="26218" x="6197600" y="4867275"/>
          <p14:tracePt t="26235" x="6215063" y="4857750"/>
          <p14:tracePt t="26254" x="6224588" y="4857750"/>
          <p14:tracePt t="26293" x="6232525" y="4848225"/>
          <p14:tracePt t="26318" x="6242050" y="4848225"/>
          <p14:tracePt t="26331" x="6251575" y="4848225"/>
          <p14:tracePt t="26357" x="6251575" y="4867275"/>
          <p14:tracePt t="26624" x="6232525" y="4867275"/>
          <p14:tracePt t="26637" x="6224588" y="4884738"/>
          <p14:tracePt t="26652" x="6197600" y="4894263"/>
          <p14:tracePt t="26663" x="6161088" y="4919663"/>
          <p14:tracePt t="26675" x="6116638" y="4956175"/>
          <p14:tracePt t="26688" x="6062663" y="4983163"/>
          <p14:tracePt t="26702" x="6037263" y="5000625"/>
          <p14:tracePt t="26718" x="6010275" y="5018088"/>
          <p14:tracePt t="26735" x="6000750" y="5027613"/>
          <p14:tracePt t="26751" x="5983288" y="5045075"/>
          <p14:tracePt t="26769" x="5973763" y="5045075"/>
          <p14:tracePt t="26790" x="5973763" y="5054600"/>
          <p14:tracePt t="26816" x="5983288" y="50546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Structure of Skin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38" y="1853248"/>
            <a:ext cx="8946541" cy="4195481"/>
          </a:xfrm>
        </p:spPr>
        <p:txBody>
          <a:bodyPr/>
          <a:lstStyle/>
          <a:p>
            <a:pPr algn="l" rtl="0"/>
            <a:r>
              <a:rPr lang="en-US" dirty="0" smtClean="0"/>
              <a:t>Epidermis:</a:t>
            </a:r>
          </a:p>
          <a:p>
            <a:pPr marL="0" indent="0" algn="l" rtl="0">
              <a:buNone/>
            </a:pPr>
            <a:r>
              <a:rPr lang="en-US" dirty="0" smtClean="0"/>
              <a:t>Keratinocytes   95%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Non keratinocytes    5%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 smtClean="0"/>
              <a:t>Dermis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Subcutaneous tissue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003" y="1223494"/>
            <a:ext cx="6761408" cy="51257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03"/>
    </mc:Choice>
    <mc:Fallback>
      <p:transition spd="slow" advTm="38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8" x="9010650" y="3759200"/>
          <p14:tracePt t="3049" x="9001125" y="3759200"/>
          <p14:tracePt t="3176" x="8974138" y="3768725"/>
          <p14:tracePt t="3188" x="8902700" y="3786188"/>
          <p14:tracePt t="3201" x="8705850" y="3822700"/>
          <p14:tracePt t="3216" x="8224838" y="3875088"/>
          <p14:tracePt t="3227" x="7823200" y="3911600"/>
          <p14:tracePt t="3239" x="7429500" y="3911600"/>
          <p14:tracePt t="3253" x="7027863" y="3902075"/>
          <p14:tracePt t="3267" x="6438900" y="3803650"/>
          <p14:tracePt t="3284" x="5705475" y="3670300"/>
          <p14:tracePt t="3300" x="4572000" y="3286125"/>
          <p14:tracePt t="3317" x="4295775" y="3187700"/>
          <p14:tracePt t="3333" x="4089400" y="3133725"/>
          <p14:tracePt t="3350" x="3929063" y="3089275"/>
          <p14:tracePt t="3368" x="3884613" y="3071813"/>
          <p14:tracePt t="3383" x="3867150" y="3062288"/>
          <p14:tracePt t="3400" x="3857625" y="3054350"/>
          <p14:tracePt t="3417" x="3848100" y="3054350"/>
          <p14:tracePt t="3724" x="3830638" y="3054350"/>
          <p14:tracePt t="3736" x="3759200" y="3036888"/>
          <p14:tracePt t="3750" x="3608388" y="3017838"/>
          <p14:tracePt t="3762" x="3295650" y="2982913"/>
          <p14:tracePt t="3775" x="2813050" y="2911475"/>
          <p14:tracePt t="3788" x="2517775" y="2840038"/>
          <p14:tracePt t="3800" x="2295525" y="2776538"/>
          <p14:tracePt t="3816" x="2116138" y="2714625"/>
          <p14:tracePt t="3833" x="2027238" y="2670175"/>
          <p14:tracePt t="3850" x="1857375" y="2562225"/>
          <p14:tracePt t="3867" x="1776413" y="2500313"/>
          <p14:tracePt t="3884" x="1731963" y="2428875"/>
          <p14:tracePt t="3900" x="1643063" y="2303463"/>
          <p14:tracePt t="3917" x="1608138" y="2251075"/>
          <p14:tracePt t="3934" x="1581150" y="2205038"/>
          <p14:tracePt t="3950" x="1562100" y="2116138"/>
          <p14:tracePt t="3968" x="1562100" y="2098675"/>
          <p14:tracePt t="3985" x="1562100" y="2089150"/>
          <p14:tracePt t="4000" x="1562100" y="2081213"/>
          <p14:tracePt t="4017" x="1562100" y="2071688"/>
          <p14:tracePt t="4033" x="1554163" y="2071688"/>
          <p14:tracePt t="4145" x="1554163" y="2062163"/>
          <p14:tracePt t="4222" x="1544638" y="2062163"/>
          <p14:tracePt t="4336" x="1544638" y="2071688"/>
          <p14:tracePt t="4426" x="1544638" y="2089150"/>
          <p14:tracePt t="4439" x="1544638" y="2116138"/>
          <p14:tracePt t="4451" x="1544638" y="2143125"/>
          <p14:tracePt t="4464" x="1544638" y="2160588"/>
          <p14:tracePt t="4477" x="1554163" y="2179638"/>
          <p14:tracePt t="4489" x="1562100" y="2197100"/>
          <p14:tracePt t="4502" x="1562100" y="2205038"/>
          <p14:tracePt t="4517" x="1562100" y="2214563"/>
          <p14:tracePt t="4533" x="1562100" y="2232025"/>
          <p14:tracePt t="4550" x="1571625" y="2241550"/>
          <p14:tracePt t="4568" x="1581150" y="2251075"/>
          <p14:tracePt t="4923" x="1581150" y="2259013"/>
          <p14:tracePt t="4961" x="1581150" y="2268538"/>
          <p14:tracePt t="4974" x="1581150" y="2303463"/>
          <p14:tracePt t="4987" x="1581150" y="2322513"/>
          <p14:tracePt t="5000" x="1581150" y="2339975"/>
          <p14:tracePt t="5016" x="1581150" y="2357438"/>
          <p14:tracePt t="5033" x="1581150" y="2374900"/>
          <p14:tracePt t="5050" x="1589088" y="2411413"/>
          <p14:tracePt t="5067" x="1589088" y="2419350"/>
          <p14:tracePt t="5083" x="1589088" y="2438400"/>
          <p14:tracePt t="5099" x="1598613" y="2446338"/>
          <p14:tracePt t="5117" x="1598613" y="2455863"/>
          <p14:tracePt t="5140" x="1608138" y="2455863"/>
          <p14:tracePt t="5153" x="1608138" y="2465388"/>
          <p14:tracePt t="5166" x="1608138" y="2473325"/>
          <p14:tracePt t="5191" x="1608138" y="2482850"/>
          <p14:tracePt t="5242" x="1608138" y="2490788"/>
          <p14:tracePt t="5281" x="1608138" y="2500313"/>
          <p14:tracePt t="5293" x="1598613" y="2500313"/>
          <p14:tracePt t="5306" x="1571625" y="2517775"/>
          <p14:tracePt t="5319" x="1500188" y="2536825"/>
          <p14:tracePt t="5333" x="1446213" y="2562225"/>
          <p14:tracePt t="5349" x="1393825" y="2581275"/>
          <p14:tracePt t="5367" x="1303338" y="2589213"/>
          <p14:tracePt t="5383" x="1276350" y="2598738"/>
          <p14:tracePt t="5400" x="1258888" y="2598738"/>
          <p14:tracePt t="5416" x="1231900" y="2598738"/>
          <p14:tracePt t="5434" x="1214438" y="2598738"/>
          <p14:tracePt t="5450" x="1204913" y="2598738"/>
          <p14:tracePt t="5484" x="1196975" y="2598738"/>
          <p14:tracePt t="5779" x="1187450" y="2598738"/>
          <p14:tracePt t="5791" x="1169988" y="2598738"/>
          <p14:tracePt t="5804" x="1160463" y="2598738"/>
          <p14:tracePt t="5818" x="1152525" y="2598738"/>
          <p14:tracePt t="5834" x="1133475" y="2598738"/>
          <p14:tracePt t="5851" x="1108075" y="2598738"/>
          <p14:tracePt t="5851" x="1081088" y="2598738"/>
          <p14:tracePt t="5868" x="1062038" y="2598738"/>
          <p14:tracePt t="5884" x="1054100" y="2598738"/>
          <p14:tracePt t="5900" x="1044575" y="2598738"/>
          <p14:tracePt t="5917" x="1027113" y="2598738"/>
          <p14:tracePt t="5934" x="1017588" y="2598738"/>
          <p14:tracePt t="5951" x="1009650" y="2598738"/>
          <p14:tracePt t="5983" x="1017588" y="2598738"/>
          <p14:tracePt t="6225" x="1027113" y="2598738"/>
          <p14:tracePt t="6481" x="1044575" y="2598738"/>
          <p14:tracePt t="6814" x="1054100" y="2598738"/>
          <p14:tracePt t="6826" x="1062038" y="2598738"/>
          <p14:tracePt t="6839" x="1089025" y="2598738"/>
          <p14:tracePt t="6852" x="1108075" y="2598738"/>
          <p14:tracePt t="6867" x="1160463" y="2598738"/>
          <p14:tracePt t="6884" x="1204913" y="2598738"/>
          <p14:tracePt t="6901" x="1322388" y="2598738"/>
          <p14:tracePt t="6918" x="1374775" y="2608263"/>
          <p14:tracePt t="6934" x="1455738" y="2616200"/>
          <p14:tracePt t="6951" x="1598613" y="2625725"/>
          <p14:tracePt t="6968" x="1643063" y="2633663"/>
          <p14:tracePt t="6984" x="1687513" y="2643188"/>
          <p14:tracePt t="7001" x="1724025" y="2643188"/>
          <p14:tracePt t="7017" x="1758950" y="2652713"/>
          <p14:tracePt t="7035" x="1776413" y="2652713"/>
          <p14:tracePt t="7052" x="1785938" y="2652713"/>
          <p14:tracePt t="7069" x="1776413" y="2652713"/>
          <p14:tracePt t="7159" x="1751013" y="2652713"/>
          <p14:tracePt t="7170" x="1697038" y="2652713"/>
          <p14:tracePt t="7185" x="1581150" y="2660650"/>
          <p14:tracePt t="7196" x="1473200" y="2660650"/>
          <p14:tracePt t="7209" x="1393825" y="2660650"/>
          <p14:tracePt t="7222" x="1330325" y="2660650"/>
          <p14:tracePt t="7235" x="1276350" y="2660650"/>
          <p14:tracePt t="7251" x="1250950" y="2660650"/>
          <p14:tracePt t="7268" x="1214438" y="2660650"/>
          <p14:tracePt t="7284" x="1179513" y="2660650"/>
          <p14:tracePt t="7302" x="1160463" y="2660650"/>
          <p14:tracePt t="7317" x="1152525" y="2660650"/>
          <p14:tracePt t="7334" x="1143000" y="2660650"/>
          <p14:tracePt t="7351" x="1133475" y="2660650"/>
          <p14:tracePt t="7369" x="1143000" y="2660650"/>
          <p14:tracePt t="8079" x="1179513" y="2660650"/>
          <p14:tracePt t="8091" x="1214438" y="2660650"/>
          <p14:tracePt t="8104" x="1276350" y="2660650"/>
          <p14:tracePt t="8119" x="1347788" y="2660650"/>
          <p14:tracePt t="8136" x="1419225" y="2660650"/>
          <p14:tracePt t="8153" x="1571625" y="2660650"/>
          <p14:tracePt t="8169" x="1633538" y="2660650"/>
          <p14:tracePt t="8184" x="1670050" y="2660650"/>
          <p14:tracePt t="8202" x="1714500" y="2660650"/>
          <p14:tracePt t="8202" x="1795463" y="2660650"/>
          <p14:tracePt t="8219" x="1839913" y="2660650"/>
          <p14:tracePt t="8235" x="1893888" y="2670175"/>
          <p14:tracePt t="8251" x="1928813" y="2670175"/>
          <p14:tracePt t="8268" x="1973263" y="2670175"/>
          <p14:tracePt t="8285" x="1990725" y="2670175"/>
          <p14:tracePt t="8301" x="2000250" y="2670175"/>
          <p14:tracePt t="8318" x="2036763" y="2670175"/>
          <p14:tracePt t="8336" x="2054225" y="2670175"/>
          <p14:tracePt t="8351" x="2081213" y="2670175"/>
          <p14:tracePt t="8368" x="2125663" y="2670175"/>
          <p14:tracePt t="8385" x="2143125" y="2670175"/>
          <p14:tracePt t="8401" x="2160588" y="2670175"/>
          <p14:tracePt t="8418" x="2179638" y="2670175"/>
          <p14:tracePt t="8434" x="2214563" y="2670175"/>
          <p14:tracePt t="8450" x="2232025" y="2670175"/>
          <p14:tracePt t="8467" x="2259013" y="2660650"/>
          <p14:tracePt t="8483" x="2312988" y="2643188"/>
          <p14:tracePt t="8501" x="2330450" y="2633663"/>
          <p14:tracePt t="8517" x="2347913" y="2625725"/>
          <p14:tracePt t="8534" x="2366963" y="2625725"/>
          <p14:tracePt t="8552" x="2374900" y="2616200"/>
          <p14:tracePt t="8568" x="2384425" y="2608263"/>
          <p14:tracePt t="8585" x="2393950" y="2608263"/>
          <p14:tracePt t="8602" x="2393950" y="2598738"/>
          <p14:tracePt t="8617" x="2401888" y="2598738"/>
          <p14:tracePt t="8634" x="2411413" y="2598738"/>
          <p14:tracePt t="8651" x="2419350" y="2598738"/>
          <p14:tracePt t="8702" x="2438400" y="2598738"/>
          <p14:tracePt t="8728" x="2446338" y="2598738"/>
          <p14:tracePt t="8740" x="2465388" y="2598738"/>
          <p14:tracePt t="8753" x="2482850" y="2598738"/>
          <p14:tracePt t="8768" x="2509838" y="2598738"/>
          <p14:tracePt t="8785" x="2527300" y="2598738"/>
          <p14:tracePt t="8802" x="2544763" y="2598738"/>
          <p14:tracePt t="8819" x="2554288" y="2598738"/>
          <p14:tracePt t="8843" x="2562225" y="2598738"/>
          <p14:tracePt t="8893" x="2571750" y="2598738"/>
          <p14:tracePt t="8919" x="2581275" y="2598738"/>
          <p14:tracePt t="8983" x="2589213" y="2598738"/>
          <p14:tracePt t="9072" x="2589213" y="2608263"/>
          <p14:tracePt t="9417" x="2598738" y="2608263"/>
          <p14:tracePt t="9608" x="2608263" y="2608263"/>
          <p14:tracePt t="9634" x="2616200" y="2608263"/>
          <p14:tracePt t="9648" x="2652713" y="2616200"/>
          <p14:tracePt t="9675" x="2687638" y="2616200"/>
          <p14:tracePt t="9685" x="2714625" y="2625725"/>
          <p14:tracePt t="9701" x="2732088" y="2625725"/>
          <p14:tracePt t="9717" x="2741613" y="2625725"/>
          <p14:tracePt t="9735" x="2768600" y="2633663"/>
          <p14:tracePt t="9752" x="2776538" y="2643188"/>
          <p14:tracePt t="9767" x="2786063" y="2643188"/>
          <p14:tracePt t="9784" x="2813050" y="2660650"/>
          <p14:tracePt t="9802" x="2822575" y="2660650"/>
          <p14:tracePt t="9824" x="2822575" y="2670175"/>
          <p14:tracePt t="9850" x="2822575" y="2679700"/>
          <p14:tracePt t="9914" x="2822575" y="2697163"/>
          <p14:tracePt t="9927" x="2776538" y="2768600"/>
          <p14:tracePt t="9940" x="2660650" y="2911475"/>
          <p14:tracePt t="9953" x="2509838" y="3071813"/>
          <p14:tracePt t="9968" x="2393950" y="3187700"/>
          <p14:tracePt t="9985" x="2276475" y="3340100"/>
          <p14:tracePt t="10002" x="2143125" y="3482975"/>
          <p14:tracePt t="10019" x="2081213" y="3517900"/>
          <p14:tracePt t="10035" x="2027238" y="3544888"/>
          <p14:tracePt t="10053" x="1965325" y="3562350"/>
          <p14:tracePt t="10070" x="1919288" y="3571875"/>
          <p14:tracePt t="10085" x="1866900" y="3581400"/>
          <p14:tracePt t="10102" x="1731963" y="3589338"/>
          <p14:tracePt t="10119" x="1670050" y="3589338"/>
          <p14:tracePt t="10135" x="1608138" y="3589338"/>
          <p14:tracePt t="10152" x="1455738" y="3589338"/>
          <p14:tracePt t="10169" x="1374775" y="3589338"/>
          <p14:tracePt t="10184" x="1312863" y="3589338"/>
          <p14:tracePt t="10201" x="1258888" y="3589338"/>
          <p14:tracePt t="10217" x="1116013" y="3589338"/>
          <p14:tracePt t="10235" x="1054100" y="3581400"/>
          <p14:tracePt t="10252" x="990600" y="3581400"/>
          <p14:tracePt t="10268" x="893763" y="3571875"/>
          <p14:tracePt t="10285" x="857250" y="3562350"/>
          <p14:tracePt t="10301" x="803275" y="3562350"/>
          <p14:tracePt t="10318" x="768350" y="3562350"/>
          <p14:tracePt t="10318" x="741363" y="3562350"/>
          <p14:tracePt t="10335" x="723900" y="3562350"/>
          <p14:tracePt t="10351" x="704850" y="3562350"/>
          <p14:tracePt t="10367" x="696913" y="3562350"/>
          <p14:tracePt t="10384" x="679450" y="3562350"/>
          <p14:tracePt t="10401" x="669925" y="3562350"/>
          <p14:tracePt t="10424" x="669925" y="3554413"/>
          <p14:tracePt t="10603" x="669925" y="3544888"/>
          <p14:tracePt t="10769" x="687388" y="3544888"/>
          <p14:tracePt t="10820" x="723900" y="3544888"/>
          <p14:tracePt t="10835" x="785813" y="3536950"/>
          <p14:tracePt t="10846" x="893763" y="3527425"/>
          <p14:tracePt t="10859" x="1027113" y="3527425"/>
          <p14:tracePt t="10871" x="1160463" y="3527425"/>
          <p14:tracePt t="10885" x="1258888" y="3517900"/>
          <p14:tracePt t="10902" x="1357313" y="3509963"/>
          <p14:tracePt t="10918" x="1616075" y="3509963"/>
          <p14:tracePt t="10937" x="1731963" y="3509963"/>
          <p14:tracePt t="10952" x="1812925" y="3509963"/>
          <p14:tracePt t="10968" x="1919288" y="3509963"/>
          <p14:tracePt t="10985" x="2116138" y="3490913"/>
          <p14:tracePt t="11002" x="2197100" y="3490913"/>
          <p14:tracePt t="11018" x="2312988" y="3490913"/>
          <p14:tracePt t="11035" x="2517775" y="3490913"/>
          <p14:tracePt t="11054" x="2608263" y="3509963"/>
          <p14:tracePt t="11068" x="2732088" y="3527425"/>
          <p14:tracePt t="11085" x="2901950" y="3554413"/>
          <p14:tracePt t="11103" x="2973388" y="3571875"/>
          <p14:tracePt t="11118" x="3036888" y="3581400"/>
          <p14:tracePt t="11135" x="3125788" y="3589338"/>
          <p14:tracePt t="11153" x="3152775" y="3598863"/>
          <p14:tracePt t="11168" x="3160713" y="3598863"/>
          <p14:tracePt t="11184" x="3170238" y="3598863"/>
          <p14:tracePt t="11201" x="3187700" y="3598863"/>
          <p14:tracePt t="11218" x="3197225" y="3598863"/>
          <p14:tracePt t="11254" x="3205163" y="3598863"/>
          <p14:tracePt t="11269" x="3214688" y="3598863"/>
          <p14:tracePt t="11279" x="3224213" y="3598863"/>
          <p14:tracePt t="11305" x="3232150" y="3598863"/>
          <p14:tracePt t="11318" x="3241675" y="3589338"/>
          <p14:tracePt t="11330" x="3251200" y="3589338"/>
          <p14:tracePt t="11687" x="3241675" y="3589338"/>
          <p14:tracePt t="11905" x="3232150" y="3589338"/>
          <p14:tracePt t="11919" x="3224213" y="3589338"/>
          <p14:tracePt t="11931" x="3205163" y="3589338"/>
          <p14:tracePt t="11943" x="3187700" y="3589338"/>
          <p14:tracePt t="11956" x="3160713" y="3598863"/>
          <p14:tracePt t="11970" x="3116263" y="3608388"/>
          <p14:tracePt t="11985" x="3089275" y="3616325"/>
          <p14:tracePt t="12002" x="3071813" y="3616325"/>
          <p14:tracePt t="12019" x="3027363" y="3633788"/>
          <p14:tracePt t="12036" x="3009900" y="3643313"/>
          <p14:tracePt t="12053" x="2982913" y="3643313"/>
          <p14:tracePt t="12069" x="2874963" y="3679825"/>
          <p14:tracePt t="12086" x="2813050" y="3697288"/>
          <p14:tracePt t="12102" x="2724150" y="3732213"/>
          <p14:tracePt t="12119" x="2625725" y="3732213"/>
          <p14:tracePt t="12137" x="2571750" y="3732213"/>
          <p14:tracePt t="12153" x="2536825" y="3732213"/>
          <p14:tracePt t="12169" x="2482850" y="3732213"/>
          <p14:tracePt t="12186" x="2446338" y="3732213"/>
          <p14:tracePt t="12202" x="2419350" y="3732213"/>
          <p14:tracePt t="12219" x="2393950" y="3732213"/>
          <p14:tracePt t="12236" x="2339975" y="3732213"/>
          <p14:tracePt t="12254" x="2312988" y="3732213"/>
          <p14:tracePt t="12269" x="2276475" y="3732213"/>
          <p14:tracePt t="12269" x="2251075" y="3732213"/>
          <p14:tracePt t="12289" x="2232025" y="3732213"/>
          <p14:tracePt t="12303" x="2214563" y="3732213"/>
          <p14:tracePt t="12319" x="2205038" y="3732213"/>
          <p14:tracePt t="12336" x="2187575" y="3732213"/>
          <p14:tracePt t="12353" x="2197100" y="3732213"/>
          <p14:tracePt t="12786" x="2214563" y="3732213"/>
          <p14:tracePt t="12798" x="2224088" y="3732213"/>
          <p14:tracePt t="12812" x="2251075" y="3732213"/>
          <p14:tracePt t="12824" x="2268538" y="3732213"/>
          <p14:tracePt t="12837" x="2286000" y="3732213"/>
          <p14:tracePt t="12853" x="2312988" y="3732213"/>
          <p14:tracePt t="12869" x="2339975" y="3732213"/>
          <p14:tracePt t="12886" x="2411413" y="3732213"/>
          <p14:tracePt t="12903" x="2473325" y="3732213"/>
          <p14:tracePt t="12919" x="2536825" y="3732213"/>
          <p14:tracePt t="12936" x="2616200" y="3732213"/>
          <p14:tracePt t="12953" x="2643188" y="3732213"/>
          <p14:tracePt t="12969" x="2652713" y="3732213"/>
          <p14:tracePt t="12986" x="2660650" y="3732213"/>
          <p14:tracePt t="13003" x="2670175" y="3732213"/>
          <p14:tracePt t="13041" x="2660650" y="3732213"/>
          <p14:tracePt t="13181" x="2652713" y="3732213"/>
          <p14:tracePt t="13246" x="2643188" y="3732213"/>
          <p14:tracePt t="13297" x="2633663" y="3732213"/>
          <p14:tracePt t="13578" x="2625725" y="3732213"/>
          <p14:tracePt t="13872" x="2616200" y="3732213"/>
          <p14:tracePt t="13885" x="2608263" y="3741738"/>
          <p14:tracePt t="13898" x="2589213" y="3751263"/>
          <p14:tracePt t="13910" x="2554288" y="3759200"/>
          <p14:tracePt t="13923" x="2517775" y="3786188"/>
          <p14:tracePt t="13936" x="2482850" y="3795713"/>
          <p14:tracePt t="13952" x="2438400" y="3813175"/>
          <p14:tracePt t="13969" x="2419350" y="3813175"/>
          <p14:tracePt t="14421" x="2401888" y="3813175"/>
          <p14:tracePt t="14436" x="2366963" y="3822700"/>
          <p14:tracePt t="14446" x="2303463" y="3857625"/>
          <p14:tracePt t="14459" x="2197100" y="3894138"/>
          <p14:tracePt t="14472" x="2098675" y="3938588"/>
          <p14:tracePt t="14486" x="2044700" y="3965575"/>
          <p14:tracePt t="14503" x="1990725" y="3990975"/>
          <p14:tracePt t="14520" x="1919288" y="4017963"/>
          <p14:tracePt t="14537" x="1893888" y="4037013"/>
          <p14:tracePt t="14553" x="1857375" y="4044950"/>
          <p14:tracePt t="14570" x="1830388" y="4062413"/>
          <p14:tracePt t="14586" x="1768475" y="4089400"/>
          <p14:tracePt t="14604" x="1751013" y="4098925"/>
          <p14:tracePt t="14620" x="1714500" y="4116388"/>
          <p14:tracePt t="14639" x="1704975" y="4116388"/>
          <p14:tracePt t="14658" x="1697038" y="4116388"/>
          <p14:tracePt t="14670" x="1687513" y="4125913"/>
          <p14:tracePt t="14685" x="1670050" y="4133850"/>
          <p14:tracePt t="14703" x="1660525" y="4133850"/>
          <p14:tracePt t="14719" x="1652588" y="4133850"/>
          <p14:tracePt t="14735" x="1608138" y="4143375"/>
          <p14:tracePt t="14752" x="1581150" y="4160838"/>
          <p14:tracePt t="14768" x="1554163" y="4160838"/>
          <p14:tracePt t="14785" x="1517650" y="4179888"/>
          <p14:tracePt t="14802" x="1465263" y="4205288"/>
          <p14:tracePt t="14819" x="1446213" y="4214813"/>
          <p14:tracePt t="14835" x="1428750" y="4214813"/>
          <p14:tracePt t="14852" x="1411288" y="4224338"/>
          <p14:tracePt t="14869" x="1401763" y="4224338"/>
          <p14:tracePt t="14893" x="1393825" y="4224338"/>
          <p14:tracePt t="14905" x="1384300" y="4224338"/>
          <p14:tracePt t="14944" x="1384300" y="4232275"/>
          <p14:tracePt t="15046" x="1384300" y="4241800"/>
          <p14:tracePt t="15059" x="1393825" y="4268788"/>
          <p14:tracePt t="15072" x="1401763" y="4303713"/>
          <p14:tracePt t="15087" x="1428750" y="4384675"/>
          <p14:tracePt t="15103" x="1455738" y="4500563"/>
          <p14:tracePt t="15120" x="1536700" y="4697413"/>
          <p14:tracePt t="15137" x="1571625" y="4776788"/>
          <p14:tracePt t="15153" x="1608138" y="4857750"/>
          <p14:tracePt t="15170" x="1714500" y="5037138"/>
          <p14:tracePt t="15187" x="1776413" y="5089525"/>
          <p14:tracePt t="15203" x="1830388" y="5143500"/>
          <p14:tracePt t="15220" x="1874838" y="5187950"/>
          <p14:tracePt t="15237" x="1946275" y="5224463"/>
          <p14:tracePt t="15254" x="1982788" y="5241925"/>
          <p14:tracePt t="15269" x="2009775" y="5251450"/>
          <p14:tracePt t="15286" x="2062163" y="5251450"/>
          <p14:tracePt t="15304" x="2081213" y="5259388"/>
          <p14:tracePt t="15320" x="2089150" y="5259388"/>
          <p14:tracePt t="15337" x="2116138" y="5268913"/>
          <p14:tracePt t="15355" x="2133600" y="5276850"/>
          <p14:tracePt t="15370" x="2143125" y="5276850"/>
          <p14:tracePt t="15386" x="2152650" y="5286375"/>
          <p14:tracePt t="15404" x="2160588" y="5295900"/>
          <p14:tracePt t="15420" x="2179638" y="5295900"/>
          <p14:tracePt t="15467" x="2187575" y="5295900"/>
          <p14:tracePt t="15480" x="2241550" y="5286375"/>
          <p14:tracePt t="15492" x="2357438" y="5241925"/>
          <p14:tracePt t="15505" x="2625725" y="5160963"/>
          <p14:tracePt t="15520" x="3044825" y="5072063"/>
          <p14:tracePt t="15536" x="3259138" y="5037138"/>
          <p14:tracePt t="15553" x="3822700" y="4991100"/>
          <p14:tracePt t="15571" x="4098925" y="4991100"/>
          <p14:tracePt t="15587" x="4340225" y="4991100"/>
          <p14:tracePt t="15603" x="4724400" y="4991100"/>
          <p14:tracePt t="15621" x="4848225" y="4991100"/>
          <p14:tracePt t="15637" x="4938713" y="4991100"/>
          <p14:tracePt t="15654" x="5037138" y="4991100"/>
          <p14:tracePt t="15669" x="5205413" y="4991100"/>
          <p14:tracePt t="15686" x="5259388" y="4983163"/>
          <p14:tracePt t="15702" x="5268913" y="4956175"/>
          <p14:tracePt t="15966" x="5322888" y="4911725"/>
          <p14:tracePt t="15978" x="5616575" y="4633913"/>
          <p14:tracePt t="15991" x="6340475" y="3946525"/>
          <p14:tracePt t="16004" x="6991350" y="3438525"/>
          <p14:tracePt t="16020" x="7375525" y="3205163"/>
          <p14:tracePt t="16037" x="8277225" y="2714625"/>
          <p14:tracePt t="16055" x="8661400" y="2571750"/>
          <p14:tracePt t="16070" x="8858250" y="2517775"/>
          <p14:tracePt t="16087" x="9055100" y="2455863"/>
          <p14:tracePt t="16104" x="9259888" y="2401888"/>
          <p14:tracePt t="16120" x="9323388" y="2393950"/>
          <p14:tracePt t="16136" x="9375775" y="2374900"/>
          <p14:tracePt t="16154" x="9439275" y="2357438"/>
          <p14:tracePt t="16171" x="9474200" y="2347913"/>
          <p14:tracePt t="16186" x="9491663" y="2339975"/>
          <p14:tracePt t="16202" x="9510713" y="2322513"/>
          <p14:tracePt t="16219" x="9537700" y="2303463"/>
          <p14:tracePt t="16236" x="9555163" y="2303463"/>
          <p14:tracePt t="16252" x="9572625" y="2295525"/>
          <p14:tracePt t="16269" x="9634538" y="2251075"/>
          <p14:tracePt t="16286" x="9698038" y="2205038"/>
          <p14:tracePt t="16302" x="9786938" y="2170113"/>
          <p14:tracePt t="16319" x="9912350" y="2071688"/>
          <p14:tracePt t="16338" x="9939338" y="2062163"/>
          <p14:tracePt t="16353" x="9947275" y="2044700"/>
          <p14:tracePt t="16369" x="9956800" y="2044700"/>
          <p14:tracePt t="16386" x="9956800" y="2036763"/>
          <p14:tracePt t="16403" x="9947275" y="2044700"/>
          <p14:tracePt t="16679" x="9902825" y="2071688"/>
          <p14:tracePt t="16692" x="9840913" y="2108200"/>
          <p14:tracePt t="16705" x="9786938" y="2133600"/>
          <p14:tracePt t="16717" x="9742488" y="2152650"/>
          <p14:tracePt t="16730" x="9705975" y="2160588"/>
          <p14:tracePt t="16743" x="9680575" y="2160588"/>
          <p14:tracePt t="16756" x="9661525" y="2170113"/>
          <p14:tracePt t="16770" x="9653588" y="2170113"/>
          <p14:tracePt t="16788" x="9644063" y="2170113"/>
          <p14:tracePt t="16803" x="9626600" y="2170113"/>
          <p14:tracePt t="16820" x="9617075" y="2170113"/>
          <p14:tracePt t="16838" x="9599613" y="2170113"/>
          <p14:tracePt t="16858" x="9582150" y="2170113"/>
          <p14:tracePt t="16883" x="9572625" y="2170113"/>
          <p14:tracePt t="16909" x="9563100" y="2170113"/>
          <p14:tracePt t="16960" x="9582150" y="2170113"/>
          <p14:tracePt t="17036" x="9617075" y="2170113"/>
          <p14:tracePt t="17049" x="9715500" y="2170113"/>
          <p14:tracePt t="17062" x="9813925" y="2170113"/>
          <p14:tracePt t="17075" x="9894888" y="2170113"/>
          <p14:tracePt t="17088" x="9947275" y="2170113"/>
          <p14:tracePt t="17104" x="9974263" y="2170113"/>
          <p14:tracePt t="17120" x="9983788" y="2170113"/>
          <p14:tracePt t="17137" x="10010775" y="2170113"/>
          <p14:tracePt t="17155" x="10018713" y="2170113"/>
          <p14:tracePt t="17176" x="10028238" y="2170113"/>
          <p14:tracePt t="17189" x="10037763" y="2170113"/>
          <p14:tracePt t="17203" x="10045700" y="2170113"/>
          <p14:tracePt t="17240" x="10055225" y="2170113"/>
          <p14:tracePt t="17254" x="10037763" y="2170113"/>
          <p14:tracePt t="17355" x="10010775" y="2170113"/>
          <p14:tracePt t="17368" x="9974263" y="2179638"/>
          <p14:tracePt t="17381" x="9894888" y="2187575"/>
          <p14:tracePt t="17393" x="9848850" y="2197100"/>
          <p14:tracePt t="17406" x="9796463" y="2197100"/>
          <p14:tracePt t="17421" x="9769475" y="2197100"/>
          <p14:tracePt t="17437" x="9752013" y="2197100"/>
          <p14:tracePt t="17453" x="9742488" y="2197100"/>
          <p14:tracePt t="17470" x="9732963" y="2197100"/>
          <p14:tracePt t="17487" x="9752013" y="2197100"/>
          <p14:tracePt t="17597" x="9759950" y="2197100"/>
          <p14:tracePt t="17610" x="9786938" y="2205038"/>
          <p14:tracePt t="17623" x="9813925" y="2205038"/>
          <p14:tracePt t="17637" x="9823450" y="2205038"/>
          <p14:tracePt t="17654" x="9840913" y="2214563"/>
          <p14:tracePt t="17671" x="9848850" y="2214563"/>
          <p14:tracePt t="17699" x="9858375" y="2214563"/>
          <p14:tracePt t="17712" x="9867900" y="2214563"/>
          <p14:tracePt t="17802" x="9867900" y="2224088"/>
          <p14:tracePt t="17840" x="9867900" y="2241550"/>
          <p14:tracePt t="17903" x="9867900" y="2251075"/>
          <p14:tracePt t="17916" x="9848850" y="2268538"/>
          <p14:tracePt t="17929" x="9831388" y="2303463"/>
          <p14:tracePt t="17942" x="9804400" y="2330450"/>
          <p14:tracePt t="17955" x="9796463" y="2366963"/>
          <p14:tracePt t="17970" x="9777413" y="2393950"/>
          <p14:tracePt t="17987" x="9752013" y="2428875"/>
          <p14:tracePt t="18004" x="9732963" y="2482850"/>
          <p14:tracePt t="18021" x="9725025" y="2500313"/>
          <p14:tracePt t="18037" x="9725025" y="2517775"/>
          <p14:tracePt t="18055" x="9715500" y="2517775"/>
          <p14:tracePt t="18147" x="9715500" y="2527300"/>
          <p14:tracePt t="18337" x="9715500" y="2544763"/>
          <p14:tracePt t="18350" x="9725025" y="2571750"/>
          <p14:tracePt t="18363" x="9732963" y="2625725"/>
          <p14:tracePt t="18375" x="9752013" y="2687638"/>
          <p14:tracePt t="18388" x="9759950" y="2751138"/>
          <p14:tracePt t="18404" x="9769475" y="2803525"/>
          <p14:tracePt t="18420" x="9777413" y="2840038"/>
          <p14:tracePt t="18437" x="9786938" y="2894013"/>
          <p14:tracePt t="18455" x="9796463" y="2919413"/>
          <p14:tracePt t="18470" x="9796463" y="2965450"/>
          <p14:tracePt t="18487" x="9804400" y="3089275"/>
          <p14:tracePt t="18505" x="9813925" y="3152775"/>
          <p14:tracePt t="18520" x="9813925" y="3205163"/>
          <p14:tracePt t="18537" x="9823450" y="3340100"/>
          <p14:tracePt t="18555" x="9823450" y="3446463"/>
          <p14:tracePt t="18570" x="9831388" y="3562350"/>
          <p14:tracePt t="18588" x="9848850" y="3705225"/>
          <p14:tracePt t="18605" x="9858375" y="3751263"/>
          <p14:tracePt t="18620" x="9875838" y="3768725"/>
          <p14:tracePt t="18637" x="9875838" y="3786188"/>
          <p14:tracePt t="18654" x="9875838" y="3813175"/>
          <p14:tracePt t="18670" x="9840913" y="3813175"/>
          <p14:tracePt t="19218" x="9813925" y="3803650"/>
          <p14:tracePt t="19230" x="9786938" y="3795713"/>
          <p14:tracePt t="19243" x="9759950" y="3786188"/>
          <p14:tracePt t="19256" x="9732963" y="3786188"/>
          <p14:tracePt t="19271" x="9705975" y="3776663"/>
          <p14:tracePt t="19287" x="9680575" y="3768725"/>
          <p14:tracePt t="19304" x="9644063" y="3751263"/>
          <p14:tracePt t="19321" x="9634538" y="3741738"/>
          <p14:tracePt t="19337" x="9626600" y="3741738"/>
          <p14:tracePt t="19354" x="9617075" y="3741738"/>
          <p14:tracePt t="19370" x="9617075" y="3732213"/>
          <p14:tracePt t="19388" x="9609138" y="3724275"/>
          <p14:tracePt t="19404" x="9599613" y="3724275"/>
          <p14:tracePt t="19448" x="9599613" y="3714750"/>
          <p14:tracePt t="19460" x="9590088" y="3714750"/>
          <p14:tracePt t="19511" x="9582150" y="3714750"/>
          <p14:tracePt t="19524" x="9582150" y="3705225"/>
          <p14:tracePt t="19537" x="9572625" y="3705225"/>
          <p14:tracePt t="19549" x="9563100" y="3697288"/>
          <p14:tracePt t="19562" x="9545638" y="3679825"/>
          <p14:tracePt t="19575" x="9528175" y="3670300"/>
          <p14:tracePt t="19588" x="9510713" y="3660775"/>
          <p14:tracePt t="19603" x="9491663" y="3652838"/>
          <p14:tracePt t="19620" x="9456738" y="3633788"/>
          <p14:tracePt t="19636" x="9385300" y="3598863"/>
          <p14:tracePt t="19654" x="9348788" y="3598863"/>
          <p14:tracePt t="19670" x="9323388" y="3589338"/>
          <p14:tracePt t="19687" x="9277350" y="3571875"/>
          <p14:tracePt t="19704" x="9259888" y="3571875"/>
          <p14:tracePt t="19728" x="9251950" y="3571875"/>
          <p14:tracePt t="19766" x="9242425" y="3571875"/>
          <p14:tracePt t="19856" x="9232900" y="3571875"/>
          <p14:tracePt t="19895" x="9232900" y="3562350"/>
          <p14:tracePt t="21032" x="9242425" y="3562350"/>
          <p14:tracePt t="21147" x="9251950" y="3562350"/>
          <p14:tracePt t="21186" x="9259888" y="3562350"/>
          <p14:tracePt t="21211" x="9269413" y="3562350"/>
          <p14:tracePt t="21224" x="9277350" y="3562350"/>
          <p14:tracePt t="21249" x="9296400" y="3562350"/>
          <p14:tracePt t="21262" x="9304338" y="3562350"/>
          <p14:tracePt t="21275" x="9313863" y="3562350"/>
          <p14:tracePt t="21288" x="9323388" y="3562350"/>
          <p14:tracePt t="21305" x="9331325" y="3562350"/>
          <p14:tracePt t="21321" x="9340850" y="3562350"/>
          <p14:tracePt t="21338" x="9358313" y="3562350"/>
          <p14:tracePt t="21355" x="9367838" y="3562350"/>
          <p14:tracePt t="21376" x="9375775" y="3562350"/>
          <p14:tracePt t="21402" x="9367838" y="3562350"/>
          <p14:tracePt t="22300" x="9358313" y="3562350"/>
          <p14:tracePt t="22335" x="9348788" y="3562350"/>
          <p14:tracePt t="22348" x="9340850" y="3562350"/>
          <p14:tracePt t="22374" x="9331325" y="3562350"/>
          <p14:tracePt t="22387" x="9323388" y="3562350"/>
          <p14:tracePt t="22399" x="9286875" y="3562350"/>
          <p14:tracePt t="22411" x="9259888" y="3562350"/>
          <p14:tracePt t="22424" x="9232900" y="3562350"/>
          <p14:tracePt t="22438" x="9170988" y="3554413"/>
          <p14:tracePt t="22455" x="9109075" y="3536950"/>
          <p14:tracePt t="22471" x="8983663" y="3482975"/>
          <p14:tracePt t="22488" x="8939213" y="3446463"/>
          <p14:tracePt t="22504" x="8912225" y="3419475"/>
          <p14:tracePt t="22521" x="8885238" y="3402013"/>
          <p14:tracePt t="22538" x="8848725" y="3357563"/>
          <p14:tracePt t="22555" x="8840788" y="3340100"/>
          <p14:tracePt t="22571" x="8831263" y="3330575"/>
          <p14:tracePt t="22588" x="8804275" y="3303588"/>
          <p14:tracePt t="22605" x="8786813" y="3295650"/>
          <p14:tracePt t="22622" x="8777288" y="3286125"/>
          <p14:tracePt t="22638" x="8751888" y="3259138"/>
          <p14:tracePt t="22656" x="8732838" y="3251200"/>
          <p14:tracePt t="22671" x="8715375" y="3224213"/>
          <p14:tracePt t="22688" x="8697913" y="3205163"/>
          <p14:tracePt t="22688" x="8670925" y="3179763"/>
          <p14:tracePt t="22706" x="8653463" y="3152775"/>
          <p14:tracePt t="22721" x="8634413" y="3125788"/>
          <p14:tracePt t="22738" x="8609013" y="3089275"/>
          <p14:tracePt t="22754" x="8599488" y="3071813"/>
          <p14:tracePt t="22771" x="8599488" y="3062288"/>
          <p14:tracePt t="22788" x="8589963" y="3062288"/>
          <p14:tracePt t="22805" x="8589963" y="3054350"/>
          <p14:tracePt t="22922" x="8589963" y="3071813"/>
          <p14:tracePt t="23318" x="8589963" y="3081338"/>
          <p14:tracePt t="23343" x="8582025" y="3089275"/>
          <p14:tracePt t="23356" x="8537575" y="3108325"/>
          <p14:tracePt t="23368" x="8466138" y="3133725"/>
          <p14:tracePt t="23381" x="8358188" y="3160713"/>
          <p14:tracePt t="23394" x="8251825" y="3205163"/>
          <p14:tracePt t="23407" x="8153400" y="3224213"/>
          <p14:tracePt t="23422" x="8089900" y="3241675"/>
          <p14:tracePt t="23439" x="8018463" y="3251200"/>
          <p14:tracePt t="23456" x="7947025" y="3268663"/>
          <p14:tracePt t="23473" x="7912100" y="3276600"/>
          <p14:tracePt t="23489" x="7885113" y="3276600"/>
          <p14:tracePt t="23505" x="7848600" y="3286125"/>
          <p14:tracePt t="23523" x="7831138" y="3286125"/>
          <p14:tracePt t="23539" x="7813675" y="3286125"/>
          <p14:tracePt t="23555" x="7796213" y="3286125"/>
          <p14:tracePt t="23572" x="7769225" y="3286125"/>
          <p14:tracePt t="23589" x="7751763" y="3286125"/>
          <p14:tracePt t="23606" x="7742238" y="3286125"/>
          <p14:tracePt t="23622" x="7715250" y="3286125"/>
          <p14:tracePt t="23639" x="7697788" y="3286125"/>
          <p14:tracePt t="23655" x="7688263" y="3295650"/>
          <p14:tracePt t="23672" x="7661275" y="3295650"/>
          <p14:tracePt t="23689" x="7653338" y="3295650"/>
          <p14:tracePt t="24799" x="7661275" y="3295650"/>
          <p14:tracePt t="25272" x="7688263" y="3303588"/>
          <p14:tracePt t="25284" x="7732713" y="3313113"/>
          <p14:tracePt t="25297" x="7804150" y="3330575"/>
          <p14:tracePt t="25310" x="7902575" y="3348038"/>
          <p14:tracePt t="25323" x="8001000" y="3357563"/>
          <p14:tracePt t="25339" x="8081963" y="3367088"/>
          <p14:tracePt t="25356" x="8134350" y="3367088"/>
          <p14:tracePt t="25373" x="8224838" y="3367088"/>
          <p14:tracePt t="25390" x="8259763" y="3367088"/>
          <p14:tracePt t="25406" x="8286750" y="3348038"/>
          <p14:tracePt t="25424" x="8331200" y="3330575"/>
          <p14:tracePt t="25440" x="8348663" y="3330575"/>
          <p14:tracePt t="25456" x="8358188" y="3322638"/>
          <p14:tracePt t="25473" x="8385175" y="3295650"/>
          <p14:tracePt t="25490" x="8402638" y="3286125"/>
          <p14:tracePt t="25506" x="8420100" y="3259138"/>
          <p14:tracePt t="25522" x="8447088" y="3232150"/>
          <p14:tracePt t="25540" x="8456613" y="3224213"/>
          <p14:tracePt t="25556" x="8466138" y="3214688"/>
          <p14:tracePt t="25572" x="8474075" y="3205163"/>
          <p14:tracePt t="25572" x="8474075" y="3197225"/>
          <p14:tracePt t="25590" x="8483600" y="3197225"/>
          <p14:tracePt t="25606" x="8483600" y="3187700"/>
          <p14:tracePt t="25623" x="8491538" y="3187700"/>
          <p14:tracePt t="25639" x="8501063" y="3179763"/>
          <p14:tracePt t="25656" x="8491538" y="3179763"/>
          <p14:tracePt t="25769" x="8466138" y="3179763"/>
          <p14:tracePt t="25781" x="8420100" y="3179763"/>
          <p14:tracePt t="25794" x="8331200" y="3187700"/>
          <p14:tracePt t="25807" x="8259763" y="3205163"/>
          <p14:tracePt t="25823" x="8205788" y="3214688"/>
          <p14:tracePt t="25839" x="8180388" y="3224213"/>
          <p14:tracePt t="25857" x="8153400" y="3224213"/>
          <p14:tracePt t="25874" x="8143875" y="3232150"/>
          <p14:tracePt t="25890" x="8143875" y="3251200"/>
          <p14:tracePt t="25972" x="8143875" y="3276600"/>
          <p14:tracePt t="25985" x="8153400" y="3303588"/>
          <p14:tracePt t="25998" x="8170863" y="3367088"/>
          <p14:tracePt t="26011" x="8180388" y="3446463"/>
          <p14:tracePt t="26024" x="8197850" y="3544888"/>
          <p14:tracePt t="26039" x="8215313" y="3625850"/>
          <p14:tracePt t="26056" x="8215313" y="3687763"/>
          <p14:tracePt t="26074" x="8224838" y="3795713"/>
          <p14:tracePt t="26090" x="8224838" y="3830638"/>
          <p14:tracePt t="26106" x="8224838" y="3894138"/>
          <p14:tracePt t="26123" x="8224838" y="4044950"/>
          <p14:tracePt t="26141" x="8224838" y="4098925"/>
          <p14:tracePt t="26156" x="8224838" y="4160838"/>
          <p14:tracePt t="26172" x="8224838" y="4241800"/>
          <p14:tracePt t="26188" x="8224838" y="4402138"/>
          <p14:tracePt t="26205" x="8224838" y="4456113"/>
          <p14:tracePt t="26223" x="8224838" y="4491038"/>
          <p14:tracePt t="26239" x="8224838" y="4589463"/>
          <p14:tracePt t="26257" x="8215313" y="4643438"/>
          <p14:tracePt t="26273" x="8215313" y="4679950"/>
          <p14:tracePt t="26289" x="8215313" y="4724400"/>
          <p14:tracePt t="26307" x="8215313" y="4741863"/>
          <p14:tracePt t="26323" x="8215313" y="4751388"/>
          <p14:tracePt t="26355" x="8215313" y="4732338"/>
          <p14:tracePt t="26419" x="8215313" y="4679950"/>
          <p14:tracePt t="26431" x="8215313" y="4598988"/>
          <p14:tracePt t="26444" x="8269288" y="4419600"/>
          <p14:tracePt t="26458" x="8323263" y="4214813"/>
          <p14:tracePt t="26473" x="8367713" y="4062413"/>
          <p14:tracePt t="26489" x="8394700" y="3965575"/>
          <p14:tracePt t="26507" x="8456613" y="3724275"/>
          <p14:tracePt t="26523" x="8491538" y="3581400"/>
          <p14:tracePt t="26539" x="8518525" y="3482975"/>
          <p14:tracePt t="26556" x="8609013" y="3197225"/>
          <p14:tracePt t="26573" x="8643938" y="3089275"/>
          <p14:tracePt t="26589" x="8680450" y="2990850"/>
          <p14:tracePt t="26606" x="8786813" y="2786063"/>
          <p14:tracePt t="26624" x="8823325" y="2724150"/>
          <p14:tracePt t="26639" x="8848725" y="2687638"/>
          <p14:tracePt t="26656" x="8858250" y="2660650"/>
          <p14:tracePt t="26673" x="8875713" y="2633663"/>
          <p14:tracePt t="26690" x="8875713" y="2625725"/>
          <p14:tracePt t="26706" x="8885238" y="2625725"/>
          <p14:tracePt t="26723" x="8894763" y="2660650"/>
          <p14:tracePt t="27274" x="8902700" y="2751138"/>
          <p14:tracePt t="27287" x="8956675" y="3036888"/>
          <p14:tracePt t="27299" x="9090025" y="3616325"/>
          <p14:tracePt t="27312" x="9188450" y="3919538"/>
          <p14:tracePt t="27325" x="9277350" y="4170363"/>
          <p14:tracePt t="27340" x="9394825" y="4411663"/>
          <p14:tracePt t="27356" x="9456738" y="4518025"/>
          <p14:tracePt t="27373" x="9609138" y="4724400"/>
          <p14:tracePt t="27390" x="9705975" y="4803775"/>
          <p14:tracePt t="27406" x="9796463" y="4875213"/>
          <p14:tracePt t="27423" x="10028238" y="5018088"/>
          <p14:tracePt t="27440" x="10198100" y="5089525"/>
          <p14:tracePt t="27456" x="10323513" y="5170488"/>
          <p14:tracePt t="27473" x="10412413" y="5224463"/>
          <p14:tracePt t="27473" x="10456863" y="5268913"/>
          <p14:tracePt t="27491" x="10483850" y="5295900"/>
          <p14:tracePt t="27509" x="10501313" y="5313363"/>
          <p14:tracePt t="27524" x="10510838" y="5322888"/>
          <p14:tracePt t="27541" x="10501313" y="5330825"/>
          <p14:tracePt t="28206" x="10466388" y="5330825"/>
          <p14:tracePt t="28219" x="10439400" y="5340350"/>
          <p14:tracePt t="28231" x="10367963" y="5348288"/>
          <p14:tracePt t="28244" x="10313988" y="5367338"/>
          <p14:tracePt t="28257" x="10260013" y="5367338"/>
          <p14:tracePt t="28273" x="10242550" y="5375275"/>
          <p14:tracePt t="28290" x="10225088" y="5375275"/>
          <p14:tracePt t="28308" x="10215563" y="5375275"/>
          <p14:tracePt t="28333" x="10206038" y="5375275"/>
          <p14:tracePt t="28358" x="10206038" y="5367338"/>
          <p14:tracePt t="28397" x="10206038" y="5348288"/>
          <p14:tracePt t="28422" x="10225088" y="5340350"/>
          <p14:tracePt t="28435" x="10233025" y="5322888"/>
          <p14:tracePt t="28448" x="10260013" y="5286375"/>
          <p14:tracePt t="28460" x="10304463" y="5251450"/>
          <p14:tracePt t="28474" x="10367963" y="5214938"/>
          <p14:tracePt t="28490" x="10447338" y="5187950"/>
          <p14:tracePt t="28507" x="10491788" y="5170488"/>
          <p14:tracePt t="28507" x="10537825" y="5160963"/>
          <p14:tracePt t="28526" x="10572750" y="5153025"/>
          <p14:tracePt t="28540" x="10599738" y="5153025"/>
          <p14:tracePt t="28557" x="10617200" y="5153025"/>
          <p14:tracePt t="28573" x="10644188" y="5170488"/>
          <p14:tracePt t="28590" x="10644188" y="5187950"/>
          <p14:tracePt t="28607" x="10653713" y="5232400"/>
          <p14:tracePt t="28623" x="10661650" y="5429250"/>
          <p14:tracePt t="28642" x="10661650" y="5518150"/>
          <p14:tracePt t="28656" x="10661650" y="5626100"/>
          <p14:tracePt t="28673" x="10653713" y="5848350"/>
          <p14:tracePt t="28690" x="10653713" y="5919788"/>
          <p14:tracePt t="28706" x="10653713" y="5973763"/>
          <p14:tracePt t="28722" x="10653713" y="6054725"/>
          <p14:tracePt t="28739" x="10653713" y="6188075"/>
          <p14:tracePt t="28756" x="10671175" y="6232525"/>
          <p14:tracePt t="28772" x="10688638" y="6251575"/>
          <p14:tracePt t="28789" x="10733088" y="6286500"/>
          <p14:tracePt t="28807" x="10752138" y="6296025"/>
          <p14:tracePt t="28822" x="10752138" y="6303963"/>
          <p14:tracePt t="28840" x="10769600" y="6313488"/>
          <p14:tracePt t="28857" x="10769600" y="6323013"/>
          <p14:tracePt t="28872" x="10769600" y="6330950"/>
          <p14:tracePt t="28893" x="10769600" y="6340475"/>
          <p14:tracePt t="28919" x="10752138" y="6340475"/>
          <p14:tracePt t="28932" x="10706100" y="6348413"/>
          <p14:tracePt t="28945" x="10653713" y="6357938"/>
          <p14:tracePt t="28957" x="10590213" y="6357938"/>
          <p14:tracePt t="28972" x="10528300" y="6357938"/>
          <p14:tracePt t="28989" x="10483850" y="6357938"/>
          <p14:tracePt t="29006" x="10402888" y="6348413"/>
          <p14:tracePt t="29025" x="10367963" y="6340475"/>
          <p14:tracePt t="29040" x="10340975" y="6330950"/>
          <p14:tracePt t="29056" x="10277475" y="6296025"/>
          <p14:tracePt t="29073" x="10252075" y="6276975"/>
          <p14:tracePt t="29090" x="10225088" y="6269038"/>
          <p14:tracePt t="29106" x="10188575" y="6242050"/>
          <p14:tracePt t="29106" x="10144125" y="6215063"/>
          <p14:tracePt t="29123" x="10117138" y="6188075"/>
          <p14:tracePt t="29139" x="10082213" y="6161088"/>
          <p14:tracePt t="29156" x="10045700" y="6126163"/>
          <p14:tracePt t="29172" x="10001250" y="6072188"/>
          <p14:tracePt t="29190" x="9983788" y="6054725"/>
          <p14:tracePt t="29206" x="9966325" y="6037263"/>
          <p14:tracePt t="29223" x="9929813" y="5991225"/>
          <p14:tracePt t="29240" x="9920288" y="5965825"/>
          <p14:tracePt t="29256" x="9894888" y="5938838"/>
          <p14:tracePt t="29273" x="9848850" y="5884863"/>
          <p14:tracePt t="29290" x="9823450" y="5848350"/>
          <p14:tracePt t="29306" x="9796463" y="5822950"/>
          <p14:tracePt t="29323" x="9759950" y="5776913"/>
          <p14:tracePt t="29340" x="9752013" y="5768975"/>
          <p14:tracePt t="29356" x="9742488" y="5759450"/>
          <p14:tracePt t="29373" x="9732963" y="5751513"/>
          <p14:tracePt t="29389" x="9715500" y="5741988"/>
          <p14:tracePt t="29406" x="9705975" y="5732463"/>
          <p14:tracePt t="29422" x="9698038" y="5724525"/>
          <p14:tracePt t="29439" x="9688513" y="5724525"/>
          <p14:tracePt t="29457" x="9688513" y="5715000"/>
          <p14:tracePt t="29493" x="9680575" y="5715000"/>
          <p14:tracePt t="29506" x="9661525" y="5715000"/>
          <p14:tracePt t="29544" x="9653588" y="5715000"/>
          <p14:tracePt t="29557" x="9644063" y="5715000"/>
          <p14:tracePt t="29569" x="9617075" y="5705475"/>
          <p14:tracePt t="29582" x="9590088" y="5705475"/>
          <p14:tracePt t="29595" x="9545638" y="5705475"/>
          <p14:tracePt t="29608" x="9501188" y="5697538"/>
          <p14:tracePt t="29624" x="9456738" y="5697538"/>
          <p14:tracePt t="29640" x="9420225" y="5697538"/>
          <p14:tracePt t="29657" x="9331325" y="5697538"/>
          <p14:tracePt t="29674" x="9296400" y="5697538"/>
          <p14:tracePt t="29690" x="9259888" y="5697538"/>
          <p14:tracePt t="29707" x="9215438" y="5697538"/>
          <p14:tracePt t="29725" x="9188450" y="5697538"/>
          <p14:tracePt t="29740" x="9180513" y="5697538"/>
          <p14:tracePt t="29760" x="9161463" y="5697538"/>
          <p14:tracePt t="30362" x="9117013" y="5715000"/>
          <p14:tracePt t="30374" x="9045575" y="5751513"/>
          <p14:tracePt t="30387" x="8929688" y="5795963"/>
          <p14:tracePt t="30400" x="8804275" y="5830888"/>
          <p14:tracePt t="30412" x="8715375" y="5867400"/>
          <p14:tracePt t="30425" x="8653463" y="5875338"/>
          <p14:tracePt t="30441" x="8572500" y="5884863"/>
          <p14:tracePt t="30457" x="8501063" y="5894388"/>
          <p14:tracePt t="30474" x="8375650" y="5894388"/>
          <p14:tracePt t="30492" x="8340725" y="5902325"/>
          <p14:tracePt t="30507" x="8313738" y="5902325"/>
          <p14:tracePt t="30524" x="8269288" y="5902325"/>
          <p14:tracePt t="30541" x="8242300" y="5902325"/>
          <p14:tracePt t="30557" x="8224838" y="5902325"/>
          <p14:tracePt t="30573" x="8215313" y="5902325"/>
          <p14:tracePt t="30591" x="8205788" y="5902325"/>
          <p14:tracePt t="30606" x="8224838" y="5902325"/>
          <p14:tracePt t="30680" x="8251825" y="5902325"/>
          <p14:tracePt t="30693" x="8331200" y="5902325"/>
          <p14:tracePt t="30706" x="8447088" y="5902325"/>
          <p14:tracePt t="30719" x="8582025" y="5902325"/>
          <p14:tracePt t="30731" x="8705850" y="5902325"/>
          <p14:tracePt t="30744" x="8813800" y="5911850"/>
          <p14:tracePt t="30757" x="8885238" y="5911850"/>
          <p14:tracePt t="30773" x="8929688" y="5919788"/>
          <p14:tracePt t="30790" x="8966200" y="5919788"/>
          <p14:tracePt t="30806" x="9001125" y="5919788"/>
          <p14:tracePt t="30824" x="9018588" y="5919788"/>
          <p14:tracePt t="30840" x="9045575" y="5919788"/>
          <p14:tracePt t="30857" x="9153525" y="5911850"/>
          <p14:tracePt t="30874" x="9215438" y="5894388"/>
          <p14:tracePt t="30890" x="9296400" y="5867400"/>
          <p14:tracePt t="30907" x="9412288" y="5813425"/>
          <p14:tracePt t="30924" x="9439275" y="5795963"/>
          <p14:tracePt t="30940" x="9456738" y="5786438"/>
          <p14:tracePt t="30957" x="9456738" y="5776913"/>
          <p14:tracePt t="30986" x="9439275" y="5795963"/>
          <p14:tracePt t="31216" x="9394825" y="5813425"/>
          <p14:tracePt t="31229" x="9331325" y="5830888"/>
          <p14:tracePt t="31241" x="9259888" y="5857875"/>
          <p14:tracePt t="31254" x="9153525" y="5875338"/>
          <p14:tracePt t="31268" x="9117013" y="5884863"/>
          <p14:tracePt t="31281" x="9099550" y="5884863"/>
          <p14:tracePt t="31293" x="9090025" y="5884863"/>
          <p14:tracePt t="31308" x="9072563" y="5884863"/>
          <p14:tracePt t="31324" x="9063038" y="5884863"/>
          <p14:tracePt t="31343" x="9055100" y="5884863"/>
          <p14:tracePt t="31357" x="9045575" y="5884863"/>
          <p14:tracePt t="31420" x="9037638" y="5884863"/>
          <p14:tracePt t="31445" x="9028113" y="5884863"/>
          <p14:tracePt t="31458" x="9010650" y="5884863"/>
          <p14:tracePt t="31471" x="8974138" y="5884863"/>
          <p14:tracePt t="31483" x="8894763" y="5884863"/>
          <p14:tracePt t="31496" x="8786813" y="5884863"/>
          <p14:tracePt t="31509" x="8680450" y="5884863"/>
          <p14:tracePt t="31524" x="8572500" y="5894388"/>
          <p14:tracePt t="31541" x="8474075" y="5894388"/>
          <p14:tracePt t="31557" x="8313738" y="5894388"/>
          <p14:tracePt t="31576" x="8259763" y="5894388"/>
          <p14:tracePt t="31591" x="8188325" y="5894388"/>
          <p14:tracePt t="31608" x="8116888" y="5894388"/>
          <p14:tracePt t="31626" x="8089900" y="5894388"/>
          <p14:tracePt t="31641" x="8072438" y="5894388"/>
          <p14:tracePt t="31658" x="8054975" y="5894388"/>
          <p14:tracePt t="31675" x="8045450" y="5894388"/>
          <p14:tracePt t="31701" x="8037513" y="5894388"/>
          <p14:tracePt t="31739" x="8045450" y="5894388"/>
          <p14:tracePt t="31956" x="8062913" y="5894388"/>
          <p14:tracePt t="31981" x="8072438" y="5894388"/>
          <p14:tracePt t="31994" x="8089900" y="5894388"/>
          <p14:tracePt t="32008" x="8134350" y="5894388"/>
          <p14:tracePt t="32019" x="8224838" y="5894388"/>
          <p14:tracePt t="32033" x="8331200" y="5884863"/>
          <p14:tracePt t="32046" x="8447088" y="5875338"/>
          <p14:tracePt t="32058" x="8555038" y="5867400"/>
          <p14:tracePt t="32074" x="8661400" y="5848350"/>
          <p14:tracePt t="32091" x="8732838" y="5848350"/>
          <p14:tracePt t="32108" x="8885238" y="5848350"/>
          <p14:tracePt t="32125" x="8956675" y="5840413"/>
          <p14:tracePt t="32145" x="9082088" y="5840413"/>
          <p14:tracePt t="32145" x="9180513" y="5840413"/>
          <p14:tracePt t="32160" x="9277350" y="5840413"/>
          <p14:tracePt t="32174" x="9331325" y="5840413"/>
          <p14:tracePt t="32190" x="9375775" y="5840413"/>
          <p14:tracePt t="32207" x="9420225" y="5867400"/>
          <p14:tracePt t="32224" x="9429750" y="5867400"/>
          <p14:tracePt t="32240" x="9439275" y="5867400"/>
          <p14:tracePt t="32287" x="9429750" y="5875338"/>
          <p14:tracePt t="32453" x="9402763" y="5875338"/>
          <p14:tracePt t="32466" x="9340850" y="5894388"/>
          <p14:tracePt t="32479" x="9161463" y="5929313"/>
          <p14:tracePt t="32492" x="9028113" y="5938838"/>
          <p14:tracePt t="32508" x="8902700" y="5946775"/>
          <p14:tracePt t="32525" x="8831263" y="5946775"/>
          <p14:tracePt t="32541" x="8705850" y="5946775"/>
          <p14:tracePt t="32558" x="8670925" y="5946775"/>
          <p14:tracePt t="32576" x="8634413" y="5946775"/>
          <p14:tracePt t="32591" x="8510588" y="5929313"/>
          <p14:tracePt t="32609" x="8420100" y="5911850"/>
          <p14:tracePt t="32625" x="8331200" y="5884863"/>
          <p14:tracePt t="32642" x="8108950" y="5830888"/>
          <p14:tracePt t="32659" x="8010525" y="5795963"/>
          <p14:tracePt t="32673" x="7885113" y="5768975"/>
          <p14:tracePt t="32690" x="7759700" y="5732463"/>
          <p14:tracePt t="32707" x="7608888" y="5705475"/>
          <p14:tracePt t="32724" x="7572375" y="5688013"/>
          <p14:tracePt t="32740" x="7510463" y="5680075"/>
          <p14:tracePt t="32757" x="7419975" y="5680075"/>
          <p14:tracePt t="32774" x="7394575" y="5680075"/>
          <p14:tracePt t="32790" x="7385050" y="5680075"/>
          <p14:tracePt t="32807" x="7367588" y="5680075"/>
          <p14:tracePt t="32824" x="7358063" y="5680075"/>
          <p14:tracePt t="32848" x="7348538" y="5680075"/>
          <p14:tracePt t="32887" x="7340600" y="5680075"/>
          <p14:tracePt t="32912" x="7313613" y="5670550"/>
          <p14:tracePt t="33436" x="7259638" y="5661025"/>
          <p14:tracePt t="33449" x="7153275" y="5653088"/>
          <p14:tracePt t="33462" x="7010400" y="5616575"/>
          <p14:tracePt t="33475" x="6796088" y="5589588"/>
          <p14:tracePt t="33491" x="6616700" y="5545138"/>
          <p14:tracePt t="33508" x="6510338" y="5510213"/>
          <p14:tracePt t="33525" x="6296025" y="5456238"/>
          <p14:tracePt t="33543" x="6153150" y="5419725"/>
          <p14:tracePt t="33558" x="6054725" y="5394325"/>
          <p14:tracePt t="33575" x="5768975" y="5322888"/>
          <p14:tracePt t="33593" x="5670550" y="5286375"/>
          <p14:tracePt t="33608" x="5581650" y="5259388"/>
          <p14:tracePt t="33625" x="5384800" y="5224463"/>
          <p14:tracePt t="33643" x="5295900" y="5197475"/>
          <p14:tracePt t="33658" x="5232400" y="5180013"/>
          <p14:tracePt t="33674" x="5197475" y="5170488"/>
          <p14:tracePt t="33690" x="5089525" y="5170488"/>
          <p14:tracePt t="33708" x="5062538" y="5160963"/>
          <p14:tracePt t="33724" x="5037138" y="5153025"/>
          <p14:tracePt t="33724" x="5018088" y="5153025"/>
          <p14:tracePt t="33743" x="5010150" y="5143500"/>
          <p14:tracePt t="33758" x="5000625" y="5143500"/>
          <p14:tracePt t="33781" x="5000625" y="5133975"/>
          <p14:tracePt t="33832" x="5010150" y="5133975"/>
          <p14:tracePt t="33857" x="5054600" y="5133975"/>
          <p14:tracePt t="33870" x="5214938" y="5153025"/>
          <p14:tracePt t="33883" x="5634038" y="5259388"/>
          <p14:tracePt t="33896" x="5938838" y="5375275"/>
          <p14:tracePt t="33909" x="6170613" y="5456238"/>
          <p14:tracePt t="33925" x="6438900" y="5518150"/>
          <p14:tracePt t="33941" x="6572250" y="5537200"/>
          <p14:tracePt t="33958" x="7054850" y="5608638"/>
          <p14:tracePt t="33975" x="7170738" y="5634038"/>
          <p14:tracePt t="33992" x="7358063" y="5634038"/>
          <p14:tracePt t="34008" x="7661275" y="5643563"/>
          <p14:tracePt t="34026" x="7885113" y="5643563"/>
          <p14:tracePt t="34041" x="8027988" y="5643563"/>
          <p14:tracePt t="34058" x="8224838" y="5653088"/>
          <p14:tracePt t="34075" x="8323263" y="5653088"/>
          <p14:tracePt t="34093" x="8385175" y="5653088"/>
          <p14:tracePt t="34109" x="8474075" y="5661025"/>
          <p14:tracePt t="34126" x="8501063" y="5661025"/>
          <p14:tracePt t="34141" x="8537575" y="5661025"/>
          <p14:tracePt t="34159" x="8572500" y="5661025"/>
          <p14:tracePt t="34174" x="8599488" y="5670550"/>
          <p14:tracePt t="34191" x="8609013" y="5670550"/>
          <p14:tracePt t="34207" x="8599488" y="5670550"/>
          <p14:tracePt t="34406" x="8582025" y="5643563"/>
          <p14:tracePt t="34419" x="8555038" y="5589588"/>
          <p14:tracePt t="34431" x="8537575" y="5510213"/>
          <p14:tracePt t="34444" x="8528050" y="5419725"/>
          <p14:tracePt t="34458" x="8528050" y="5375275"/>
          <p14:tracePt t="34475" x="8545513" y="5295900"/>
          <p14:tracePt t="34492" x="8653463" y="5143500"/>
          <p14:tracePt t="34509" x="8705850" y="5072063"/>
          <p14:tracePt t="34525" x="8751888" y="5037138"/>
          <p14:tracePt t="34542" x="8823325" y="4991100"/>
          <p14:tracePt t="34560" x="8858250" y="4965700"/>
          <p14:tracePt t="34575" x="8875713" y="4956175"/>
          <p14:tracePt t="34592" x="8885238" y="4946650"/>
          <p14:tracePt t="34609" x="8894763" y="4946650"/>
          <p14:tracePt t="34625" x="8885238" y="4965700"/>
          <p14:tracePt t="34737" x="8858250" y="5018088"/>
          <p14:tracePt t="34750" x="8777288" y="5153025"/>
          <p14:tracePt t="34763" x="8680450" y="5286375"/>
          <p14:tracePt t="34776" x="8599488" y="5375275"/>
          <p14:tracePt t="34792" x="8545513" y="5446713"/>
          <p14:tracePt t="34808" x="8491538" y="5537200"/>
          <p14:tracePt t="34825" x="8412163" y="5634038"/>
          <p14:tracePt t="34842" x="8385175" y="5653088"/>
          <p14:tracePt t="34858" x="8385175" y="5670550"/>
          <p14:tracePt t="34875" x="8375650" y="5680075"/>
          <p14:tracePt t="34892" x="8367713" y="5680075"/>
          <p14:tracePt t="34908" x="8367713" y="5688013"/>
          <p14:tracePt t="34925" x="8358188" y="5688013"/>
          <p14:tracePt t="34942" x="8348663" y="5688013"/>
          <p14:tracePt t="34980" x="8340725" y="5688013"/>
          <p14:tracePt t="34993" x="8331200" y="5688013"/>
          <p14:tracePt t="35005" x="8313738" y="5688013"/>
          <p14:tracePt t="35018" x="8286750" y="5688013"/>
          <p14:tracePt t="35031" x="8251825" y="5680075"/>
          <p14:tracePt t="35044" x="8224838" y="5670550"/>
          <p14:tracePt t="35058" x="8188325" y="5653088"/>
          <p14:tracePt t="35075" x="8153400" y="5616575"/>
          <p14:tracePt t="35092" x="8062913" y="5545138"/>
          <p14:tracePt t="35111" x="8018463" y="5491163"/>
          <p14:tracePt t="35125" x="7983538" y="5446713"/>
          <p14:tracePt t="35142" x="7939088" y="5367338"/>
          <p14:tracePt t="35160" x="7920038" y="5340350"/>
          <p14:tracePt t="35175" x="7912100" y="5313363"/>
          <p14:tracePt t="35191" x="7902575" y="5286375"/>
          <p14:tracePt t="35207" x="7902575" y="5241925"/>
          <p14:tracePt t="35225" x="7902575" y="5232400"/>
          <p14:tracePt t="35241" x="7902575" y="5224463"/>
          <p14:tracePt t="35257" x="7902575" y="5214938"/>
          <p14:tracePt t="35274" x="7902575" y="5205413"/>
          <p14:tracePt t="35324" x="7894638" y="5205413"/>
          <p14:tracePt t="35554" x="7894638" y="5214938"/>
          <p14:tracePt t="35567" x="7885113" y="5232400"/>
          <p14:tracePt t="35579" x="7867650" y="5251450"/>
          <p14:tracePt t="35593" x="7858125" y="5268913"/>
          <p14:tracePt t="35609" x="7840663" y="5286375"/>
          <p14:tracePt t="35625" x="7813675" y="5303838"/>
          <p14:tracePt t="35643" x="7732713" y="5348288"/>
          <p14:tracePt t="35659" x="7680325" y="5357813"/>
          <p14:tracePt t="35674" x="7626350" y="5375275"/>
          <p14:tracePt t="35691" x="7510463" y="5375275"/>
          <p14:tracePt t="35708" x="7412038" y="5375275"/>
          <p14:tracePt t="35724" x="7286625" y="5375275"/>
          <p14:tracePt t="35741" x="7037388" y="5348288"/>
          <p14:tracePt t="35759" x="6894513" y="5330825"/>
          <p14:tracePt t="35774" x="6796088" y="5313363"/>
          <p14:tracePt t="35791" x="6697663" y="5295900"/>
          <p14:tracePt t="35808" x="6483350" y="5241925"/>
          <p14:tracePt t="35825" x="6411913" y="5205413"/>
          <p14:tracePt t="35841" x="6357938" y="5187950"/>
          <p14:tracePt t="35858" x="6251575" y="5153025"/>
          <p14:tracePt t="35876" x="6215063" y="5143500"/>
          <p14:tracePt t="35891" x="6188075" y="5143500"/>
          <p14:tracePt t="35909" x="6170613" y="5143500"/>
          <p14:tracePt t="35926" x="6161088" y="5143500"/>
          <p14:tracePt t="35942" x="6143625" y="5143500"/>
          <p14:tracePt t="36398" x="6126163" y="5143500"/>
          <p14:tracePt t="36411" x="6108700" y="5143500"/>
          <p14:tracePt t="36423" x="6072188" y="5143500"/>
          <p14:tracePt t="36436" x="6018213" y="5143500"/>
          <p14:tracePt t="36449" x="5983288" y="5143500"/>
          <p14:tracePt t="36461" x="5938838" y="5143500"/>
          <p14:tracePt t="36477" x="5911850" y="5143500"/>
          <p14:tracePt t="36492" x="5857875" y="5143500"/>
          <p14:tracePt t="36510" x="5741988" y="5143500"/>
          <p14:tracePt t="36528" x="5661025" y="5143500"/>
          <p14:tracePt t="36543" x="5599113" y="5143500"/>
          <p14:tracePt t="36560" x="5510213" y="5153025"/>
          <p14:tracePt t="36577" x="5483225" y="5153025"/>
          <p14:tracePt t="36593" x="5456238" y="5153025"/>
          <p14:tracePt t="36610" x="5419725" y="5153025"/>
          <p14:tracePt t="36627" x="5322888" y="5153025"/>
          <p14:tracePt t="36644" x="5295900" y="5153025"/>
          <p14:tracePt t="36659" x="5268913" y="5153025"/>
          <p14:tracePt t="36676" x="5214938" y="5143500"/>
          <p14:tracePt t="36694" x="5187950" y="5143500"/>
          <p14:tracePt t="36710" x="5160963" y="5133975"/>
          <p14:tracePt t="36726" x="5126038" y="5126038"/>
          <p14:tracePt t="36744" x="5099050" y="5126038"/>
          <p14:tracePt t="36760" x="5081588" y="5116513"/>
          <p14:tracePt t="36777" x="5054600" y="5108575"/>
          <p14:tracePt t="36794" x="5018088" y="5089525"/>
          <p14:tracePt t="36810" x="4991100" y="5081588"/>
          <p14:tracePt t="36826" x="4894263" y="5054600"/>
          <p14:tracePt t="36844" x="4822825" y="5045075"/>
          <p14:tracePt t="36860" x="4776788" y="5037138"/>
          <p14:tracePt t="36877" x="4724400" y="5027613"/>
          <p14:tracePt t="36893" x="4616450" y="5010150"/>
          <p14:tracePt t="36911" x="4554538" y="5010150"/>
          <p14:tracePt t="36926" x="4518025" y="5000625"/>
          <p14:tracePt t="36943" x="4473575" y="4983163"/>
          <p14:tracePt t="36961" x="4446588" y="4983163"/>
          <p14:tracePt t="36977" x="4438650" y="4983163"/>
          <p14:tracePt t="36993" x="4411663" y="4983163"/>
          <p14:tracePt t="37011" x="4411663" y="4973638"/>
          <p14:tracePt t="37241" x="4411663" y="49657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5" y="504233"/>
            <a:ext cx="9404723" cy="1400530"/>
          </a:xfrm>
        </p:spPr>
        <p:txBody>
          <a:bodyPr/>
          <a:lstStyle/>
          <a:p>
            <a:pPr algn="ctr"/>
            <a:r>
              <a:rPr lang="en-US" sz="5400" dirty="0" smtClean="0"/>
              <a:t>Wheal</a:t>
            </a:r>
            <a:endParaRPr lang="ar-EG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37963" y="2026880"/>
            <a:ext cx="5602130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03" y="190500"/>
            <a:ext cx="4467225" cy="6667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7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61"/>
    </mc:Choice>
    <mc:Fallback>
      <p:transition spd="slow" advTm="3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5983288" y="5045075"/>
          <p14:tracePt t="728" x="5367338" y="3500438"/>
          <p14:tracePt t="1226" x="5180013" y="3616325"/>
          <p14:tracePt t="1245" x="4894263" y="3759200"/>
          <p14:tracePt t="1262" x="4822825" y="3822700"/>
          <p14:tracePt t="1279" x="4732338" y="3938588"/>
          <p14:tracePt t="1295" x="4679950" y="4027488"/>
          <p14:tracePt t="1312" x="4616450" y="4152900"/>
          <p14:tracePt t="1330" x="4589463" y="4197350"/>
          <p14:tracePt t="1345" x="4581525" y="4232275"/>
          <p14:tracePt t="1362" x="4572000" y="4367213"/>
          <p14:tracePt t="1380" x="4581525" y="4446588"/>
          <p14:tracePt t="1395" x="4608513" y="4537075"/>
          <p14:tracePt t="1412" x="4705350" y="4643438"/>
          <p14:tracePt t="1429" x="4768850" y="4687888"/>
          <p14:tracePt t="1445" x="4875213" y="4759325"/>
          <p14:tracePt t="1462" x="5251450" y="4830763"/>
          <p14:tracePt t="1479" x="5411788" y="4822825"/>
          <p14:tracePt t="1495" x="5653088" y="4786313"/>
          <p14:tracePt t="1513" x="5867400" y="4732338"/>
          <p14:tracePt t="1530" x="5946775" y="4697413"/>
          <p14:tracePt t="1546" x="6037263" y="4643438"/>
          <p14:tracePt t="1562" x="6126163" y="4562475"/>
          <p14:tracePt t="1562" x="6251575" y="4419600"/>
          <p14:tracePt t="1581" x="6303963" y="4330700"/>
          <p14:tracePt t="1596" x="6367463" y="4259263"/>
          <p14:tracePt t="1612" x="6429375" y="4170363"/>
          <p14:tracePt t="1628" x="6491288" y="4062413"/>
          <p14:tracePt t="1646" x="6510338" y="4017963"/>
          <p14:tracePt t="1662" x="6518275" y="3990975"/>
          <p14:tracePt t="1679" x="6527800" y="3965575"/>
          <p14:tracePt t="1696" x="6527800" y="3956050"/>
          <p14:tracePt t="1712" x="6527800" y="3946525"/>
          <p14:tracePt t="1733" x="6527800" y="3938588"/>
          <p14:tracePt t="2434" x="6518275" y="3938588"/>
          <p14:tracePt t="2575" x="6483350" y="3938588"/>
          <p14:tracePt t="2589" x="6375400" y="3973513"/>
          <p14:tracePt t="2600" x="6062663" y="4108450"/>
          <p14:tracePt t="2613" x="5554663" y="4348163"/>
          <p14:tracePt t="2630" x="5241925" y="4500563"/>
          <p14:tracePt t="2646" x="5010150" y="4633913"/>
          <p14:tracePt t="2664" x="4965700" y="4670425"/>
          <p14:tracePt t="2680" x="4956175" y="4679950"/>
          <p14:tracePt t="2696" x="4946650" y="4679950"/>
          <p14:tracePt t="2713" x="4938713" y="4687888"/>
          <p14:tracePt t="2730" x="4929188" y="4687888"/>
          <p14:tracePt t="2747" x="4929188" y="4670425"/>
          <p14:tracePt t="2766" x="4929188" y="4633913"/>
          <p14:tracePt t="2780" x="4956175" y="4581525"/>
          <p14:tracePt t="2796" x="4991100" y="4518025"/>
          <p14:tracePt t="2813" x="5143500" y="4330700"/>
          <p14:tracePt t="2831" x="5224463" y="4259263"/>
          <p14:tracePt t="2846" x="5295900" y="4197350"/>
          <p14:tracePt t="2863" x="5375275" y="4152900"/>
          <p14:tracePt t="2880" x="5680075" y="4044950"/>
          <p14:tracePt t="2897" x="5884863" y="3965575"/>
          <p14:tracePt t="2913" x="6099175" y="3919538"/>
          <p14:tracePt t="2930" x="6473825" y="3884613"/>
          <p14:tracePt t="2947" x="6697663" y="3884613"/>
          <p14:tracePt t="2964" x="6919913" y="3884613"/>
          <p14:tracePt t="2980" x="7402513" y="3902075"/>
          <p14:tracePt t="2997" x="7589838" y="4000500"/>
          <p14:tracePt t="3014" x="7697788" y="4062413"/>
          <p14:tracePt t="3030" x="7823200" y="4160838"/>
          <p14:tracePt t="3048" x="7831138" y="4214813"/>
          <p14:tracePt t="3062" x="7831138" y="4268788"/>
          <p14:tracePt t="3079" x="7831138" y="4330700"/>
          <p14:tracePt t="3096" x="7840663" y="4438650"/>
          <p14:tracePt t="3114" x="7848600" y="4483100"/>
          <p14:tracePt t="3129" x="7848600" y="4510088"/>
          <p14:tracePt t="3146" x="7848600" y="4554538"/>
          <p14:tracePt t="3163" x="7848600" y="4572000"/>
          <p14:tracePt t="3179" x="7848600" y="4598988"/>
          <p14:tracePt t="3196" x="7848600" y="4643438"/>
          <p14:tracePt t="3213" x="7840663" y="4625975"/>
          <p14:tracePt t="3543" x="7831138" y="4608513"/>
          <p14:tracePt t="3556" x="7804150" y="4562475"/>
          <p14:tracePt t="3569" x="7759700" y="4491038"/>
          <p14:tracePt t="3581" x="7724775" y="4438650"/>
          <p14:tracePt t="3597" x="7697788" y="4384675"/>
          <p14:tracePt t="3614" x="7670800" y="4340225"/>
          <p14:tracePt t="3630" x="7643813" y="4232275"/>
          <p14:tracePt t="3647" x="7643813" y="4197350"/>
          <p14:tracePt t="3663" x="7634288" y="4170363"/>
          <p14:tracePt t="3680" x="7634288" y="4116388"/>
          <p14:tracePt t="3698" x="7634288" y="4089400"/>
          <p14:tracePt t="3714" x="7634288" y="4071938"/>
          <p14:tracePt t="3731" x="7634288" y="4010025"/>
          <p14:tracePt t="3748" x="7634288" y="3990975"/>
          <p14:tracePt t="3764" x="7643813" y="3973513"/>
          <p14:tracePt t="3780" x="7653338" y="3965575"/>
          <p14:tracePt t="3797" x="7732713" y="3902075"/>
          <p14:tracePt t="3814" x="7831138" y="3848100"/>
          <p14:tracePt t="3830" x="7974013" y="3803650"/>
          <p14:tracePt t="3847" x="8277225" y="3759200"/>
          <p14:tracePt t="3864" x="8402638" y="3759200"/>
          <p14:tracePt t="3880" x="8483600" y="3759200"/>
          <p14:tracePt t="3897" x="8555038" y="3786188"/>
          <p14:tracePt t="3914" x="8572500" y="3795713"/>
          <p14:tracePt t="3930" x="8572500" y="3813175"/>
          <p14:tracePt t="3947" x="8572500" y="3867150"/>
          <p14:tracePt t="3964" x="8518525" y="3911600"/>
          <p14:tracePt t="3980" x="8348663" y="4000500"/>
          <p14:tracePt t="3997" x="7446963" y="4187825"/>
          <p14:tracePt t="4015" x="7089775" y="4224338"/>
          <p14:tracePt t="4031" x="6572250" y="4224338"/>
          <p14:tracePt t="4046" x="6116638" y="4160838"/>
          <p14:tracePt t="4063" x="5776913" y="4098925"/>
          <p14:tracePt t="4080" x="5697538" y="4062413"/>
          <p14:tracePt t="4096" x="5634038" y="4027488"/>
          <p14:tracePt t="4112" x="5581650" y="3973513"/>
          <p14:tracePt t="4132" x="5562600" y="3946525"/>
          <p14:tracePt t="4146" x="5554663" y="3938588"/>
          <p14:tracePt t="4163" x="5554663" y="3929063"/>
          <p14:tracePt t="4179" x="5554663" y="3919538"/>
          <p14:tracePt t="4196" x="5537200" y="3919538"/>
          <p14:tracePt t="4550" x="5510213" y="3919538"/>
          <p14:tracePt t="4563" x="5456238" y="3919538"/>
          <p14:tracePt t="4575" x="5286375" y="3902075"/>
          <p14:tracePt t="4588" x="5018088" y="3857625"/>
          <p14:tracePt t="4601" x="4875213" y="3822700"/>
          <p14:tracePt t="4614" x="4786313" y="3795713"/>
          <p14:tracePt t="4629" x="4652963" y="3724275"/>
          <p14:tracePt t="4646" x="4510088" y="3660775"/>
          <p14:tracePt t="4663" x="4303713" y="3473450"/>
          <p14:tracePt t="4680" x="4197350" y="3375025"/>
          <p14:tracePt t="4696" x="4125913" y="3295650"/>
          <p14:tracePt t="4713" x="4010025" y="3133725"/>
          <p14:tracePt t="4730" x="3983038" y="3071813"/>
          <p14:tracePt t="4746" x="3965575" y="3009900"/>
          <p14:tracePt t="4763" x="3938588" y="2911475"/>
          <p14:tracePt t="4780" x="3938588" y="2874963"/>
          <p14:tracePt t="4796" x="3938588" y="2840038"/>
          <p14:tracePt t="4813" x="3938588" y="2822575"/>
          <p14:tracePt t="4829" x="3938588" y="2795588"/>
          <p14:tracePt t="4847" x="3938588" y="2786063"/>
          <p14:tracePt t="4894" x="3929063" y="2786063"/>
          <p14:tracePt t="5251" x="3919538" y="2786063"/>
          <p14:tracePt t="5329" x="3919538" y="2776538"/>
          <p14:tracePt t="5379" x="3919538" y="2768600"/>
          <p14:tracePt t="5392" x="3919538" y="2741613"/>
          <p14:tracePt t="5404" x="3919538" y="2705100"/>
          <p14:tracePt t="5417" x="3956050" y="2643188"/>
          <p14:tracePt t="5431" x="4010025" y="2536825"/>
          <p14:tracePt t="5447" x="4108450" y="2428875"/>
          <p14:tracePt t="5465" x="4411663" y="2205038"/>
          <p14:tracePt t="5482" x="4813300" y="2044700"/>
          <p14:tracePt t="5497" x="5286375" y="1901825"/>
          <p14:tracePt t="5514" x="5786438" y="1911350"/>
          <p14:tracePt t="5531" x="6705600" y="1911350"/>
          <p14:tracePt t="5549" x="7027863" y="1911350"/>
          <p14:tracePt t="5563" x="7323138" y="1911350"/>
          <p14:tracePt t="5580" x="7518400" y="1919288"/>
          <p14:tracePt t="5597" x="7562850" y="1919288"/>
          <p14:tracePt t="5613" x="7599363" y="1919288"/>
          <p14:tracePt t="5631" x="7616825" y="1919288"/>
          <p14:tracePt t="5647" x="7626350" y="1919288"/>
          <p14:tracePt t="5672" x="7626350" y="1928813"/>
          <p14:tracePt t="5698" x="7562850" y="1938338"/>
          <p14:tracePt t="5799" x="7304088" y="1946275"/>
          <p14:tracePt t="5812" x="6823075" y="1965325"/>
          <p14:tracePt t="5825" x="6554788" y="1965325"/>
          <p14:tracePt t="5837" x="6375400" y="1965325"/>
          <p14:tracePt t="5850" x="6259513" y="1965325"/>
          <p14:tracePt t="5864" x="6161088" y="1965325"/>
          <p14:tracePt t="5881" x="6108700" y="1965325"/>
          <p14:tracePt t="5897" x="6072188" y="1955800"/>
          <p14:tracePt t="5915" x="6072188" y="1946275"/>
          <p14:tracePt t="5978" x="6081713" y="1946275"/>
          <p14:tracePt t="5990" x="6134100" y="1938338"/>
          <p14:tracePt t="6003" x="6259513" y="1901825"/>
          <p14:tracePt t="6016" x="6446838" y="1857375"/>
          <p14:tracePt t="6031" x="6616700" y="1839913"/>
          <p14:tracePt t="6047" x="6616700" y="1830388"/>
          <p14:tracePt t="6450" x="6608763" y="1812925"/>
          <p14:tracePt t="6475" x="6599238" y="1803400"/>
          <p14:tracePt t="6488" x="6589713" y="1785938"/>
          <p14:tracePt t="6501" x="6562725" y="1768475"/>
          <p14:tracePt t="6515" x="6554788" y="1758950"/>
          <p14:tracePt t="6531" x="6537325" y="1731963"/>
          <p14:tracePt t="6547" x="6518275" y="1714500"/>
          <p14:tracePt t="6564" x="6510338" y="1714500"/>
          <p14:tracePt t="6590" x="6510338" y="1704975"/>
          <p14:tracePt t="6602" x="6500813" y="1704975"/>
          <p14:tracePt t="6615" x="6491288" y="1704975"/>
          <p14:tracePt t="6640" x="6483350" y="1704975"/>
          <p14:tracePt t="6653" x="6473825" y="1697038"/>
          <p14:tracePt t="6666" x="6465888" y="1697038"/>
          <p14:tracePt t="6680" x="6456363" y="1697038"/>
          <p14:tracePt t="6697" x="6456363" y="1687513"/>
          <p14:tracePt t="6794" x="6465888" y="1687513"/>
          <p14:tracePt t="6819" x="6527800" y="1660525"/>
          <p14:tracePt t="6832" x="6813550" y="1589088"/>
          <p14:tracePt t="6845" x="7232650" y="1473200"/>
          <p14:tracePt t="6857" x="7572375" y="1401763"/>
          <p14:tracePt t="6870" x="7742238" y="1384300"/>
          <p14:tracePt t="6883" x="7848600" y="1374775"/>
          <p14:tracePt t="6898" x="7939088" y="1366838"/>
          <p14:tracePt t="6914" x="8054975" y="1347788"/>
          <p14:tracePt t="6932" x="8188325" y="1347788"/>
          <p14:tracePt t="6948" x="8242300" y="1347788"/>
          <p14:tracePt t="6964" x="8277225" y="1347788"/>
          <p14:tracePt t="6981" x="8296275" y="1347788"/>
          <p14:tracePt t="6999" x="8304213" y="1347788"/>
          <p14:tracePt t="7014" x="8296275" y="1347788"/>
          <p14:tracePt t="7137" x="8286750" y="1347788"/>
          <p14:tracePt t="7150" x="8277225" y="1347788"/>
          <p14:tracePt t="7164" x="8269288" y="1347788"/>
          <p14:tracePt t="7175" x="8251825" y="1347788"/>
          <p14:tracePt t="7188" x="8242300" y="1347788"/>
          <p14:tracePt t="7201" x="8232775" y="1347788"/>
          <p14:tracePt t="7214" x="8224838" y="1347788"/>
          <p14:tracePt t="7230" x="8215313" y="1347788"/>
          <p14:tracePt t="8208" x="8205788" y="1347788"/>
          <p14:tracePt t="8386" x="8205788" y="1357313"/>
          <p14:tracePt t="8412" x="8197850" y="1357313"/>
          <p14:tracePt t="8425" x="8161338" y="1374775"/>
          <p14:tracePt t="8437" x="8108950" y="1411288"/>
          <p14:tracePt t="8450" x="7939088" y="1509713"/>
          <p14:tracePt t="8465" x="7599363" y="1679575"/>
          <p14:tracePt t="8482" x="7385050" y="1776413"/>
          <p14:tracePt t="8498" x="6813550" y="1946275"/>
          <p14:tracePt t="8517" x="6500813" y="2009775"/>
          <p14:tracePt t="8531" x="6089650" y="2081213"/>
          <p14:tracePt t="8547" x="5776913" y="2125663"/>
          <p14:tracePt t="8564" x="4822825" y="2179638"/>
          <p14:tracePt t="8581" x="4419600" y="2214563"/>
          <p14:tracePt t="8597" x="4000500" y="2232025"/>
          <p14:tracePt t="8614" x="3554413" y="2268538"/>
          <p14:tracePt t="8631" x="3465513" y="2276475"/>
          <p14:tracePt t="8647" x="3419475" y="2286000"/>
          <p14:tracePt t="8664" x="3375025" y="2286000"/>
          <p14:tracePt t="8684" x="3367088" y="2286000"/>
          <p14:tracePt t="8698" x="3357563" y="2286000"/>
          <p14:tracePt t="8715" x="3348038" y="2286000"/>
          <p14:tracePt t="9115" x="3322638" y="2286000"/>
          <p14:tracePt t="9126" x="3259138" y="2286000"/>
          <p14:tracePt t="9139" x="3179763" y="2295525"/>
          <p14:tracePt t="9152" x="3089275" y="2312988"/>
          <p14:tracePt t="9165" x="3017838" y="2312988"/>
          <p14:tracePt t="9182" x="2965450" y="2322513"/>
          <p14:tracePt t="9198" x="2894013" y="2330450"/>
          <p14:tracePt t="9216" x="2867025" y="2339975"/>
          <p14:tracePt t="9231" x="2840038" y="2347913"/>
          <p14:tracePt t="9248" x="2813050" y="2347913"/>
          <p14:tracePt t="9265" x="2741613" y="2374900"/>
          <p14:tracePt t="9282" x="2687638" y="2401888"/>
          <p14:tracePt t="9298" x="2633663" y="2419350"/>
          <p14:tracePt t="9315" x="2544763" y="2482850"/>
          <p14:tracePt t="9333" x="2509838" y="2500313"/>
          <p14:tracePt t="9348" x="2465388" y="2509838"/>
          <p14:tracePt t="9366" x="2384425" y="2536825"/>
          <p14:tracePt t="9383" x="2357438" y="2544763"/>
          <p14:tracePt t="9398" x="2339975" y="2544763"/>
          <p14:tracePt t="9415" x="2303463" y="2544763"/>
          <p14:tracePt t="9432" x="2295525" y="2544763"/>
          <p14:tracePt t="9448" x="2286000" y="2544763"/>
          <p14:tracePt t="9465" x="2268538" y="2544763"/>
          <p14:tracePt t="9482" x="2224088" y="2517775"/>
          <p14:tracePt t="9499" x="2197100" y="2500313"/>
          <p14:tracePt t="9515" x="2152650" y="2473325"/>
          <p14:tracePt t="9532" x="2089150" y="2411413"/>
          <p14:tracePt t="9549" x="2062163" y="2384425"/>
          <p14:tracePt t="9565" x="2054225" y="2357438"/>
          <p14:tracePt t="9582" x="2036763" y="2312988"/>
          <p14:tracePt t="9600" x="2036763" y="2276475"/>
          <p14:tracePt t="9615" x="2036763" y="2224088"/>
          <p14:tracePt t="9632" x="2036763" y="2152650"/>
          <p14:tracePt t="9650" x="2036763" y="2125663"/>
          <p14:tracePt t="9665" x="2027238" y="2098675"/>
          <p14:tracePt t="9682" x="2027238" y="2081213"/>
          <p14:tracePt t="9682" x="2027238" y="2054225"/>
          <p14:tracePt t="9700" x="2027238" y="2044700"/>
          <p14:tracePt t="9715" x="2027238" y="2017713"/>
          <p14:tracePt t="9732" x="2017713" y="1990725"/>
          <p14:tracePt t="9749" x="2000250" y="1965325"/>
          <p14:tracePt t="9766" x="1982788" y="1946275"/>
          <p14:tracePt t="9782" x="1973263" y="1928813"/>
          <p14:tracePt t="9799" x="1928813" y="1911350"/>
          <p14:tracePt t="9816" x="1911350" y="1893888"/>
          <p14:tracePt t="9832" x="1893888" y="1884363"/>
          <p14:tracePt t="9849" x="1874838" y="1866900"/>
          <p14:tracePt t="9866" x="1874838" y="1847850"/>
          <p14:tracePt t="9882" x="1866900" y="1839913"/>
          <p14:tracePt t="9903" x="1866900" y="1822450"/>
          <p14:tracePt t="9917" x="1866900" y="1812925"/>
          <p14:tracePt t="9954" x="1866900" y="1803400"/>
          <p14:tracePt t="9992" x="1884363" y="1803400"/>
          <p14:tracePt t="10018" x="1928813" y="1803400"/>
          <p14:tracePt t="10031" x="2017713" y="1803400"/>
          <p14:tracePt t="10043" x="2116138" y="1830388"/>
          <p14:tracePt t="10056" x="2205038" y="1847850"/>
          <p14:tracePt t="10069" x="2259013" y="1874838"/>
          <p14:tracePt t="10081" x="2312988" y="1901825"/>
          <p14:tracePt t="10097" x="2366963" y="1928813"/>
          <p14:tracePt t="10114" x="2411413" y="1965325"/>
          <p14:tracePt t="10131" x="2527300" y="2054225"/>
          <p14:tracePt t="10148" x="2554288" y="2089150"/>
          <p14:tracePt t="10164" x="2581275" y="2133600"/>
          <p14:tracePt t="10182" x="2625725" y="2187575"/>
          <p14:tracePt t="10199" x="2643188" y="2205038"/>
          <p14:tracePt t="10215" x="2643188" y="2224088"/>
          <p14:tracePt t="10232" x="2679700" y="2276475"/>
          <p14:tracePt t="10250" x="2687638" y="2303463"/>
          <p14:tracePt t="10265" x="2705100" y="2339975"/>
          <p14:tracePt t="10282" x="2732088" y="2384425"/>
          <p14:tracePt t="10300" x="2741613" y="2411413"/>
          <p14:tracePt t="10315" x="2751138" y="2428875"/>
          <p14:tracePt t="10332" x="2768600" y="2473325"/>
          <p14:tracePt t="10350" x="2786063" y="2500313"/>
          <p14:tracePt t="10365" x="2803525" y="2562225"/>
          <p14:tracePt t="10382" x="2822575" y="2643188"/>
          <p14:tracePt t="10398" x="2847975" y="2768600"/>
          <p14:tracePt t="10416" x="2874963" y="2840038"/>
          <p14:tracePt t="10432" x="2894013" y="2919413"/>
          <p14:tracePt t="10449" x="2928938" y="3081338"/>
          <p14:tracePt t="10467" x="2938463" y="3133725"/>
          <p14:tracePt t="10482" x="2965450" y="3197225"/>
          <p14:tracePt t="10499" x="2982913" y="3348038"/>
          <p14:tracePt t="10517" x="2990850" y="3419475"/>
          <p14:tracePt t="10532" x="3000375" y="3465513"/>
          <p14:tracePt t="10549" x="3000375" y="3536950"/>
          <p14:tracePt t="10566" x="3009900" y="3581400"/>
          <p14:tracePt t="10582" x="3009900" y="3643313"/>
          <p14:tracePt t="10598" x="3009900" y="3768725"/>
          <p14:tracePt t="10617" x="3009900" y="3795713"/>
          <p14:tracePt t="10632" x="3009900" y="3813175"/>
          <p14:tracePt t="10649" x="3009900" y="3822700"/>
          <p14:tracePt t="10665" x="3000375" y="3867150"/>
          <p14:tracePt t="10683" x="2990850" y="3884613"/>
          <p14:tracePt t="10699" x="2982913" y="3894138"/>
          <p14:tracePt t="10716" x="2965450" y="3894138"/>
          <p14:tracePt t="10732" x="2955925" y="3894138"/>
          <p14:tracePt t="10749" x="2946400" y="3894138"/>
          <p14:tracePt t="10782" x="2919413" y="3902075"/>
          <p14:tracePt t="10795" x="2884488" y="3911600"/>
          <p14:tracePt t="10807" x="2847975" y="3911600"/>
          <p14:tracePt t="10820" x="2813050" y="3911600"/>
          <p14:tracePt t="10833" x="2768600" y="3919538"/>
          <p14:tracePt t="10849" x="2741613" y="3919538"/>
          <p14:tracePt t="10865" x="2714625" y="3919538"/>
          <p14:tracePt t="10882" x="2633663" y="3919538"/>
          <p14:tracePt t="10899" x="2571750" y="3919538"/>
          <p14:tracePt t="10915" x="2509838" y="3919538"/>
          <p14:tracePt t="10932" x="2393950" y="3911600"/>
          <p14:tracePt t="10949" x="2322513" y="3894138"/>
          <p14:tracePt t="10965" x="2259013" y="3848100"/>
          <p14:tracePt t="10982" x="2160588" y="3776663"/>
          <p14:tracePt t="11000" x="2152650" y="3759200"/>
          <p14:tracePt t="11017" x="2125663" y="3732213"/>
          <p14:tracePt t="11032" x="2098675" y="3687763"/>
          <p14:tracePt t="11048" x="2071688" y="3589338"/>
          <p14:tracePt t="11065" x="2054225" y="3544888"/>
          <p14:tracePt t="11081" x="2044700" y="3509963"/>
          <p14:tracePt t="11098" x="2027238" y="3465513"/>
          <p14:tracePt t="11115" x="2027238" y="3429000"/>
          <p14:tracePt t="11131" x="2017713" y="3375025"/>
          <p14:tracePt t="11148" x="2009775" y="3286125"/>
          <p14:tracePt t="11165" x="2000250" y="3251200"/>
          <p14:tracePt t="11181" x="2000250" y="3205163"/>
          <p14:tracePt t="11198" x="2000250" y="3160713"/>
          <p14:tracePt t="11217" x="2000250" y="3108325"/>
          <p14:tracePt t="11231" x="2000250" y="3071813"/>
          <p14:tracePt t="11248" x="2000250" y="3027363"/>
          <p14:tracePt t="11265" x="2000250" y="2955925"/>
          <p14:tracePt t="11281" x="2000250" y="2919413"/>
          <p14:tracePt t="11298" x="2000250" y="2884488"/>
          <p14:tracePt t="11315" x="2000250" y="2705100"/>
          <p14:tracePt t="11332" x="2000250" y="2652713"/>
          <p14:tracePt t="11348" x="2000250" y="2608263"/>
          <p14:tracePt t="11364" x="2000250" y="2562225"/>
          <p14:tracePt t="11382" x="2000250" y="2544763"/>
          <p14:tracePt t="11398" x="2000250" y="2527300"/>
          <p14:tracePt t="11414" x="2009775" y="2482850"/>
          <p14:tracePt t="11432" x="2009775" y="2473325"/>
          <p14:tracePt t="11448" x="2009775" y="2465388"/>
          <p14:tracePt t="11470" x="2009775" y="2455863"/>
          <p14:tracePt t="11508" x="2017713" y="2455863"/>
          <p14:tracePt t="11572" x="2027238" y="2455863"/>
          <p14:tracePt t="11636" x="2036763" y="2455863"/>
          <p14:tracePt t="11686" x="2044700" y="2455863"/>
          <p14:tracePt t="11699" x="2044700" y="2465388"/>
          <p14:tracePt t="11738" x="2044700" y="2473325"/>
          <p14:tracePt t="11916" x="2054225" y="2473325"/>
          <p14:tracePt t="11929" x="2054225" y="2482850"/>
          <p14:tracePt t="11942" x="2054225" y="2490788"/>
          <p14:tracePt t="12958" x="2062163" y="2490788"/>
          <p14:tracePt t="13256" x="2071688" y="2490788"/>
          <p14:tracePt t="13294" x="2081213" y="2490788"/>
          <p14:tracePt t="13307" x="2098675" y="2490788"/>
          <p14:tracePt t="13320" x="2125663" y="2490788"/>
          <p14:tracePt t="13334" x="2179638" y="2482850"/>
          <p14:tracePt t="13350" x="2232025" y="2482850"/>
          <p14:tracePt t="13366" x="2295525" y="2473325"/>
          <p14:tracePt t="13383" x="2384425" y="2455863"/>
          <p14:tracePt t="13400" x="2428875" y="2455863"/>
          <p14:tracePt t="13416" x="2446338" y="2455863"/>
          <p14:tracePt t="13433" x="2455863" y="2455863"/>
          <p14:tracePt t="13450" x="2465388" y="2455863"/>
          <p14:tracePt t="13466" x="2455863" y="2455863"/>
          <p14:tracePt t="13588" x="2446338" y="2455863"/>
          <p14:tracePt t="13613" x="2428875" y="2455863"/>
          <p14:tracePt t="13638" x="2419350" y="2455863"/>
          <p14:tracePt t="13664" x="2411413" y="2446338"/>
          <p14:tracePt t="13676" x="2401888" y="2438400"/>
          <p14:tracePt t="13689" x="2384425" y="2428875"/>
          <p14:tracePt t="13702" x="2357438" y="2411413"/>
          <p14:tracePt t="13716" x="2339975" y="2393950"/>
          <p14:tracePt t="13732" x="2295525" y="2366963"/>
          <p14:tracePt t="13749" x="2259013" y="2339975"/>
          <p14:tracePt t="13749" x="2232025" y="2322513"/>
          <p14:tracePt t="13767" x="2197100" y="2295525"/>
          <p14:tracePt t="13782" x="2179638" y="2276475"/>
          <p14:tracePt t="13799" x="2143125" y="2259013"/>
          <p14:tracePt t="13816" x="2108200" y="2232025"/>
          <p14:tracePt t="13833" x="2089150" y="2214563"/>
          <p14:tracePt t="13848" x="2081213" y="2197100"/>
          <p14:tracePt t="13865" x="2062163" y="2170113"/>
          <p14:tracePt t="13882" x="2054225" y="2160588"/>
          <p14:tracePt t="13899" x="2044700" y="2152650"/>
          <p14:tracePt t="13916" x="2044700" y="2143125"/>
          <p14:tracePt t="13932" x="2036763" y="2143125"/>
          <p14:tracePt t="13949" x="2036763" y="2133600"/>
          <p14:tracePt t="13982" x="2036763" y="2125663"/>
          <p14:tracePt t="14020" x="2044700" y="2125663"/>
          <p14:tracePt t="14085" x="2044700" y="2133600"/>
          <p14:tracePt t="14097" x="2071688" y="2170113"/>
          <p14:tracePt t="14110" x="2098675" y="2224088"/>
          <p14:tracePt t="14123" x="2133600" y="2286000"/>
          <p14:tracePt t="14135" x="2170113" y="2366963"/>
          <p14:tracePt t="14149" x="2197100" y="2428875"/>
          <p14:tracePt t="14166" x="2214563" y="2482850"/>
          <p14:tracePt t="14183" x="2286000" y="2625725"/>
          <p14:tracePt t="14200" x="2303463" y="2705100"/>
          <p14:tracePt t="14216" x="2330450" y="2768600"/>
          <p14:tracePt t="14232" x="2347913" y="2847975"/>
          <p14:tracePt t="14249" x="2401888" y="3017838"/>
          <p14:tracePt t="14268" x="2411413" y="3108325"/>
          <p14:tracePt t="14282" x="2428875" y="3197225"/>
          <p14:tracePt t="14299" x="2446338" y="3286125"/>
          <p14:tracePt t="14316" x="2455863" y="3340100"/>
          <p14:tracePt t="14332" x="2473325" y="3438525"/>
          <p14:tracePt t="14349" x="2490788" y="3633788"/>
          <p14:tracePt t="14366" x="2500313" y="3697288"/>
          <p14:tracePt t="14382" x="2509838" y="3741738"/>
          <p14:tracePt t="14399" x="2544763" y="3956050"/>
          <p14:tracePt t="14417" x="2562225" y="4017963"/>
          <p14:tracePt t="14433" x="2581275" y="4071938"/>
          <p14:tracePt t="14449" x="2598738" y="4125913"/>
          <p14:tracePt t="14466" x="2625725" y="4214813"/>
          <p14:tracePt t="14483" x="2643188" y="4251325"/>
          <p14:tracePt t="14499" x="2652713" y="4259263"/>
          <p14:tracePt t="14516" x="2670175" y="4286250"/>
          <p14:tracePt t="14533" x="2670175" y="4295775"/>
          <p14:tracePt t="17459" x="2660650" y="4286250"/>
          <p14:tracePt t="17501" x="2652713" y="4276725"/>
          <p14:tracePt t="17526" x="2643188" y="4276725"/>
          <p14:tracePt t="17538" x="2633663" y="4268788"/>
          <p14:tracePt t="17551" x="2625725" y="4259263"/>
          <p14:tracePt t="17564" x="2616200" y="4259263"/>
          <p14:tracePt t="17577" x="2608263" y="4251325"/>
          <p14:tracePt t="17590" x="2598738" y="4251325"/>
          <p14:tracePt t="17603" x="2589213" y="4232275"/>
          <p14:tracePt t="17618" x="2581275" y="4232275"/>
          <p14:tracePt t="17635" x="2562225" y="4214813"/>
          <p14:tracePt t="17651" x="2527300" y="4187825"/>
          <p14:tracePt t="17668" x="2517775" y="4179888"/>
          <p14:tracePt t="17684" x="2500313" y="4152900"/>
          <p14:tracePt t="17701" x="2446338" y="4071938"/>
          <p14:tracePt t="17718" x="2419350" y="4027488"/>
          <p14:tracePt t="17734" x="2393950" y="3946525"/>
          <p14:tracePt t="17751" x="2357438" y="3857625"/>
          <p14:tracePt t="17768" x="2339975" y="3822700"/>
          <p14:tracePt t="17784" x="2330450" y="3759200"/>
          <p14:tracePt t="17801" x="2312988" y="3714750"/>
          <p14:tracePt t="17801" x="2312988" y="3679825"/>
          <p14:tracePt t="17820" x="2286000" y="3616325"/>
          <p14:tracePt t="17834" x="2286000" y="3581400"/>
          <p14:tracePt t="17851" x="2276475" y="3554413"/>
          <p14:tracePt t="17868" x="2259013" y="3482975"/>
          <p14:tracePt t="17885" x="2251075" y="3455988"/>
          <p14:tracePt t="17901" x="2251075" y="3438525"/>
          <p14:tracePt t="17918" x="2251075" y="3394075"/>
          <p14:tracePt t="17935" x="2251075" y="3375025"/>
          <p14:tracePt t="17951" x="2251075" y="3340100"/>
          <p14:tracePt t="17968" x="2251075" y="3313113"/>
          <p14:tracePt t="17984" x="2232025" y="3214688"/>
          <p14:tracePt t="18003" x="2232025" y="3160713"/>
          <p14:tracePt t="18017" x="2232025" y="3125788"/>
          <p14:tracePt t="18035" x="2232025" y="3062288"/>
          <p14:tracePt t="18051" x="2232025" y="3017838"/>
          <p14:tracePt t="18066" x="2232025" y="2973388"/>
          <p14:tracePt t="18084" x="2232025" y="2946400"/>
          <p14:tracePt t="18100" x="2232025" y="2938463"/>
          <p14:tracePt t="18116" x="2232025" y="2928938"/>
          <p14:tracePt t="18137" x="2232025" y="2919413"/>
          <p14:tracePt t="18150" x="2224088" y="2919413"/>
          <p14:tracePt t="18175" x="2232025" y="2919413"/>
          <p14:tracePt t="18239" x="2251075" y="2938463"/>
          <p14:tracePt t="18252" x="2295525" y="2955925"/>
          <p14:tracePt t="18264" x="2374900" y="3027363"/>
          <p14:tracePt t="18277" x="2438400" y="3098800"/>
          <p14:tracePt t="18290" x="2490788" y="3152775"/>
          <p14:tracePt t="18303" x="2536825" y="3197225"/>
          <p14:tracePt t="18320" x="2571750" y="3251200"/>
          <p14:tracePt t="18334" x="2598738" y="3295650"/>
          <p14:tracePt t="18351" x="2643188" y="3357563"/>
          <p14:tracePt t="18368" x="2679700" y="3446463"/>
          <p14:tracePt t="18384" x="2724150" y="3544888"/>
          <p14:tracePt t="18401" x="2768600" y="3652838"/>
          <p14:tracePt t="18419" x="2786063" y="3687763"/>
          <p14:tracePt t="18434" x="2786063" y="3724275"/>
          <p14:tracePt t="18451" x="2795588" y="3795713"/>
          <p14:tracePt t="18468" x="2813050" y="3911600"/>
          <p14:tracePt t="18485" x="2813050" y="3938588"/>
          <p14:tracePt t="18501" x="2813050" y="3965575"/>
          <p14:tracePt t="18518" x="2813050" y="3990975"/>
          <p14:tracePt t="18539" x="2813050" y="4000500"/>
          <p14:tracePt t="18551" x="2803525" y="4000500"/>
          <p14:tracePt t="18570" x="2795588" y="4010025"/>
          <p14:tracePt t="18583" x="2768600" y="4010025"/>
          <p14:tracePt t="18600" x="2732088" y="4010025"/>
          <p14:tracePt t="18617" x="2660650" y="4000500"/>
          <p14:tracePt t="18617" x="2562225" y="3946525"/>
          <p14:tracePt t="18634" x="2473325" y="3884613"/>
          <p14:tracePt t="18650" x="2393950" y="3840163"/>
          <p14:tracePt t="18666" x="2312988" y="3776663"/>
          <p14:tracePt t="18684" x="2152650" y="3643313"/>
          <p14:tracePt t="18701" x="2089150" y="3571875"/>
          <p14:tracePt t="18717" x="2017713" y="3527425"/>
          <p14:tracePt t="18733" x="1919288" y="3419475"/>
          <p14:tracePt t="18751" x="1884363" y="3384550"/>
          <p14:tracePt t="18767" x="1866900" y="3367088"/>
          <p14:tracePt t="18783" x="1803400" y="3251200"/>
          <p14:tracePt t="18801" x="1785938" y="3197225"/>
          <p14:tracePt t="18817" x="1785938" y="3170238"/>
          <p14:tracePt t="18834" x="1776413" y="3116263"/>
          <p14:tracePt t="18851" x="1776413" y="3098800"/>
          <p14:tracePt t="18867" x="1776413" y="3081338"/>
          <p14:tracePt t="18883" x="1776413" y="3071813"/>
          <p14:tracePt t="18900" x="1776413" y="3044825"/>
          <p14:tracePt t="18918" x="1776413" y="3036888"/>
          <p14:tracePt t="18933" x="1785938" y="3027363"/>
          <p14:tracePt t="18952" x="1785938" y="3017838"/>
          <p14:tracePt t="18967" x="1812925" y="3000375"/>
          <p14:tracePt t="18983" x="1847850" y="2990850"/>
          <p14:tracePt t="19000" x="2009775" y="2946400"/>
          <p14:tracePt t="19018" x="2108200" y="2938463"/>
          <p14:tracePt t="19033" x="2187575" y="2928938"/>
          <p14:tracePt t="19050" x="2322513" y="2928938"/>
          <p14:tracePt t="19067" x="2411413" y="2938463"/>
          <p14:tracePt t="19084" x="2482850" y="2955925"/>
          <p14:tracePt t="19100" x="2571750" y="2990850"/>
          <p14:tracePt t="19117" x="2813050" y="3143250"/>
          <p14:tracePt t="19134" x="3000375" y="3232150"/>
          <p14:tracePt t="19150" x="3241675" y="3357563"/>
          <p14:tracePt t="19167" x="4224338" y="3741738"/>
          <p14:tracePt t="19184" x="4652963" y="3938588"/>
          <p14:tracePt t="19200" x="5010150" y="4062413"/>
          <p14:tracePt t="19217" x="5438775" y="4143375"/>
          <p14:tracePt t="19234" x="5545138" y="4160838"/>
          <p14:tracePt t="19250" x="5634038" y="4179888"/>
          <p14:tracePt t="19267" x="5697538" y="4187825"/>
          <p14:tracePt t="19285" x="5697538" y="4197350"/>
          <p14:tracePt t="19300" x="5705475" y="4197350"/>
          <p14:tracePt t="19322" x="5705475" y="4187825"/>
          <p14:tracePt t="19347" x="5724525" y="4170363"/>
          <p14:tracePt t="19603" x="5813425" y="4125913"/>
          <p14:tracePt t="19616" x="6215063" y="3973513"/>
          <p14:tracePt t="19629" x="6884988" y="3759200"/>
          <p14:tracePt t="19641" x="7304088" y="3633788"/>
          <p14:tracePt t="19654" x="7572375" y="3589338"/>
          <p14:tracePt t="19668" x="7804150" y="3562350"/>
          <p14:tracePt t="19684" x="7902575" y="3544888"/>
          <p14:tracePt t="19701" x="8089900" y="3527425"/>
          <p14:tracePt t="19719" x="8197850" y="3527425"/>
          <p14:tracePt t="19735" x="8304213" y="3527425"/>
          <p14:tracePt t="19751" x="8402638" y="3527425"/>
          <p14:tracePt t="19768" x="8609013" y="3527425"/>
          <p14:tracePt t="19785" x="8670925" y="3527425"/>
          <p14:tracePt t="19801" x="8697913" y="3527425"/>
          <p14:tracePt t="19818" x="8751888" y="3527425"/>
          <p14:tracePt t="19836" x="8777288" y="3527425"/>
          <p14:tracePt t="19851" x="8796338" y="3527425"/>
          <p14:tracePt t="19868" x="8885238" y="3536950"/>
          <p14:tracePt t="19884" x="8939213" y="3554413"/>
          <p14:tracePt t="19901" x="8966200" y="3562350"/>
          <p14:tracePt t="19917" x="8991600" y="3598863"/>
          <p14:tracePt t="19934" x="9001125" y="3608388"/>
          <p14:tracePt t="19950" x="9001125" y="3616325"/>
          <p14:tracePt t="19967" x="9001125" y="3643313"/>
          <p14:tracePt t="19984" x="8947150" y="3759200"/>
          <p14:tracePt t="20001" x="8894763" y="3840163"/>
          <p14:tracePt t="20017" x="8831263" y="3894138"/>
          <p14:tracePt t="20034" x="8742363" y="3983038"/>
          <p14:tracePt t="20051" x="8715375" y="4010025"/>
          <p14:tracePt t="20067" x="8680450" y="4027488"/>
          <p14:tracePt t="20083" x="8589963" y="4081463"/>
          <p14:tracePt t="20101" x="8545513" y="4098925"/>
          <p14:tracePt t="20117" x="8491538" y="4108450"/>
          <p14:tracePt t="20134" x="8429625" y="4125913"/>
          <p14:tracePt t="20151" x="8412163" y="4125913"/>
          <p14:tracePt t="20167" x="8385175" y="4125913"/>
          <p14:tracePt t="20183" x="8358188" y="4125913"/>
          <p14:tracePt t="20201" x="8304213" y="4125913"/>
          <p14:tracePt t="20218" x="8277225" y="4125913"/>
          <p14:tracePt t="20234" x="8259763" y="4125913"/>
          <p14:tracePt t="20250" x="8205788" y="4089400"/>
          <p14:tracePt t="20267" x="8188325" y="4071938"/>
          <p14:tracePt t="20284" x="8180388" y="4027488"/>
          <p14:tracePt t="20300" x="8143875" y="3965575"/>
          <p14:tracePt t="20317" x="8143875" y="3938588"/>
          <p14:tracePt t="20334" x="8134350" y="3902075"/>
          <p14:tracePt t="20352" x="8126413" y="3848100"/>
          <p14:tracePt t="20368" x="8126413" y="3813175"/>
          <p14:tracePt t="20384" x="8126413" y="3786188"/>
          <p14:tracePt t="20401" x="8126413" y="3768725"/>
          <p14:tracePt t="20401" x="8126413" y="3759200"/>
          <p14:tracePt t="20418" x="8126413" y="3741738"/>
          <p14:tracePt t="20434" x="8126413" y="3732213"/>
          <p14:tracePt t="20451" x="8126413" y="3724275"/>
          <p14:tracePt t="20468" x="8126413" y="3714750"/>
          <p14:tracePt t="20484" x="8134350" y="3714750"/>
          <p14:tracePt t="20500" x="8143875" y="3714750"/>
          <p14:tracePt t="20534" x="8170863" y="3714750"/>
          <p14:tracePt t="20545" x="8188325" y="3714750"/>
          <p14:tracePt t="20558" x="8215313" y="3714750"/>
          <p14:tracePt t="20571" x="8269288" y="3741738"/>
          <p14:tracePt t="20584" x="8313738" y="3786188"/>
          <p14:tracePt t="20600" x="8358188" y="3840163"/>
          <p14:tracePt t="20617" x="8412163" y="3919538"/>
          <p14:tracePt t="20634" x="8429625" y="3956050"/>
          <p14:tracePt t="20651" x="8456613" y="4000500"/>
          <p14:tracePt t="20667" x="8474075" y="4027488"/>
          <p14:tracePt t="20684" x="8528050" y="4152900"/>
          <p14:tracePt t="20701" x="8572500" y="4205288"/>
          <p14:tracePt t="20717" x="8589963" y="4232275"/>
          <p14:tracePt t="20734" x="8616950" y="4286250"/>
          <p14:tracePt t="20751" x="8626475" y="4295775"/>
          <p14:tracePt t="20767" x="8634413" y="4313238"/>
          <p14:tracePt t="20784" x="8643938" y="4340225"/>
          <p14:tracePt t="20801" x="8653463" y="4357688"/>
          <p14:tracePt t="20817" x="8670925" y="4384675"/>
          <p14:tracePt t="20834" x="8670925" y="4411663"/>
          <p14:tracePt t="20834" x="8680450" y="4429125"/>
          <p14:tracePt t="20851" x="8688388" y="4456113"/>
          <p14:tracePt t="20868" x="8688388" y="4465638"/>
          <p14:tracePt t="20884" x="8688388" y="4473575"/>
          <p14:tracePt t="20914" x="8670925" y="4473575"/>
          <p14:tracePt t="20991" x="8643938" y="4473575"/>
          <p14:tracePt t="21004" x="8609013" y="4473575"/>
          <p14:tracePt t="21018" x="8562975" y="4473575"/>
          <p14:tracePt t="21029" x="8501063" y="4473575"/>
          <p14:tracePt t="21042" x="8447088" y="4465638"/>
          <p14:tracePt t="21054" x="8394700" y="4446588"/>
          <p14:tracePt t="21068" x="8331200" y="4419600"/>
          <p14:tracePt t="21084" x="8259763" y="4394200"/>
          <p14:tracePt t="21100" x="8215313" y="4348163"/>
          <p14:tracePt t="21117" x="8143875" y="4268788"/>
          <p14:tracePt t="21134" x="8116888" y="4241800"/>
          <p14:tracePt t="21151" x="8089900" y="4205288"/>
          <p14:tracePt t="21167" x="8045450" y="4125913"/>
          <p14:tracePt t="21185" x="8037513" y="4081463"/>
          <p14:tracePt t="21201" x="8027988" y="4027488"/>
          <p14:tracePt t="21218" x="8010525" y="3973513"/>
          <p14:tracePt t="21235" x="8010525" y="3956050"/>
          <p14:tracePt t="21251" x="8010525" y="3929063"/>
          <p14:tracePt t="21267" x="8010525" y="3902075"/>
          <p14:tracePt t="21284" x="8010525" y="3894138"/>
          <p14:tracePt t="21301" x="8010525" y="3875088"/>
          <p14:tracePt t="21317" x="8010525" y="3867150"/>
          <p14:tracePt t="21334" x="8010525" y="3857625"/>
          <p14:tracePt t="21351" x="8018463" y="3867150"/>
          <p14:tracePt t="21463" x="8037513" y="3894138"/>
          <p14:tracePt t="21475" x="8072438" y="3929063"/>
          <p14:tracePt t="21488" x="8108950" y="3973513"/>
          <p14:tracePt t="21503" x="8143875" y="4017963"/>
          <p14:tracePt t="21519" x="8205788" y="4081463"/>
          <p14:tracePt t="21534" x="8269288" y="4152900"/>
          <p14:tracePt t="21551" x="8375650" y="4251325"/>
          <p14:tracePt t="21568" x="8429625" y="4286250"/>
          <p14:tracePt t="21584" x="8491538" y="4322763"/>
          <p14:tracePt t="21601" x="8582025" y="4340225"/>
          <p14:tracePt t="21618" x="8626475" y="4348163"/>
          <p14:tracePt t="21634" x="8634413" y="4357688"/>
          <p14:tracePt t="21651" x="8661400" y="4357688"/>
          <p14:tracePt t="21668" x="8670925" y="4367213"/>
          <p14:tracePt t="21684" x="8680450" y="4367213"/>
          <p14:tracePt t="21701" x="8688388" y="4367213"/>
          <p14:tracePt t="21718" x="8697913" y="4367213"/>
          <p14:tracePt t="21742" x="8697913" y="4375150"/>
          <p14:tracePt t="21768" x="8688388" y="4375150"/>
          <p14:tracePt t="21857" x="8653463" y="4384675"/>
          <p14:tracePt t="21871" x="8589963" y="4384675"/>
          <p14:tracePt t="21884" x="8483600" y="4384675"/>
          <p14:tracePt t="21896" x="8358188" y="4375150"/>
          <p14:tracePt t="21908" x="8232775" y="4340225"/>
          <p14:tracePt t="21921" x="8134350" y="4313238"/>
          <p14:tracePt t="21936" x="8062913" y="4286250"/>
          <p14:tracePt t="21951" x="8027988" y="4259263"/>
          <p14:tracePt t="21969" x="7947025" y="4214813"/>
          <p14:tracePt t="21986" x="7929563" y="4179888"/>
          <p14:tracePt t="22001" x="7894638" y="4143375"/>
          <p14:tracePt t="22018" x="7848600" y="4098925"/>
          <p14:tracePt t="22035" x="7813675" y="4037013"/>
          <p14:tracePt t="22051" x="7796213" y="4010025"/>
          <p14:tracePt t="22068" x="7786688" y="4000500"/>
          <p14:tracePt t="22085" x="7777163" y="3965575"/>
          <p14:tracePt t="22102" x="7777163" y="3956050"/>
          <p14:tracePt t="22118" x="7777163" y="3946525"/>
          <p14:tracePt t="22134" x="7777163" y="3938588"/>
          <p14:tracePt t="22151" x="7777163" y="3929063"/>
          <p14:tracePt t="22168" x="7777163" y="3919538"/>
          <p14:tracePt t="22189" x="7777163" y="3911600"/>
          <p14:tracePt t="22227" x="7786688" y="3911600"/>
          <p14:tracePt t="22279" x="7804150" y="3911600"/>
          <p14:tracePt t="22291" x="7831138" y="3911600"/>
          <p14:tracePt t="22304" x="7858125" y="3919538"/>
          <p14:tracePt t="22318" x="7867650" y="3929063"/>
          <p14:tracePt t="22335" x="7894638" y="3938588"/>
          <p14:tracePt t="22351" x="7902575" y="3946525"/>
          <p14:tracePt t="22368" x="7912100" y="3946525"/>
          <p14:tracePt t="22384" x="7920038" y="3946525"/>
          <p14:tracePt t="22418" x="7920038" y="3956050"/>
          <p14:tracePt t="22431" x="7929563" y="3956050"/>
          <p14:tracePt t="22444" x="7939088" y="3965575"/>
          <p14:tracePt t="22456" x="7947025" y="3965575"/>
          <p14:tracePt t="22482" x="7966075" y="3973513"/>
          <p14:tracePt t="22496" x="7983538" y="3983038"/>
          <p14:tracePt t="22507" x="8010525" y="4010025"/>
          <p14:tracePt t="22521" x="8054975" y="4037013"/>
          <p14:tracePt t="22536" x="8099425" y="4062413"/>
          <p14:tracePt t="22551" x="8134350" y="4089400"/>
          <p14:tracePt t="22568" x="8197850" y="4160838"/>
          <p14:tracePt t="22585" x="8215313" y="4179888"/>
          <p14:tracePt t="22601" x="8242300" y="4197350"/>
          <p14:tracePt t="22617" x="8269288" y="4224338"/>
          <p14:tracePt t="22635" x="8277225" y="4224338"/>
          <p14:tracePt t="22651" x="8286750" y="4241800"/>
          <p14:tracePt t="22668" x="8296275" y="4241800"/>
          <p14:tracePt t="22686" x="8304213" y="4251325"/>
          <p14:tracePt t="22701" x="8304213" y="4259263"/>
          <p14:tracePt t="22750" x="8304213" y="4268788"/>
          <p14:tracePt t="22762" x="8304213" y="4276725"/>
          <p14:tracePt t="22813" x="8304213" y="4286250"/>
          <p14:tracePt t="22864" x="8304213" y="4295775"/>
          <p14:tracePt t="23081" x="8296275" y="4295775"/>
          <p14:tracePt t="23209" x="8286750" y="4295775"/>
          <p14:tracePt t="23451" x="8286750" y="4303713"/>
          <p14:tracePt t="23502" x="8277225" y="4303713"/>
          <p14:tracePt t="23515" x="8269288" y="4303713"/>
          <p14:tracePt t="23528" x="8259763" y="4313238"/>
          <p14:tracePt t="23540" x="8251825" y="4322763"/>
          <p14:tracePt t="23554" x="8232775" y="4322763"/>
          <p14:tracePt t="23569" x="8188325" y="4330700"/>
          <p14:tracePt t="23585" x="8108950" y="4340225"/>
          <p14:tracePt t="23602" x="7947025" y="4340225"/>
          <p14:tracePt t="23620" x="7875588" y="4340225"/>
          <p14:tracePt t="23637" x="7759700" y="4340225"/>
          <p14:tracePt t="23652" x="7537450" y="4330700"/>
          <p14:tracePt t="23670" x="7402513" y="4322763"/>
          <p14:tracePt t="23685" x="7170738" y="4295775"/>
          <p14:tracePt t="23703" x="6777038" y="4268788"/>
          <p14:tracePt t="23720" x="6429375" y="4259263"/>
          <p14:tracePt t="23736" x="5973763" y="4224338"/>
          <p14:tracePt t="23752" x="5626100" y="4205288"/>
          <p14:tracePt t="23769" x="5099050" y="4170363"/>
          <p14:tracePt t="23786" x="5000625" y="4152900"/>
          <p14:tracePt t="23802" x="4902200" y="4125913"/>
          <p14:tracePt t="23819" x="4786313" y="4054475"/>
          <p14:tracePt t="23836" x="4768850" y="4044950"/>
          <p14:tracePt t="23853" x="4759325" y="4027488"/>
          <p14:tracePt t="23869" x="4751388" y="4010025"/>
          <p14:tracePt t="23886" x="4751388" y="4000500"/>
          <p14:tracePt t="23910" x="4751388" y="39909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Burrow</a:t>
            </a:r>
            <a:endParaRPr lang="ar-EG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00981" y="1853248"/>
            <a:ext cx="6191250" cy="4124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11" y="2500179"/>
            <a:ext cx="5054871" cy="41243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7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8"/>
    </mc:Choice>
    <mc:Fallback>
      <p:transition spd="slow" advTm="26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6" x="4705350" y="3990975"/>
          <p14:tracePt t="1556" x="4608513" y="3965575"/>
          <p14:tracePt t="1569" x="4456113" y="3956050"/>
          <p14:tracePt t="1581" x="4330700" y="3946525"/>
          <p14:tracePt t="1594" x="4232275" y="3946525"/>
          <p14:tracePt t="1608" x="4170363" y="3946525"/>
          <p14:tracePt t="1625" x="4108450" y="3965575"/>
          <p14:tracePt t="1641" x="4037013" y="4017963"/>
          <p14:tracePt t="1659" x="4017963" y="4044950"/>
          <p14:tracePt t="1675" x="4010025" y="4062413"/>
          <p14:tracePt t="1691" x="4000500" y="4089400"/>
          <p14:tracePt t="1708" x="4000500" y="4116388"/>
          <p14:tracePt t="1726" x="4000500" y="4125913"/>
          <p14:tracePt t="1741" x="4010025" y="4143375"/>
          <p14:tracePt t="1758" x="4268788" y="4197350"/>
          <p14:tracePt t="1775" x="4687888" y="4197350"/>
          <p14:tracePt t="1791" x="5126038" y="4152900"/>
          <p14:tracePt t="1808" x="6242050" y="3965575"/>
          <p14:tracePt t="1825" x="6777038" y="3894138"/>
          <p14:tracePt t="1841" x="7323138" y="3875088"/>
          <p14:tracePt t="1858" x="7518400" y="3875088"/>
          <p14:tracePt t="1875" x="7885113" y="3938588"/>
          <p14:tracePt t="1892" x="7966075" y="3965575"/>
          <p14:tracePt t="1908" x="8001000" y="3990975"/>
          <p14:tracePt t="1924" x="8062913" y="4027488"/>
          <p14:tracePt t="1942" x="8089900" y="4027488"/>
          <p14:tracePt t="1958" x="8099425" y="4027488"/>
          <p14:tracePt t="1975" x="8099425" y="4037013"/>
          <p14:tracePt t="1991" x="8108950" y="4044950"/>
          <p14:tracePt t="2015" x="8116888" y="4044950"/>
          <p14:tracePt t="2027" x="8116888" y="4054475"/>
          <p14:tracePt t="2078" x="8116888" y="4071938"/>
          <p14:tracePt t="2116" x="8081963" y="4098925"/>
          <p14:tracePt t="2129" x="8018463" y="4133850"/>
          <p14:tracePt t="2142" x="7902575" y="4187825"/>
          <p14:tracePt t="2155" x="7759700" y="4241800"/>
          <p14:tracePt t="2167" x="7643813" y="4286250"/>
          <p14:tracePt t="2181" x="7572375" y="4303713"/>
          <p14:tracePt t="2193" x="7518400" y="4322763"/>
          <p14:tracePt t="2208" x="7466013" y="4330700"/>
          <p14:tracePt t="2224" x="7446963" y="4340225"/>
          <p14:tracePt t="2241" x="7412038" y="4348163"/>
          <p14:tracePt t="2259" x="7402513" y="4348163"/>
          <p14:tracePt t="2282" x="7402513" y="4357688"/>
          <p14:tracePt t="2295" x="7402513" y="4367213"/>
          <p14:tracePt t="2320" x="7394575" y="4367213"/>
          <p14:tracePt t="2333" x="7394575" y="4375150"/>
          <p14:tracePt t="2346" x="7385050" y="4384675"/>
          <p14:tracePt t="2359" x="7385050" y="4402138"/>
          <p14:tracePt t="2376" x="7375525" y="4438650"/>
          <p14:tracePt t="2391" x="7367588" y="4473575"/>
          <p14:tracePt t="2408" x="7348538" y="4527550"/>
          <p14:tracePt t="2425" x="7348538" y="4537075"/>
          <p14:tracePt t="2441" x="7331075" y="4545013"/>
          <p14:tracePt t="2458" x="7323138" y="4562475"/>
          <p14:tracePt t="2475" x="7313613" y="4572000"/>
          <p14:tracePt t="2491" x="7304088" y="4581525"/>
          <p14:tracePt t="2511" x="7296150" y="4589463"/>
          <p14:tracePt t="2537" x="7286625" y="4589463"/>
          <p14:tracePt t="2550" x="7259638" y="4598988"/>
          <p14:tracePt t="2562" x="7232650" y="4598988"/>
          <p14:tracePt t="2576" x="7205663" y="4598988"/>
          <p14:tracePt t="2592" x="7170738" y="4598988"/>
          <p14:tracePt t="2608" x="7134225" y="4598988"/>
          <p14:tracePt t="2625" x="7072313" y="4562475"/>
          <p14:tracePt t="2642" x="7037388" y="4537075"/>
          <p14:tracePt t="2658" x="7027863" y="4518025"/>
          <p14:tracePt t="2675" x="6983413" y="4483100"/>
          <p14:tracePt t="2692" x="6965950" y="4473575"/>
          <p14:tracePt t="2708" x="6956425" y="4446588"/>
          <p14:tracePt t="2725" x="6929438" y="4419600"/>
          <p14:tracePt t="2742" x="6911975" y="4411663"/>
          <p14:tracePt t="2758" x="6911975" y="4402138"/>
          <p14:tracePt t="2774" x="6902450" y="4394200"/>
          <p14:tracePt t="2792" x="6902450" y="4411663"/>
          <p14:tracePt t="2932" x="6902450" y="4438650"/>
          <p14:tracePt t="2945" x="6902450" y="4491038"/>
          <p14:tracePt t="2957" x="6911975" y="4545013"/>
          <p14:tracePt t="2970" x="6929438" y="4589463"/>
          <p14:tracePt t="2983" x="6946900" y="4625975"/>
          <p14:tracePt t="2995" x="6983413" y="4660900"/>
          <p14:tracePt t="3051" x="6991350" y="4660900"/>
          <p14:tracePt t="3060" x="7000875" y="4660900"/>
          <p14:tracePt t="3074" x="7010400" y="4660900"/>
          <p14:tracePt t="3091" x="7018338" y="4670425"/>
          <p14:tracePt t="3107" x="7062788" y="4679950"/>
          <p14:tracePt t="3124" x="7081838" y="4687888"/>
          <p14:tracePt t="3140" x="7108825" y="4687888"/>
          <p14:tracePt t="3157" x="7161213" y="4697413"/>
          <p14:tracePt t="3175" x="7188200" y="4697413"/>
          <p14:tracePt t="3190" x="7215188" y="4697413"/>
          <p14:tracePt t="3207" x="7242175" y="4697413"/>
          <p14:tracePt t="3224" x="7296150" y="4705350"/>
          <p14:tracePt t="3241" x="7323138" y="4705350"/>
          <p14:tracePt t="3257" x="7348538" y="4714875"/>
          <p14:tracePt t="3274" x="7446963" y="4732338"/>
          <p14:tracePt t="3291" x="7483475" y="4741863"/>
          <p14:tracePt t="3307" x="7500938" y="4751388"/>
          <p14:tracePt t="3324" x="7518400" y="4751388"/>
          <p14:tracePt t="3341" x="7527925" y="4751388"/>
          <p14:tracePt t="3365" x="7537450" y="4751388"/>
          <p14:tracePt t="3825" x="7545388" y="4751388"/>
          <p14:tracePt t="3837" x="7554913" y="4751388"/>
          <p14:tracePt t="3850" x="7562850" y="4751388"/>
          <p14:tracePt t="3863" x="7572375" y="4751388"/>
          <p14:tracePt t="3888" x="7581900" y="4751388"/>
          <p14:tracePt t="3913" x="7589838" y="4741863"/>
          <p14:tracePt t="3952" x="7599363" y="4741863"/>
          <p14:tracePt t="3990" x="7608888" y="4732338"/>
          <p14:tracePt t="4003" x="7616825" y="4732338"/>
          <p14:tracePt t="4016" x="7626350" y="4732338"/>
          <p14:tracePt t="4028" x="7634288" y="4724400"/>
          <p14:tracePt t="4042" x="7653338" y="4714875"/>
          <p14:tracePt t="4057" x="7661275" y="4714875"/>
          <p14:tracePt t="4076" x="7680325" y="4697413"/>
          <p14:tracePt t="4091" x="7724775" y="4687888"/>
          <p14:tracePt t="4108" x="7751763" y="4670425"/>
          <p14:tracePt t="4124" x="7786688" y="4652963"/>
          <p14:tracePt t="4141" x="7831138" y="4633913"/>
          <p14:tracePt t="4158" x="7848600" y="4625975"/>
          <p14:tracePt t="4174" x="7875588" y="4616450"/>
          <p14:tracePt t="4191" x="7894638" y="4616450"/>
          <p14:tracePt t="4208" x="7902575" y="4608513"/>
          <p14:tracePt t="4224" x="7920038" y="4598988"/>
          <p14:tracePt t="4245" x="7939088" y="4598988"/>
          <p14:tracePt t="4270" x="7939088" y="4589463"/>
          <p14:tracePt t="4283" x="7947025" y="4589463"/>
          <p14:tracePt t="4295" x="7966075" y="4581525"/>
          <p14:tracePt t="4309" x="7974013" y="4581525"/>
          <p14:tracePt t="4324" x="7991475" y="4581525"/>
          <p14:tracePt t="4341" x="8018463" y="4581525"/>
          <p14:tracePt t="4358" x="8062913" y="4581525"/>
          <p14:tracePt t="4375" x="8081963" y="4581525"/>
          <p14:tracePt t="4391" x="8099425" y="4581525"/>
          <p14:tracePt t="4407" x="8143875" y="4581525"/>
          <p14:tracePt t="4425" x="8170863" y="4581525"/>
          <p14:tracePt t="4441" x="8188325" y="4581525"/>
          <p14:tracePt t="4458" x="8242300" y="4581525"/>
          <p14:tracePt t="4475" x="8277225" y="4581525"/>
          <p14:tracePt t="4491" x="8323263" y="4598988"/>
          <p14:tracePt t="4508" x="8385175" y="4633913"/>
          <p14:tracePt t="4525" x="8402638" y="4643438"/>
          <p14:tracePt t="4541" x="8420100" y="4660900"/>
          <p14:tracePt t="4557" x="8447088" y="4670425"/>
          <p14:tracePt t="4575" x="8474075" y="4687888"/>
          <p14:tracePt t="4592" x="8474075" y="4697413"/>
          <p14:tracePt t="4607" x="8483600" y="4697413"/>
          <p14:tracePt t="4624" x="8491538" y="4705350"/>
          <p14:tracePt t="4641" x="8501063" y="4705350"/>
          <p14:tracePt t="4658" x="8518525" y="4714875"/>
          <p14:tracePt t="4674" x="8562975" y="4732338"/>
          <p14:tracePt t="4692" x="8582025" y="4732338"/>
          <p14:tracePt t="4707" x="8599488" y="4741863"/>
          <p14:tracePt t="4724" x="8661400" y="4759325"/>
          <p14:tracePt t="4742" x="8670925" y="4759325"/>
          <p14:tracePt t="4757" x="8688388" y="4759325"/>
          <p14:tracePt t="4775" x="8705850" y="4759325"/>
          <p14:tracePt t="4775" x="8715375" y="4759325"/>
          <p14:tracePt t="4792" x="8724900" y="4759325"/>
          <p14:tracePt t="4807" x="8732838" y="4759325"/>
          <p14:tracePt t="4830" x="8742363" y="4759325"/>
          <p14:tracePt t="4857" x="8751888" y="4759325"/>
          <p14:tracePt t="4868" x="8759825" y="4759325"/>
          <p14:tracePt t="4881" x="8769350" y="4759325"/>
          <p14:tracePt t="4894" x="8777288" y="4759325"/>
          <p14:tracePt t="4908" x="8786813" y="4759325"/>
          <p14:tracePt t="4932" x="8796338" y="4759325"/>
          <p14:tracePt t="4983" x="8813800" y="4759325"/>
          <p14:tracePt t="5009" x="8831263" y="4759325"/>
          <p14:tracePt t="5021" x="8858250" y="4759325"/>
          <p14:tracePt t="5034" x="8885238" y="4751388"/>
          <p14:tracePt t="5047" x="8912225" y="4741863"/>
          <p14:tracePt t="5059" x="8956675" y="4741863"/>
          <p14:tracePt t="5075" x="9001125" y="4732338"/>
          <p14:tracePt t="5094" x="9037638" y="4732338"/>
          <p14:tracePt t="5109" x="9090025" y="4732338"/>
          <p14:tracePt t="5127" x="9109075" y="4732338"/>
          <p14:tracePt t="5142" x="9126538" y="4732338"/>
          <p14:tracePt t="5159" x="9161463" y="4732338"/>
          <p14:tracePt t="5176" x="9170988" y="4741863"/>
          <p14:tracePt t="5192" x="9188450" y="4741863"/>
          <p14:tracePt t="5209" x="9232900" y="4751388"/>
          <p14:tracePt t="5226" x="9242425" y="4759325"/>
          <p14:tracePt t="5242" x="9251950" y="4759325"/>
          <p14:tracePt t="5259" x="9269413" y="4768850"/>
          <p14:tracePt t="5275" x="9277350" y="4768850"/>
          <p14:tracePt t="5314" x="9269413" y="4768850"/>
          <p14:tracePt t="5353" x="9251950" y="4768850"/>
          <p14:tracePt t="5365" x="9251950" y="4759325"/>
          <p14:tracePt t="5659" x="9259888" y="4759325"/>
          <p14:tracePt t="5671" x="9286875" y="4751388"/>
          <p14:tracePt t="5684" x="9313863" y="4751388"/>
          <p14:tracePt t="5697" x="9367838" y="4741863"/>
          <p14:tracePt t="5710" x="9412288" y="4732338"/>
          <p14:tracePt t="5725" x="9456738" y="4732338"/>
          <p14:tracePt t="5742" x="9491663" y="4724400"/>
          <p14:tracePt t="5759" x="9537700" y="4714875"/>
          <p14:tracePt t="5776" x="9563100" y="4714875"/>
          <p14:tracePt t="5792" x="9590088" y="4714875"/>
          <p14:tracePt t="5809" x="9688513" y="4705350"/>
          <p14:tracePt t="5827" x="9732963" y="4705350"/>
          <p14:tracePt t="5843" x="9759950" y="4705350"/>
          <p14:tracePt t="5859" x="9804400" y="4705350"/>
          <p14:tracePt t="5876" x="9823450" y="4705350"/>
          <p14:tracePt t="5892" x="9840913" y="4705350"/>
          <p14:tracePt t="5909" x="9848850" y="4705350"/>
          <p14:tracePt t="5909" x="9867900" y="4705350"/>
          <p14:tracePt t="5927" x="9875838" y="4705350"/>
          <p14:tracePt t="5943" x="9894888" y="4714875"/>
          <p14:tracePt t="5959" x="9902825" y="4714875"/>
          <p14:tracePt t="5975" x="9939338" y="4732338"/>
          <p14:tracePt t="5993" x="9947275" y="4741863"/>
          <p14:tracePt t="6009" x="9966325" y="4751388"/>
          <p14:tracePt t="6026" x="10001250" y="4776788"/>
          <p14:tracePt t="6042" x="10018713" y="4795838"/>
          <p14:tracePt t="6058" x="10045700" y="4803775"/>
          <p14:tracePt t="6075" x="10063163" y="4822825"/>
          <p14:tracePt t="6092" x="10082213" y="4830763"/>
          <p14:tracePt t="6108" x="10090150" y="4840288"/>
          <p14:tracePt t="6125" x="10109200" y="4848225"/>
          <p14:tracePt t="6141" x="10126663" y="4857750"/>
          <p14:tracePt t="6158" x="10134600" y="4857750"/>
          <p14:tracePt t="6175" x="10144125" y="4867275"/>
          <p14:tracePt t="6191" x="10171113" y="4875213"/>
          <p14:tracePt t="6208" x="10188575" y="4875213"/>
          <p14:tracePt t="6225" x="10206038" y="4894263"/>
          <p14:tracePt t="6241" x="10242550" y="4902200"/>
          <p14:tracePt t="6259" x="10252075" y="4911725"/>
          <p14:tracePt t="6274" x="10260013" y="4911725"/>
          <p14:tracePt t="6291" x="10277475" y="4919663"/>
          <p14:tracePt t="6309" x="10287000" y="4919663"/>
          <p14:tracePt t="6333" x="10287000" y="4929188"/>
          <p14:tracePt t="6473" x="10277475" y="4929188"/>
          <p14:tracePt t="6524" x="10260013" y="4938713"/>
          <p14:tracePt t="6550" x="10252075" y="4938713"/>
          <p14:tracePt t="6563" x="10242550" y="4938713"/>
          <p14:tracePt t="6576" x="10225088" y="4938713"/>
          <p14:tracePt t="6588" x="10198100" y="4938713"/>
          <p14:tracePt t="6601" x="10188575" y="4938713"/>
          <p14:tracePt t="6614" x="10180638" y="4929188"/>
          <p14:tracePt t="6626" x="10153650" y="4919663"/>
          <p14:tracePt t="6643" x="10144125" y="4919663"/>
          <p14:tracePt t="6659" x="10126663" y="4911725"/>
          <p14:tracePt t="6676" x="10099675" y="4902200"/>
          <p14:tracePt t="6693" x="10090150" y="4902200"/>
          <p14:tracePt t="6709" x="10063163" y="4884738"/>
          <p14:tracePt t="6726" x="10028238" y="4875213"/>
          <p14:tracePt t="6743" x="10001250" y="4867275"/>
          <p14:tracePt t="6759" x="9956800" y="4840288"/>
          <p14:tracePt t="6776" x="9885363" y="4803775"/>
          <p14:tracePt t="6794" x="9858375" y="4795838"/>
          <p14:tracePt t="6810" x="9823450" y="4776788"/>
          <p14:tracePt t="6827" x="9777413" y="4751388"/>
          <p14:tracePt t="6843" x="9661525" y="4705350"/>
          <p14:tracePt t="6861" x="9609138" y="4697413"/>
          <p14:tracePt t="6877" x="9572625" y="4687888"/>
          <p14:tracePt t="6893" x="9501188" y="4679950"/>
          <p14:tracePt t="6911" x="9456738" y="4679950"/>
          <p14:tracePt t="6927" x="9412288" y="4679950"/>
          <p14:tracePt t="6944" x="9331325" y="4687888"/>
          <p14:tracePt t="6961" x="9304338" y="4697413"/>
          <p14:tracePt t="6977" x="9269413" y="4705350"/>
          <p14:tracePt t="6993" x="9242425" y="4714875"/>
          <p14:tracePt t="7011" x="9224963" y="4724400"/>
          <p14:tracePt t="7027" x="9188450" y="4732338"/>
          <p14:tracePt t="7042" x="9144000" y="4732338"/>
          <p14:tracePt t="7060" x="9072563" y="4768850"/>
          <p14:tracePt t="7076" x="9028113" y="4776788"/>
          <p14:tracePt t="7093" x="9001125" y="4786313"/>
          <p14:tracePt t="7109" x="8956675" y="4786313"/>
          <p14:tracePt t="7126" x="8929688" y="4786313"/>
          <p14:tracePt t="7142" x="8885238" y="4795838"/>
          <p14:tracePt t="7160" x="8831263" y="4803775"/>
          <p14:tracePt t="7177" x="8804275" y="4803775"/>
          <p14:tracePt t="7193" x="8786813" y="4803775"/>
          <p14:tracePt t="7210" x="8759825" y="4803775"/>
          <p14:tracePt t="7210" x="8751888" y="4803775"/>
          <p14:tracePt t="7227" x="8742363" y="4803775"/>
          <p14:tracePt t="7242" x="8724900" y="4803775"/>
          <p14:tracePt t="7259" x="8705850" y="4795838"/>
          <p14:tracePt t="7276" x="8688388" y="4776788"/>
          <p14:tracePt t="7293" x="8680450" y="4768850"/>
          <p14:tracePt t="7309" x="8670925" y="4751388"/>
          <p14:tracePt t="7326" x="8661400" y="4732338"/>
          <p14:tracePt t="7343" x="8661400" y="4714875"/>
          <p14:tracePt t="7359" x="8653463" y="4705350"/>
          <p14:tracePt t="7376" x="8634413" y="4679950"/>
          <p14:tracePt t="7393" x="8634413" y="4670425"/>
          <p14:tracePt t="7409" x="8626475" y="4660900"/>
          <p14:tracePt t="7426" x="8609013" y="4643438"/>
          <p14:tracePt t="7444" x="8599488" y="4633913"/>
          <p14:tracePt t="7459" x="8589963" y="4625975"/>
          <p14:tracePt t="7476" x="8582025" y="4616450"/>
          <p14:tracePt t="7492" x="8572500" y="4616450"/>
          <p14:tracePt t="7510" x="8555038" y="4608513"/>
          <p14:tracePt t="7527" x="8545513" y="4598988"/>
          <p14:tracePt t="7544" x="8537575" y="4598988"/>
          <p14:tracePt t="7582" x="8528050" y="4598988"/>
          <p14:tracePt t="8055" x="8510588" y="4598988"/>
          <p14:tracePt t="8068" x="8466138" y="4598988"/>
          <p14:tracePt t="8080" x="8385175" y="4598988"/>
          <p14:tracePt t="8094" x="8313738" y="4598988"/>
          <p14:tracePt t="8111" x="8251825" y="4598988"/>
          <p14:tracePt t="8127" x="8215313" y="4598988"/>
          <p14:tracePt t="8144" x="8089900" y="4616450"/>
          <p14:tracePt t="8162" x="8027988" y="4625975"/>
          <p14:tracePt t="8177" x="7983538" y="4643438"/>
          <p14:tracePt t="8194" x="7912100" y="4660900"/>
          <p14:tracePt t="8211" x="7894638" y="4670425"/>
          <p14:tracePt t="8228" x="7867650" y="4687888"/>
          <p14:tracePt t="8244" x="7796213" y="4714875"/>
          <p14:tracePt t="8262" x="7751763" y="4732338"/>
          <p14:tracePt t="8277" x="7715250" y="4732338"/>
          <p14:tracePt t="8294" x="7670800" y="4751388"/>
          <p14:tracePt t="8311" x="7643813" y="4768850"/>
          <p14:tracePt t="8327" x="7616825" y="4768850"/>
          <p14:tracePt t="8344" x="7554913" y="4776788"/>
          <p14:tracePt t="8362" x="7510463" y="4786313"/>
          <p14:tracePt t="8377" x="7473950" y="4795838"/>
          <p14:tracePt t="8394" x="7446963" y="4795838"/>
          <p14:tracePt t="8410" x="7385050" y="4795838"/>
          <p14:tracePt t="8428" x="7358063" y="4795838"/>
          <p14:tracePt t="8444" x="7323138" y="4795838"/>
          <p14:tracePt t="8461" x="7259638" y="4795838"/>
          <p14:tracePt t="8478" x="7232650" y="4795838"/>
          <p14:tracePt t="8494" x="7205663" y="4795838"/>
          <p14:tracePt t="8511" x="7180263" y="4795838"/>
          <p14:tracePt t="8528" x="7161213" y="4795838"/>
          <p14:tracePt t="8544" x="7153275" y="4795838"/>
          <p14:tracePt t="8560" x="7143750" y="4795838"/>
          <p14:tracePt t="8578" x="7134225" y="4795838"/>
          <p14:tracePt t="8593" x="7126288" y="4795838"/>
          <p14:tracePt t="8615" x="7134225" y="4795838"/>
          <p14:tracePt t="8743" x="7143750" y="4786313"/>
          <p14:tracePt t="8756" x="7170738" y="4768850"/>
          <p14:tracePt t="8768" x="7188200" y="4768850"/>
          <p14:tracePt t="8781" x="7205663" y="4759325"/>
          <p14:tracePt t="8795" x="7232650" y="4759325"/>
          <p14:tracePt t="8811" x="7251700" y="4751388"/>
          <p14:tracePt t="8827" x="7277100" y="4751388"/>
          <p14:tracePt t="8844" x="7313613" y="4751388"/>
          <p14:tracePt t="8861" x="7331075" y="4751388"/>
          <p14:tracePt t="8877" x="7358063" y="4751388"/>
          <p14:tracePt t="8894" x="7394575" y="4751388"/>
          <p14:tracePt t="8911" x="7419975" y="4751388"/>
          <p14:tracePt t="8927" x="7446963" y="4751388"/>
          <p14:tracePt t="8944" x="7537450" y="4751388"/>
          <p14:tracePt t="8961" x="7572375" y="4751388"/>
          <p14:tracePt t="8977" x="7626350" y="4751388"/>
          <p14:tracePt t="8994" x="7670800" y="4751388"/>
          <p14:tracePt t="9012" x="7705725" y="4751388"/>
          <p14:tracePt t="9028" x="7724775" y="4751388"/>
          <p14:tracePt t="9043" x="7742238" y="4751388"/>
          <p14:tracePt t="9060" x="7769225" y="4751388"/>
          <p14:tracePt t="9077" x="7769225" y="4741863"/>
          <p14:tracePt t="9093" x="7777163" y="4741863"/>
          <p14:tracePt t="9110" x="7786688" y="4732338"/>
          <p14:tracePt t="9126" x="7796213" y="4724400"/>
          <p14:tracePt t="9142" x="7804150" y="4724400"/>
          <p14:tracePt t="9161" x="7831138" y="4697413"/>
          <p14:tracePt t="9177" x="7858125" y="4687888"/>
          <p14:tracePt t="9193" x="7902575" y="4670425"/>
          <p14:tracePt t="9209" x="7956550" y="4643438"/>
          <p14:tracePt t="9226" x="8072438" y="4616450"/>
          <p14:tracePt t="9243" x="8116888" y="4608513"/>
          <p14:tracePt t="9259" x="8161338" y="4598988"/>
          <p14:tracePt t="9275" x="8242300" y="4598988"/>
          <p14:tracePt t="9292" x="8277225" y="4598988"/>
          <p14:tracePt t="9309" x="8313738" y="4598988"/>
          <p14:tracePt t="9326" x="8402638" y="4598988"/>
          <p14:tracePt t="9343" x="8456613" y="4608513"/>
          <p14:tracePt t="9359" x="8510588" y="4625975"/>
          <p14:tracePt t="9375" x="8643938" y="4652963"/>
          <p14:tracePt t="9393" x="8688388" y="4660900"/>
          <p14:tracePt t="9409" x="8724900" y="4679950"/>
          <p14:tracePt t="9425" x="8796338" y="4697413"/>
          <p14:tracePt t="9444" x="8823325" y="4697413"/>
          <p14:tracePt t="9459" x="8848725" y="4705350"/>
          <p14:tracePt t="9476" x="8867775" y="4705350"/>
          <p14:tracePt t="9492" x="8920163" y="4714875"/>
          <p14:tracePt t="9510" x="8947150" y="4724400"/>
          <p14:tracePt t="9526" x="8974138" y="4724400"/>
          <p14:tracePt t="9542" x="9037638" y="4724400"/>
          <p14:tracePt t="9560" x="9082088" y="4732338"/>
          <p14:tracePt t="9576" x="9117013" y="4732338"/>
          <p14:tracePt t="9592" x="9170988" y="4741863"/>
          <p14:tracePt t="9609" x="9188450" y="4751388"/>
          <p14:tracePt t="9625" x="9215438" y="4751388"/>
          <p14:tracePt t="9642" x="9242425" y="4759325"/>
          <p14:tracePt t="9660" x="9251950" y="4759325"/>
          <p14:tracePt t="9675" x="9259888" y="4759325"/>
          <p14:tracePt t="9692" x="9269413" y="4759325"/>
          <p14:tracePt t="9709" x="9277350" y="4759325"/>
          <p14:tracePt t="9725" x="9286875" y="4759325"/>
          <p14:tracePt t="9742" x="9296400" y="4759325"/>
          <p14:tracePt t="9759" x="9296400" y="4768850"/>
          <p14:tracePt t="9775" x="9304338" y="4768850"/>
          <p14:tracePt t="9792" x="9313863" y="4768850"/>
          <p14:tracePt t="9809" x="9323388" y="4768850"/>
          <p14:tracePt t="9850" x="9331325" y="4768850"/>
          <p14:tracePt t="9901" x="9331325" y="4776788"/>
          <p14:tracePt t="10016" x="9304338" y="4768850"/>
          <p14:tracePt t="10143" x="9251950" y="4751388"/>
          <p14:tracePt t="10156" x="9170988" y="4732338"/>
          <p14:tracePt t="10169" x="8939213" y="4697413"/>
          <p14:tracePt t="10182" x="8599488" y="4643438"/>
          <p14:tracePt t="10195" x="8491538" y="4633913"/>
          <p14:tracePt t="10210" x="8439150" y="4625975"/>
          <p14:tracePt t="10227" x="8358188" y="4616450"/>
          <p14:tracePt t="10243" x="8259763" y="4589463"/>
          <p14:tracePt t="10261" x="8197850" y="4581525"/>
          <p14:tracePt t="10276" x="8134350" y="4562475"/>
          <p14:tracePt t="10293" x="8027988" y="4554538"/>
          <p14:tracePt t="10311" x="7974013" y="4537075"/>
          <p14:tracePt t="10327" x="7947025" y="4537075"/>
          <p14:tracePt t="10343" x="7858125" y="4527550"/>
          <p14:tracePt t="10362" x="7804150" y="4527550"/>
          <p14:tracePt t="10376" x="7715250" y="4527550"/>
          <p14:tracePt t="10394" x="7643813" y="4527550"/>
          <p14:tracePt t="10410" x="7483475" y="4527550"/>
          <p14:tracePt t="10427" x="7385050" y="4537075"/>
          <p14:tracePt t="10443" x="7304088" y="4554538"/>
          <p14:tracePt t="10460" x="7099300" y="4625975"/>
          <p14:tracePt t="10477" x="6973888" y="4660900"/>
          <p14:tracePt t="10494" x="6911975" y="4697413"/>
          <p14:tracePt t="10510" x="6831013" y="4741863"/>
          <p14:tracePt t="10528" x="6813550" y="4751388"/>
          <p14:tracePt t="10543" x="6804025" y="4751388"/>
          <p14:tracePt t="10559" x="6786563" y="4759325"/>
          <p14:tracePt t="10559" x="6786563" y="4768850"/>
          <p14:tracePt t="10576" x="6777038" y="4768850"/>
          <p14:tracePt t="10592" x="6769100" y="4768850"/>
          <p14:tracePt t="10609" x="6759575" y="4768850"/>
          <p14:tracePt t="10640" x="6742113" y="4768850"/>
          <p14:tracePt t="10678" x="6732588" y="4768850"/>
          <p14:tracePt t="10692" x="6724650" y="4768850"/>
          <p14:tracePt t="10704" x="6705600" y="4768850"/>
          <p14:tracePt t="10717" x="6697663" y="4759325"/>
          <p14:tracePt t="10730" x="6688138" y="4751388"/>
          <p14:tracePt t="10743" x="6670675" y="4741863"/>
          <p14:tracePt t="10760" x="6670675" y="4732338"/>
          <p14:tracePt t="10777" x="6653213" y="4724400"/>
          <p14:tracePt t="10794" x="6653213" y="4714875"/>
          <p14:tracePt t="10819" x="6653213" y="4705350"/>
          <p14:tracePt t="10844" x="6643688" y="4705350"/>
          <p14:tracePt t="11048" x="6634163" y="4705350"/>
          <p14:tracePt t="11061" x="6616700" y="4687888"/>
          <p14:tracePt t="11074" x="6554788" y="4679950"/>
          <p14:tracePt t="11087" x="6402388" y="4670425"/>
          <p14:tracePt t="11099" x="6269038" y="4660900"/>
          <p14:tracePt t="11112" x="6081713" y="4633913"/>
          <p14:tracePt t="11127" x="5973763" y="4616450"/>
          <p14:tracePt t="11143" x="5857875" y="4598988"/>
          <p14:tracePt t="11160" x="5697538" y="4589463"/>
          <p14:tracePt t="11177" x="5661025" y="4589463"/>
          <p14:tracePt t="11193" x="5643563" y="4589463"/>
          <p14:tracePt t="11210" x="5616575" y="4589463"/>
          <p14:tracePt t="11228" x="5608638" y="4589463"/>
          <p14:tracePt t="11243" x="5599113" y="4581525"/>
          <p14:tracePt t="11266" x="5581650" y="4581525"/>
          <p14:tracePt t="11815" x="5545138" y="4581525"/>
          <p14:tracePt t="11827" x="5456238" y="4581525"/>
          <p14:tracePt t="11840" x="5232400" y="4554538"/>
          <p14:tracePt t="11853" x="4697413" y="4483100"/>
          <p14:tracePt t="11865" x="4340225" y="4429125"/>
          <p14:tracePt t="11879" x="3884613" y="4375150"/>
          <p14:tracePt t="11894" x="3633788" y="4322763"/>
          <p14:tracePt t="11910" x="3276600" y="4251325"/>
          <p14:tracePt t="11927" x="2768600" y="4152900"/>
          <p14:tracePt t="11944" x="2544763" y="4108450"/>
          <p14:tracePt t="11961" x="2446338" y="4098925"/>
          <p14:tracePt t="11977" x="2241550" y="4081463"/>
          <p14:tracePt t="11994" x="2170113" y="4081463"/>
          <p14:tracePt t="12011" x="2116138" y="4071938"/>
          <p14:tracePt t="12028" x="2081213" y="4062413"/>
          <p14:tracePt t="12028" x="2054225" y="4054475"/>
          <p14:tracePt t="12044" x="2036763" y="4044950"/>
          <p14:tracePt t="12059" x="2017713" y="4027488"/>
          <p14:tracePt t="12076" x="2009775" y="4027488"/>
          <p14:tracePt t="12093" x="1982788" y="4010025"/>
          <p14:tracePt t="12110" x="1982788" y="4000500"/>
          <p14:tracePt t="12126" x="1973263" y="4000500"/>
          <p14:tracePt t="12143" x="1973263" y="3983038"/>
          <p14:tracePt t="12160" x="1973263" y="3973513"/>
          <p14:tracePt t="12197" x="1973263" y="3965575"/>
          <p14:tracePt t="12209" x="1973263" y="3956050"/>
          <p14:tracePt t="12222" x="1973263" y="3946525"/>
          <p14:tracePt t="12235" x="1973263" y="3938588"/>
          <p14:tracePt t="12261" x="1973263" y="3929063"/>
          <p14:tracePt t="12273" x="1973263" y="3902075"/>
          <p14:tracePt t="12286" x="1973263" y="3894138"/>
          <p14:tracePt t="12298" x="1982788" y="3875088"/>
          <p14:tracePt t="12311" x="1990725" y="3857625"/>
          <p14:tracePt t="12326" x="1990725" y="3848100"/>
          <p14:tracePt t="12343" x="1990725" y="3840163"/>
          <p14:tracePt t="12359" x="2000250" y="3830638"/>
          <p14:tracePt t="12376" x="2000250" y="3822700"/>
          <p14:tracePt t="12394" x="2000250" y="3813175"/>
          <p14:tracePt t="12409" x="2009775" y="3813175"/>
          <p14:tracePt t="12426" x="2009775" y="3803650"/>
          <p14:tracePt t="12451" x="2017713" y="3803650"/>
          <p14:tracePt t="12464" x="2027238" y="3803650"/>
          <p14:tracePt t="12489" x="2044700" y="3795713"/>
          <p14:tracePt t="12502" x="2054225" y="3795713"/>
          <p14:tracePt t="12514" x="2062163" y="3795713"/>
          <p14:tracePt t="12528" x="2089150" y="3795713"/>
          <p14:tracePt t="12543" x="2108200" y="3795713"/>
          <p14:tracePt t="12560" x="2116138" y="3795713"/>
          <p14:tracePt t="12577" x="2160588" y="3795713"/>
          <p14:tracePt t="12594" x="2197100" y="3795713"/>
          <p14:tracePt t="12609" x="2241550" y="3795713"/>
          <p14:tracePt t="12626" x="2330450" y="3822700"/>
          <p14:tracePt t="12644" x="2374900" y="3848100"/>
          <p14:tracePt t="12660" x="2419350" y="3857625"/>
          <p14:tracePt t="12676" x="2490788" y="3919538"/>
          <p14:tracePt t="12694" x="2536825" y="3956050"/>
          <p14:tracePt t="12710" x="2554288" y="3973513"/>
          <p14:tracePt t="12726" x="2589213" y="4010025"/>
          <p14:tracePt t="12743" x="2652713" y="4071938"/>
          <p14:tracePt t="12760" x="2679700" y="4108450"/>
          <p14:tracePt t="12776" x="2724150" y="4152900"/>
          <p14:tracePt t="12793" x="2795588" y="4232275"/>
          <p14:tracePt t="12810" x="2822575" y="4259263"/>
          <p14:tracePt t="12827" x="2847975" y="4295775"/>
          <p14:tracePt t="12843" x="2919413" y="4348163"/>
          <p14:tracePt t="12861" x="2955925" y="4375150"/>
          <p14:tracePt t="12876" x="3027363" y="4411663"/>
          <p14:tracePt t="12893" x="3133725" y="4456113"/>
          <p14:tracePt t="12910" x="3170238" y="4473575"/>
          <p14:tracePt t="12926" x="3214688" y="4500563"/>
          <p14:tracePt t="12943" x="3241675" y="4518025"/>
          <p14:tracePt t="12960" x="3322638" y="4554538"/>
          <p14:tracePt t="12977" x="3348038" y="4562475"/>
          <p14:tracePt t="12993" x="3375025" y="4581525"/>
          <p14:tracePt t="13010" x="3419475" y="4598988"/>
          <p14:tracePt t="13027" x="3446463" y="4608513"/>
          <p14:tracePt t="13043" x="3473450" y="4616450"/>
          <p14:tracePt t="13060" x="3544888" y="4625975"/>
          <p14:tracePt t="13077" x="3571875" y="4625975"/>
          <p14:tracePt t="13094" x="3598863" y="4625975"/>
          <p14:tracePt t="13109" x="3643313" y="4643438"/>
          <p14:tracePt t="13127" x="3660775" y="4643438"/>
          <p14:tracePt t="13143" x="3679825" y="4643438"/>
          <p14:tracePt t="13160" x="3697288" y="4652963"/>
          <p14:tracePt t="13177" x="3705225" y="4652963"/>
          <p14:tracePt t="13202" x="3705225" y="4643438"/>
          <p14:tracePt t="13394" x="3687763" y="4625975"/>
          <p14:tracePt t="13407" x="3670300" y="4616450"/>
          <p14:tracePt t="13432" x="3697288" y="4608513"/>
          <p14:tracePt t="13981" x="3759200" y="4608513"/>
          <p14:tracePt t="13994" x="3911600" y="4589463"/>
          <p14:tracePt t="14006" x="4170363" y="4572000"/>
          <p14:tracePt t="14020" x="4348163" y="4562475"/>
          <p14:tracePt t="14032" x="4456113" y="4554538"/>
          <p14:tracePt t="14045" x="4537075" y="4545013"/>
          <p14:tracePt t="14061" x="4643438" y="4545013"/>
          <p14:tracePt t="14077" x="4776788" y="4545013"/>
          <p14:tracePt t="14094" x="5170488" y="4545013"/>
          <p14:tracePt t="14112" x="5394325" y="4545013"/>
          <p14:tracePt t="14127" x="5545138" y="4545013"/>
          <p14:tracePt t="14144" x="6000750" y="4616450"/>
          <p14:tracePt t="14162" x="6180138" y="4660900"/>
          <p14:tracePt t="14177" x="6456363" y="4768850"/>
          <p14:tracePt t="14194" x="6732588" y="4911725"/>
          <p14:tracePt t="14212" x="6938963" y="4991100"/>
          <p14:tracePt t="14228" x="7089775" y="5037138"/>
          <p14:tracePt t="14244" x="7269163" y="5126038"/>
          <p14:tracePt t="14262" x="7367588" y="5160963"/>
          <p14:tracePt t="14277" x="7446963" y="5214938"/>
          <p14:tracePt t="14295" x="7518400" y="5251450"/>
          <p14:tracePt t="14311" x="7572375" y="5286375"/>
          <p14:tracePt t="14328" x="7589838" y="5286375"/>
          <p14:tracePt t="14344" x="7599363" y="5295900"/>
          <p14:tracePt t="14361" x="7608888" y="5295900"/>
          <p14:tracePt t="14377" x="7616825" y="5276850"/>
          <p14:tracePt t="14772" x="7626350" y="5241925"/>
          <p14:tracePt t="14784" x="7661275" y="5170488"/>
          <p14:tracePt t="14797" x="7715250" y="5099050"/>
          <p14:tracePt t="14812" x="7742238" y="5037138"/>
          <p14:tracePt t="14828" x="7769225" y="5000625"/>
          <p14:tracePt t="14844" x="7848600" y="4911725"/>
          <p14:tracePt t="14862" x="7912100" y="4867275"/>
          <p14:tracePt t="14877" x="7974013" y="4822825"/>
          <p14:tracePt t="14894" x="8045450" y="4759325"/>
          <p14:tracePt t="14911" x="8224838" y="4670425"/>
          <p14:tracePt t="14929" x="8313738" y="4633913"/>
          <p14:tracePt t="14945" x="8375650" y="4616450"/>
          <p14:tracePt t="14961" x="8491538" y="4589463"/>
          <p14:tracePt t="14979" x="8528050" y="4589463"/>
          <p14:tracePt t="14995" x="8582025" y="4589463"/>
          <p14:tracePt t="15012" x="8670925" y="4589463"/>
          <p14:tracePt t="15029" x="8688388" y="4589463"/>
          <p14:tracePt t="15044" x="8697913" y="4589463"/>
          <p14:tracePt t="15060" x="8732838" y="4589463"/>
          <p14:tracePt t="15078" x="8751888" y="4589463"/>
          <p14:tracePt t="15094" x="8769350" y="4589463"/>
          <p14:tracePt t="15110" x="8813800" y="4589463"/>
          <p14:tracePt t="15128" x="8831263" y="4581525"/>
          <p14:tracePt t="15144" x="8875713" y="4581525"/>
          <p14:tracePt t="15160" x="8902700" y="4581525"/>
          <p14:tracePt t="15177" x="8947150" y="4581525"/>
          <p14:tracePt t="15194" x="8966200" y="4581525"/>
          <p14:tracePt t="15210" x="8974138" y="4581525"/>
          <p14:tracePt t="15227" x="8991600" y="4581525"/>
          <p14:tracePt t="15246" x="9010650" y="4581525"/>
          <p14:tracePt t="15260" x="9018588" y="4581525"/>
          <p14:tracePt t="15278" x="9063038" y="4608513"/>
          <p14:tracePt t="15295" x="9090025" y="4616450"/>
          <p14:tracePt t="15310" x="9134475" y="4643438"/>
          <p14:tracePt t="15327" x="9161463" y="4670425"/>
          <p14:tracePt t="15344" x="9215438" y="4705350"/>
          <p14:tracePt t="15361" x="9224963" y="4724400"/>
          <p14:tracePt t="15377" x="9242425" y="4732338"/>
          <p14:tracePt t="15394" x="9251950" y="4751388"/>
          <p14:tracePt t="15410" x="9259888" y="4751388"/>
          <p14:tracePt t="15427" x="9259888" y="4759325"/>
          <p14:tracePt t="15444" x="9269413" y="4768850"/>
          <p14:tracePt t="15460" x="9269413" y="4776788"/>
          <p14:tracePt t="15485" x="9277350" y="4776788"/>
          <p14:tracePt t="15497" x="9269413" y="4776788"/>
          <p14:tracePt t="15599" x="9242425" y="4776788"/>
          <p14:tracePt t="15612" x="9197975" y="4776788"/>
          <p14:tracePt t="15625" x="9099550" y="4776788"/>
          <p14:tracePt t="15638" x="9018588" y="4776788"/>
          <p14:tracePt t="15650" x="8920163" y="4768850"/>
          <p14:tracePt t="15663" x="8831263" y="4759325"/>
          <p14:tracePt t="15677" x="8742363" y="4741863"/>
          <p14:tracePt t="15694" x="8670925" y="4732338"/>
          <p14:tracePt t="15710" x="8589963" y="4705350"/>
          <p14:tracePt t="15728" x="8562975" y="4697413"/>
          <p14:tracePt t="15744" x="8510588" y="4687888"/>
          <p14:tracePt t="15760" x="8402638" y="4679950"/>
          <p14:tracePt t="15778" x="8367713" y="4670425"/>
          <p14:tracePt t="15794" x="8331200" y="4660900"/>
          <p14:tracePt t="15811" x="8286750" y="4660900"/>
          <p14:tracePt t="15828" x="8134350" y="4660900"/>
          <p14:tracePt t="15844" x="8018463" y="4679950"/>
          <p14:tracePt t="15860" x="7920038" y="4724400"/>
          <p14:tracePt t="15877" x="7634288" y="4840288"/>
          <p14:tracePt t="15895" x="7545388" y="4884738"/>
          <p14:tracePt t="15911" x="7500938" y="4902200"/>
          <p14:tracePt t="15927" x="7429500" y="4919663"/>
          <p14:tracePt t="15945" x="7402513" y="4929188"/>
          <p14:tracePt t="15961" x="7375525" y="4929188"/>
          <p14:tracePt t="15977" x="7340600" y="4929188"/>
          <p14:tracePt t="15994" x="7331075" y="4929188"/>
          <p14:tracePt t="16011" x="7323138" y="4929188"/>
          <p14:tracePt t="16027" x="7313613" y="4929188"/>
          <p14:tracePt t="16044" x="7304088" y="4929188"/>
          <p14:tracePt t="16061" x="7304088" y="4919663"/>
          <p14:tracePt t="16109" x="7304088" y="4911725"/>
          <p14:tracePt t="16122" x="7304088" y="4902200"/>
          <p14:tracePt t="16147" x="7304088" y="4894263"/>
          <p14:tracePt t="16185" x="7304088" y="4884738"/>
          <p14:tracePt t="16198" x="7304088" y="4875213"/>
          <p14:tracePt t="16223" x="7313613" y="4867275"/>
          <p14:tracePt t="16236" x="7348538" y="4857750"/>
          <p14:tracePt t="16249" x="7402513" y="4840288"/>
          <p14:tracePt t="16262" x="7446963" y="4830763"/>
          <p14:tracePt t="16278" x="7510463" y="4822825"/>
          <p14:tracePt t="16295" x="7572375" y="4813300"/>
          <p14:tracePt t="16311" x="7634288" y="4803775"/>
          <p14:tracePt t="16329" x="7661275" y="4795838"/>
          <p14:tracePt t="16345" x="7670800" y="4795838"/>
          <p14:tracePt t="16361" x="7697788" y="4776788"/>
          <p14:tracePt t="16379" x="7705725" y="4776788"/>
          <p14:tracePt t="16395" x="7732713" y="4768850"/>
          <p14:tracePt t="16412" x="7759700" y="4751388"/>
          <p14:tracePt t="16429" x="7777163" y="4751388"/>
          <p14:tracePt t="16445" x="7786688" y="4741863"/>
          <p14:tracePt t="16462" x="7796213" y="4732338"/>
          <p14:tracePt t="16480" x="7804150" y="4724400"/>
          <p14:tracePt t="16504" x="7813675" y="4724400"/>
          <p14:tracePt t="16529" x="7823200" y="4714875"/>
          <p14:tracePt t="16542" x="7831138" y="4714875"/>
          <p14:tracePt t="16555" x="7840663" y="4705350"/>
          <p14:tracePt t="16567" x="7848600" y="4705350"/>
          <p14:tracePt t="16580" x="7858125" y="4697413"/>
          <p14:tracePt t="16594" x="7867650" y="4697413"/>
          <p14:tracePt t="16611" x="7885113" y="4687888"/>
          <p14:tracePt t="16627" x="7902575" y="4679950"/>
          <p14:tracePt t="16645" x="7920038" y="4679950"/>
          <p14:tracePt t="16661" x="7929563" y="4679950"/>
          <p14:tracePt t="16677" x="7947025" y="4670425"/>
          <p14:tracePt t="16677" x="7956550" y="4670425"/>
          <p14:tracePt t="16695" x="7974013" y="4660900"/>
          <p14:tracePt t="16711" x="7991475" y="4660900"/>
          <p14:tracePt t="16727" x="8010525" y="4652963"/>
          <p14:tracePt t="16744" x="8037513" y="4652963"/>
          <p14:tracePt t="16761" x="8054975" y="4652963"/>
          <p14:tracePt t="16777" x="8072438" y="4643438"/>
          <p14:tracePt t="16794" x="8081963" y="4643438"/>
          <p14:tracePt t="16811" x="8089900" y="4633913"/>
          <p14:tracePt t="16827" x="8099425" y="4633913"/>
          <p14:tracePt t="16844" x="8108950" y="4633913"/>
          <p14:tracePt t="16861" x="8108950" y="4625975"/>
          <p14:tracePt t="16885" x="8116888" y="4625975"/>
          <p14:tracePt t="16898" x="8126413" y="4625975"/>
          <p14:tracePt t="16911" x="8126413" y="4616450"/>
          <p14:tracePt t="17473" x="8126413" y="4608513"/>
          <p14:tracePt t="17562" x="8134350" y="4608513"/>
          <p14:tracePt t="17626" x="8161338" y="4608513"/>
          <p14:tracePt t="17638" x="8180388" y="4608513"/>
          <p14:tracePt t="17651" x="8205788" y="4608513"/>
          <p14:tracePt t="17664" x="8232775" y="4608513"/>
          <p14:tracePt t="17679" x="8269288" y="4608513"/>
          <p14:tracePt t="17694" x="8296275" y="4608513"/>
          <p14:tracePt t="17711" x="8340725" y="4608513"/>
          <p14:tracePt t="17729" x="8367713" y="4616450"/>
          <p14:tracePt t="17744" x="8394700" y="4633913"/>
          <p14:tracePt t="17761" x="8439150" y="4652963"/>
          <p14:tracePt t="17780" x="8474075" y="4660900"/>
          <p14:tracePt t="17794" x="8501063" y="4679950"/>
          <p14:tracePt t="17811" x="8528050" y="4687888"/>
          <p14:tracePt t="17828" x="8599488" y="4714875"/>
          <p14:tracePt t="17845" x="8634413" y="4732338"/>
          <p14:tracePt t="17861" x="8661400" y="4741863"/>
          <p14:tracePt t="17878" x="8697913" y="4759325"/>
          <p14:tracePt t="17895" x="8715375" y="4759325"/>
          <p14:tracePt t="17911" x="8724900" y="4768850"/>
          <p14:tracePt t="17928" x="8759825" y="4768850"/>
          <p14:tracePt t="17945" x="8777288" y="4768850"/>
          <p14:tracePt t="17961" x="8796338" y="4768850"/>
          <p14:tracePt t="17978" x="8831263" y="4768850"/>
          <p14:tracePt t="17995" x="8840788" y="4768850"/>
          <p14:tracePt t="18011" x="8858250" y="4768850"/>
          <p14:tracePt t="18033" x="8858250" y="4776788"/>
          <p14:tracePt t="18047" x="8875713" y="4776788"/>
          <p14:tracePt t="18061" x="8894763" y="4776788"/>
          <p14:tracePt t="18078" x="8902700" y="4776788"/>
          <p14:tracePt t="18095" x="8929688" y="4776788"/>
          <p14:tracePt t="18112" x="8947150" y="4776788"/>
          <p14:tracePt t="18128" x="8966200" y="4776788"/>
          <p14:tracePt t="18145" x="9001125" y="4768850"/>
          <p14:tracePt t="18162" x="9018588" y="4768850"/>
          <p14:tracePt t="18178" x="9028113" y="4759325"/>
          <p14:tracePt t="18195" x="9063038" y="4741863"/>
          <p14:tracePt t="18212" x="9082088" y="4732338"/>
          <p14:tracePt t="18237" x="9090025" y="4724400"/>
          <p14:tracePt t="18262" x="9109075" y="4714875"/>
          <p14:tracePt t="18288" x="9117013" y="4714875"/>
          <p14:tracePt t="18301" x="9134475" y="4714875"/>
          <p14:tracePt t="18314" x="9153525" y="4714875"/>
          <p14:tracePt t="18327" x="9170988" y="4705350"/>
          <p14:tracePt t="18339" x="9180513" y="4705350"/>
          <p14:tracePt t="18364" x="9188450" y="4705350"/>
          <p14:tracePt t="18377" x="9197975" y="4705350"/>
          <p14:tracePt t="18403" x="9215438" y="4705350"/>
          <p14:tracePt t="18428" x="9224963" y="4705350"/>
          <p14:tracePt t="18441" x="9232900" y="4705350"/>
          <p14:tracePt t="18454" x="9251950" y="4705350"/>
          <p14:tracePt t="18466" x="9269413" y="4705350"/>
          <p14:tracePt t="18480" x="9296400" y="4705350"/>
          <p14:tracePt t="18495" x="9313863" y="4705350"/>
          <p14:tracePt t="18512" x="9331325" y="4705350"/>
          <p14:tracePt t="18512" x="9348788" y="4705350"/>
          <p14:tracePt t="18530" x="9375775" y="4705350"/>
          <p14:tracePt t="18547" x="9394825" y="4705350"/>
          <p14:tracePt t="18561" x="9402763" y="4705350"/>
          <p14:tracePt t="18578" x="9439275" y="4705350"/>
          <p14:tracePt t="18595" x="9456738" y="4705350"/>
          <p14:tracePt t="18611" x="9474200" y="4705350"/>
          <p14:tracePt t="18628" x="9518650" y="4705350"/>
          <p14:tracePt t="18645" x="9545638" y="4705350"/>
          <p14:tracePt t="18663" x="9572625" y="4705350"/>
          <p14:tracePt t="18678" x="9599613" y="4705350"/>
          <p14:tracePt t="18695" x="9609138" y="4714875"/>
          <p14:tracePt t="18712" x="9617075" y="4724400"/>
          <p14:tracePt t="18728" x="9626600" y="4724400"/>
          <p14:tracePt t="18744" x="9634538" y="4724400"/>
          <p14:tracePt t="18761" x="9653588" y="4732338"/>
          <p14:tracePt t="18778" x="9661525" y="4732338"/>
          <p14:tracePt t="18797" x="9671050" y="4732338"/>
          <p14:tracePt t="18811" x="9680575" y="4732338"/>
          <p14:tracePt t="18828" x="9698038" y="4732338"/>
          <p14:tracePt t="18844" x="9715500" y="4741863"/>
          <p14:tracePt t="18862" x="9742488" y="4741863"/>
          <p14:tracePt t="18878" x="9759950" y="4741863"/>
          <p14:tracePt t="18894" x="9777413" y="4741863"/>
          <p14:tracePt t="18911" x="9813925" y="4741863"/>
          <p14:tracePt t="18928" x="9831388" y="4741863"/>
          <p14:tracePt t="18945" x="9840913" y="4741863"/>
          <p14:tracePt t="18961" x="9848850" y="4741863"/>
          <p14:tracePt t="18978" x="9858375" y="4741863"/>
          <p14:tracePt t="18994" x="9867900" y="4741863"/>
          <p14:tracePt t="19013" x="9875838" y="4741863"/>
          <p14:tracePt t="19039" x="9885363" y="4741863"/>
          <p14:tracePt t="19052" x="9894888" y="4741863"/>
          <p14:tracePt t="19065" x="9902825" y="4741863"/>
          <p14:tracePt t="19079" x="9912350" y="4741863"/>
          <p14:tracePt t="19094" x="9920288" y="4741863"/>
          <p14:tracePt t="19111" x="9939338" y="4741863"/>
          <p14:tracePt t="19128" x="9983788" y="4751388"/>
          <p14:tracePt t="19145" x="10010775" y="4751388"/>
          <p14:tracePt t="19161" x="10018713" y="4759325"/>
          <p14:tracePt t="19178" x="10055225" y="4759325"/>
          <p14:tracePt t="19195" x="10072688" y="4759325"/>
          <p14:tracePt t="19217" x="10082213" y="4768850"/>
          <p14:tracePt t="19243" x="10090150" y="4768850"/>
          <p14:tracePt t="19255" x="10099675" y="4776788"/>
          <p14:tracePt t="19268" x="10109200" y="4776788"/>
          <p14:tracePt t="19281" x="10126663" y="4776788"/>
          <p14:tracePt t="19319" x="10126663" y="4786313"/>
          <p14:tracePt t="19345" x="10134600" y="4786313"/>
          <p14:tracePt t="19358" x="10144125" y="4786313"/>
          <p14:tracePt t="19383" x="10153650" y="4795838"/>
          <p14:tracePt t="19396" x="10144125" y="4795838"/>
          <p14:tracePt t="19574" x="10134600" y="4795838"/>
          <p14:tracePt t="19600" x="10126663" y="4795838"/>
          <p14:tracePt t="19612" x="10117138" y="4786313"/>
          <p14:tracePt t="19625" x="10109200" y="4786313"/>
          <p14:tracePt t="19638" x="10099675" y="4768850"/>
          <p14:tracePt t="19651" x="10072688" y="4759325"/>
          <p14:tracePt t="19663" x="10045700" y="4732338"/>
          <p14:tracePt t="19679" x="10018713" y="4724400"/>
          <p14:tracePt t="19696" x="10001250" y="4714875"/>
          <p14:tracePt t="19712" x="9947275" y="4705350"/>
          <p14:tracePt t="19730" x="9929813" y="4697413"/>
          <p14:tracePt t="19746" x="9920288" y="4697413"/>
          <p14:tracePt t="19762" x="9894888" y="4687888"/>
          <p14:tracePt t="19780" x="9875838" y="4687888"/>
          <p14:tracePt t="19796" x="9867900" y="4687888"/>
          <p14:tracePt t="19812" x="9831388" y="4679950"/>
          <p14:tracePt t="19830" x="9813925" y="4670425"/>
          <p14:tracePt t="19846" x="9796463" y="4670425"/>
          <p14:tracePt t="19863" x="9759950" y="4670425"/>
          <p14:tracePt t="19880" x="9742488" y="4660900"/>
          <p14:tracePt t="19895" x="9725025" y="4660900"/>
          <p14:tracePt t="19912" x="9705975" y="4660900"/>
          <p14:tracePt t="19929" x="9653588" y="4660900"/>
          <p14:tracePt t="19947" x="9634538" y="4660900"/>
          <p14:tracePt t="19963" x="9609138" y="4660900"/>
          <p14:tracePt t="19979" x="9555163" y="4660900"/>
          <p14:tracePt t="19996" x="9537700" y="4660900"/>
          <p14:tracePt t="20013" x="9510713" y="4660900"/>
          <p14:tracePt t="20029" x="9466263" y="4660900"/>
          <p14:tracePt t="20047" x="9456738" y="4660900"/>
          <p14:tracePt t="20061" x="9447213" y="4660900"/>
          <p14:tracePt t="20078" x="9439275" y="4660900"/>
          <p14:tracePt t="20097" x="9429750" y="4670425"/>
          <p14:tracePt t="20111" x="9420225" y="4670425"/>
          <p14:tracePt t="20128" x="9402763" y="4670425"/>
          <p14:tracePt t="20145" x="9367838" y="4670425"/>
          <p14:tracePt t="20162" x="9340850" y="4670425"/>
          <p14:tracePt t="20178" x="9313863" y="4679950"/>
          <p14:tracePt t="20195" x="9269413" y="4679950"/>
          <p14:tracePt t="20212" x="9242425" y="4687888"/>
          <p14:tracePt t="20228" x="9232900" y="4697413"/>
          <p14:tracePt t="20245" x="9215438" y="4697413"/>
          <p14:tracePt t="20262" x="9205913" y="4697413"/>
          <p14:tracePt t="20278" x="9197975" y="4705350"/>
          <p14:tracePt t="20300" x="9197975" y="4714875"/>
          <p14:tracePt t="20338" x="9188450" y="4724400"/>
          <p14:tracePt t="20351" x="9180513" y="4732338"/>
          <p14:tracePt t="20377" x="9170988" y="4732338"/>
          <p14:tracePt t="20389" x="9170988" y="4741863"/>
          <p14:tracePt t="20402" x="9161463" y="4741863"/>
          <p14:tracePt t="20415" x="9153525" y="4741863"/>
          <p14:tracePt t="20429" x="9144000" y="4741863"/>
          <p14:tracePt t="20446" x="9134475" y="4751388"/>
          <p14:tracePt t="20465" x="9117013" y="4751388"/>
          <p14:tracePt t="20479" x="9109075" y="4759325"/>
          <p14:tracePt t="20496" x="9090025" y="4759325"/>
          <p14:tracePt t="20513" x="9082088" y="4759325"/>
          <p14:tracePt t="20529" x="9063038" y="4768850"/>
          <p14:tracePt t="20545" x="9045575" y="4768850"/>
          <p14:tracePt t="20567" x="9037638" y="4768850"/>
          <p14:tracePt t="20580" x="9028113" y="4768850"/>
          <p14:tracePt t="20605" x="9018588" y="4768850"/>
          <p14:tracePt t="20618" x="9001125" y="4768850"/>
          <p14:tracePt t="20631" x="8974138" y="4768850"/>
          <p14:tracePt t="20656" x="8947150" y="4759325"/>
          <p14:tracePt t="20669" x="8929688" y="4751388"/>
          <p14:tracePt t="20682" x="8902700" y="4741863"/>
          <p14:tracePt t="20696" x="8894763" y="4732338"/>
          <p14:tracePt t="20712" x="8875713" y="4714875"/>
          <p14:tracePt t="20728" x="8848725" y="4697413"/>
          <p14:tracePt t="20746" x="8831263" y="4697413"/>
          <p14:tracePt t="20762" x="8831263" y="4679950"/>
          <p14:tracePt t="20779" x="8813800" y="4670425"/>
          <p14:tracePt t="20795" x="8796338" y="4652963"/>
          <p14:tracePt t="20813" x="8777288" y="4643438"/>
          <p14:tracePt t="20829" x="8759825" y="4625975"/>
          <p14:tracePt t="20846" x="8732838" y="4616450"/>
          <p14:tracePt t="20863" x="8715375" y="4608513"/>
          <p14:tracePt t="20879" x="8697913" y="4608513"/>
          <p14:tracePt t="20895" x="8670925" y="4598988"/>
          <p14:tracePt t="20913" x="8653463" y="4598988"/>
          <p14:tracePt t="20929" x="8643938" y="4598988"/>
          <p14:tracePt t="20949" x="8626475" y="4598988"/>
          <p14:tracePt t="20975" x="8609013" y="4598988"/>
          <p14:tracePt t="21000" x="8599488" y="4598988"/>
          <p14:tracePt t="21026" x="8582025" y="4598988"/>
          <p14:tracePt t="21038" x="8562975" y="4598988"/>
          <p14:tracePt t="21051" x="8555038" y="4598988"/>
          <p14:tracePt t="21064" x="8545513" y="4598988"/>
          <p14:tracePt t="21079" x="8518525" y="4598988"/>
          <p14:tracePt t="21096" x="8510588" y="4598988"/>
          <p14:tracePt t="21113" x="8466138" y="4598988"/>
          <p14:tracePt t="21130" x="8447088" y="4598988"/>
          <p14:tracePt t="21146" x="8429625" y="4598988"/>
          <p14:tracePt t="21163" x="8402638" y="4598988"/>
          <p14:tracePt t="21180" x="8394700" y="4598988"/>
          <p14:tracePt t="21196" x="8385175" y="4608513"/>
          <p14:tracePt t="21213" x="8358188" y="4616450"/>
          <p14:tracePt t="21231" x="8340725" y="4625975"/>
          <p14:tracePt t="21246" x="8323263" y="4633913"/>
          <p14:tracePt t="21263" x="8304213" y="4652963"/>
          <p14:tracePt t="21279" x="8259763" y="4687888"/>
          <p14:tracePt t="21297" x="8242300" y="4705350"/>
          <p14:tracePt t="21313" x="8224838" y="4724400"/>
          <p14:tracePt t="21313" x="8205788" y="4732338"/>
          <p14:tracePt t="21332" x="8197850" y="4759325"/>
          <p14:tracePt t="21346" x="8180388" y="4759325"/>
          <p14:tracePt t="21363" x="8170863" y="4776788"/>
          <p14:tracePt t="21379" x="8153400" y="4786313"/>
          <p14:tracePt t="21397" x="8134350" y="4795838"/>
          <p14:tracePt t="21413" x="8116888" y="4803775"/>
          <p14:tracePt t="21433" x="8108950" y="4813300"/>
          <p14:tracePt t="21447" x="8099425" y="4822825"/>
          <p14:tracePt t="21463" x="8081963" y="4830763"/>
          <p14:tracePt t="21479" x="8072438" y="4840288"/>
          <p14:tracePt t="21496" x="8054975" y="4848225"/>
          <p14:tracePt t="21514" x="8027988" y="4857750"/>
          <p14:tracePt t="21530" x="8010525" y="4857750"/>
          <p14:tracePt t="21547" x="7956550" y="4875213"/>
          <p14:tracePt t="21562" x="7939088" y="4884738"/>
          <p14:tracePt t="21578" x="7920038" y="4884738"/>
          <p14:tracePt t="21595" x="7875588" y="4894263"/>
          <p14:tracePt t="21613" x="7867650" y="4894263"/>
          <p14:tracePt t="21629" x="7858125" y="4902200"/>
          <p14:tracePt t="21645" x="7848600" y="4902200"/>
          <p14:tracePt t="21662" x="7831138" y="4902200"/>
          <p14:tracePt t="21679" x="7823200" y="4902200"/>
          <p14:tracePt t="21701" x="7813675" y="4902200"/>
          <p14:tracePt t="21714" x="7796213" y="4902200"/>
          <p14:tracePt t="21729" x="7777163" y="4902200"/>
          <p14:tracePt t="21745" x="7759700" y="4902200"/>
          <p14:tracePt t="21762" x="7751763" y="4902200"/>
          <p14:tracePt t="21778" x="7732713" y="4902200"/>
          <p14:tracePt t="21796" x="7724775" y="4902200"/>
          <p14:tracePt t="21816" x="7715250" y="4902200"/>
          <p14:tracePt t="21867" x="7715250" y="4894263"/>
          <p14:tracePt t="21893" x="7715250" y="4884738"/>
          <p14:tracePt t="21931" x="7705725" y="4884738"/>
          <p14:tracePt t="22492" x="7697788" y="4884738"/>
          <p14:tracePt t="22518" x="7680325" y="4884738"/>
          <p14:tracePt t="22544" x="7670800" y="4884738"/>
          <p14:tracePt t="22569" x="7661275" y="4884738"/>
          <p14:tracePt t="22582" x="7643813" y="4884738"/>
          <p14:tracePt t="22595" x="7616825" y="4884738"/>
          <p14:tracePt t="22607" x="7589838" y="4884738"/>
          <p14:tracePt t="22620" x="7545388" y="4884738"/>
          <p14:tracePt t="22633" x="7510463" y="4884738"/>
          <p14:tracePt t="22647" x="7491413" y="4884738"/>
          <p14:tracePt t="22663" x="7473950" y="4884738"/>
          <p14:tracePt t="22680" x="7466013" y="4884738"/>
          <p14:tracePt t="22697" x="7456488" y="4884738"/>
          <p14:tracePt t="22713" x="7456488" y="4875213"/>
          <p14:tracePt t="22730" x="7446963" y="4875213"/>
          <p14:tracePt t="22730" x="7446963" y="4867275"/>
          <p14:tracePt t="22747" x="7439025" y="4867275"/>
          <p14:tracePt t="22763" x="7429500" y="4867275"/>
          <p14:tracePt t="22780" x="7429500" y="4857750"/>
          <p14:tracePt t="22798" x="7419975" y="4857750"/>
          <p14:tracePt t="22863" x="7412038" y="4857750"/>
          <p14:tracePt t="23002" x="7412038" y="4848225"/>
          <p14:tracePt t="23424" x="7412038" y="4840288"/>
          <p14:tracePt t="23858" x="7402513" y="4840288"/>
          <p14:tracePt t="23870" x="7394575" y="4840288"/>
          <p14:tracePt t="23908" x="7394575" y="4822825"/>
          <p14:tracePt t="23921" x="7385050" y="4813300"/>
          <p14:tracePt t="23934" x="7375525" y="4803775"/>
          <p14:tracePt t="23948" x="7367588" y="4776788"/>
          <p14:tracePt t="23964" x="7358063" y="4759325"/>
          <p14:tracePt t="23981" x="7348538" y="4751388"/>
          <p14:tracePt t="23997" x="7340600" y="4732338"/>
          <p14:tracePt t="24018" x="7340600" y="4724400"/>
          <p14:tracePt t="24030" x="7340600" y="4714875"/>
          <p14:tracePt t="24048" x="7340600" y="4705350"/>
          <p14:tracePt t="24150" x="7331075" y="4705350"/>
          <p14:tracePt t="24164" x="7331075" y="4697413"/>
          <p14:tracePt t="24176" x="7323138" y="4687888"/>
          <p14:tracePt t="24189" x="7323138" y="4670425"/>
          <p14:tracePt t="24202" x="7304088" y="4643438"/>
          <p14:tracePt t="24214" x="7286625" y="4608513"/>
          <p14:tracePt t="24231" x="7242175" y="4518025"/>
          <p14:tracePt t="24247" x="7188200" y="4384675"/>
          <p14:tracePt t="24264" x="7054850" y="4116388"/>
          <p14:tracePt t="24281" x="7018338" y="4027488"/>
          <p14:tracePt t="24297" x="6991350" y="3919538"/>
          <p14:tracePt t="24314" x="6983413" y="3759200"/>
          <p14:tracePt t="24331" x="6983413" y="3724275"/>
          <p14:tracePt t="24347" x="6983413" y="3687763"/>
          <p14:tracePt t="24363" x="6983413" y="3660775"/>
          <p14:tracePt t="24383" x="6983413" y="3652838"/>
          <p14:tracePt t="24406" x="6983413" y="36433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Secondary Skin lesions</a:t>
            </a:r>
            <a:br>
              <a:rPr lang="en-US" dirty="0" smtClean="0"/>
            </a:br>
            <a:r>
              <a:rPr lang="en-US" dirty="0" smtClean="0"/>
              <a:t>crust**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9713" y="2052638"/>
            <a:ext cx="5594349" cy="4195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4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5"/>
    </mc:Choice>
    <mc:Fallback>
      <p:transition spd="slow" advTm="2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4" x="6973888" y="3643313"/>
          <p14:tracePt t="3121" x="6965950" y="3633788"/>
          <p14:tracePt t="3134" x="6956425" y="3616325"/>
          <p14:tracePt t="3146" x="6929438" y="3581400"/>
          <p14:tracePt t="3159" x="6902450" y="3517900"/>
          <p14:tracePt t="3172" x="6831013" y="3348038"/>
          <p14:tracePt t="3187" x="6724650" y="3071813"/>
          <p14:tracePt t="3204" x="6661150" y="2894013"/>
          <p14:tracePt t="3221" x="6518275" y="2608263"/>
          <p14:tracePt t="3238" x="6446838" y="2509838"/>
          <p14:tracePt t="3254" x="6375400" y="2438400"/>
          <p14:tracePt t="3271" x="6062663" y="2295525"/>
          <p14:tracePt t="3288" x="5724525" y="2224088"/>
          <p14:tracePt t="3304" x="5322888" y="2197100"/>
          <p14:tracePt t="3321" x="4510088" y="2286000"/>
          <p14:tracePt t="3338" x="4251325" y="2374900"/>
          <p14:tracePt t="3354" x="3965575" y="2536825"/>
          <p14:tracePt t="3371" x="3830638" y="2643188"/>
          <p14:tracePt t="3387" x="3732213" y="2741613"/>
          <p14:tracePt t="3406" x="3705225" y="2776538"/>
          <p14:tracePt t="3420" x="3687763" y="2830513"/>
          <p14:tracePt t="3437" x="3643313" y="3009900"/>
          <p14:tracePt t="3455" x="3643313" y="3108325"/>
          <p14:tracePt t="3470" x="3633788" y="3179763"/>
          <p14:tracePt t="3487" x="3652838" y="3322638"/>
          <p14:tracePt t="3505" x="3687763" y="3411538"/>
          <p14:tracePt t="3520" x="3732213" y="3465513"/>
          <p14:tracePt t="3537" x="3884613" y="3562350"/>
          <p14:tracePt t="3555" x="3965575" y="3589338"/>
          <p14:tracePt t="3570" x="4098925" y="3598863"/>
          <p14:tracePt t="3587" x="4268788" y="3608388"/>
          <p14:tracePt t="3587" x="4429125" y="3608388"/>
          <p14:tracePt t="3606" x="4608513" y="3562350"/>
          <p14:tracePt t="3621" x="4929188" y="3446463"/>
          <p14:tracePt t="3637" x="5170488" y="3303588"/>
          <p14:tracePt t="3654" x="5473700" y="3160713"/>
          <p14:tracePt t="3671" x="5562600" y="3125788"/>
          <p14:tracePt t="3687" x="5608638" y="3081338"/>
          <p14:tracePt t="3704" x="5688013" y="2965450"/>
          <p14:tracePt t="3722" x="5724525" y="2911475"/>
          <p14:tracePt t="3737" x="5741988" y="2857500"/>
          <p14:tracePt t="3754" x="5751513" y="2803525"/>
          <p14:tracePt t="3772" x="5751513" y="2786063"/>
          <p14:tracePt t="3788" x="5751513" y="2768600"/>
          <p14:tracePt t="3804" x="5751513" y="2759075"/>
          <p14:tracePt t="3821" x="5741988" y="2759075"/>
          <p14:tracePt t="3859" x="5688013" y="2768600"/>
          <p14:tracePt t="3872" x="5616575" y="2795588"/>
          <p14:tracePt t="3885" x="5527675" y="2830513"/>
          <p14:tracePt t="3898" x="5446713" y="2874963"/>
          <p14:tracePt t="3910" x="5402263" y="2894013"/>
          <p14:tracePt t="3923" x="5375275" y="2911475"/>
          <p14:tracePt t="3937" x="5357813" y="2928938"/>
          <p14:tracePt t="3954" x="5348288" y="2946400"/>
          <p14:tracePt t="3971" x="5322888" y="2982913"/>
          <p14:tracePt t="3988" x="5313363" y="2990850"/>
          <p14:tracePt t="4004" x="5313363" y="3000375"/>
          <p14:tracePt t="4021" x="5303838" y="3000375"/>
          <p14:tracePt t="4036" x="5295900" y="3009900"/>
          <p14:tracePt t="4054" x="5286375" y="3009900"/>
          <p14:tracePt t="4293" x="5276850" y="3009900"/>
          <p14:tracePt t="4306" x="5268913" y="3017838"/>
          <p14:tracePt t="4319" x="5259388" y="3027363"/>
          <p14:tracePt t="4331" x="5241925" y="3036888"/>
          <p14:tracePt t="4344" x="5224463" y="3054350"/>
          <p14:tracePt t="4357" x="5187950" y="3071813"/>
          <p14:tracePt t="4371" x="5143500" y="3108325"/>
          <p14:tracePt t="4387" x="5089525" y="3143250"/>
          <p14:tracePt t="4405" x="4983163" y="3205163"/>
          <p14:tracePt t="4421" x="4919663" y="3224213"/>
          <p14:tracePt t="4437" x="4867275" y="3241675"/>
          <p14:tracePt t="4454" x="4822825" y="3251200"/>
          <p14:tracePt t="4471" x="4751388" y="3259138"/>
          <p14:tracePt t="4488" x="4705350" y="3259138"/>
          <p14:tracePt t="4505" x="4670425" y="3259138"/>
          <p14:tracePt t="4522" x="4608513" y="3241675"/>
          <p14:tracePt t="4538" x="4598988" y="3224213"/>
          <p14:tracePt t="4553" x="4581525" y="3205163"/>
          <p14:tracePt t="4570" x="4572000" y="3152775"/>
          <p14:tracePt t="4587" x="4562475" y="3125788"/>
          <p14:tracePt t="4603" x="4554538" y="3081338"/>
          <p14:tracePt t="4620" x="4554538" y="3027363"/>
          <p14:tracePt t="4637" x="4554538" y="3000375"/>
          <p14:tracePt t="4653" x="4554538" y="2982913"/>
          <p14:tracePt t="4670" x="4554538" y="2973388"/>
          <p14:tracePt t="4686" x="4554538" y="2965450"/>
          <p14:tracePt t="4703" x="4554538" y="2955925"/>
          <p14:tracePt t="4720" x="4554538" y="2965450"/>
          <p14:tracePt t="4930" x="4545013" y="2965450"/>
          <p14:tracePt t="4956" x="4545013" y="2973388"/>
          <p14:tracePt t="4969" x="4537075" y="2973388"/>
          <p14:tracePt t="4982" x="4537075" y="2982913"/>
          <p14:tracePt t="4994" x="4527550" y="2982913"/>
          <p14:tracePt t="5007" x="4527550" y="2990850"/>
          <p14:tracePt t="5021" x="4510088" y="3000375"/>
          <p14:tracePt t="5038" x="4500563" y="3009900"/>
          <p14:tracePt t="5053" x="4483100" y="3017838"/>
          <p14:tracePt t="5071" x="4483100" y="3027363"/>
          <p14:tracePt t="5086" x="4473575" y="3036888"/>
          <p14:tracePt t="5103" x="4465638" y="3036888"/>
          <p14:tracePt t="5120" x="4465638" y="3027363"/>
          <p14:tracePt t="5263" x="4473575" y="3017838"/>
          <p14:tracePt t="5287" x="4473575" y="3009900"/>
          <p14:tracePt t="5300" x="4491038" y="2990850"/>
          <p14:tracePt t="5313" x="4527550" y="2973388"/>
          <p14:tracePt t="5326" x="4589463" y="2919413"/>
          <p14:tracePt t="5339" x="4679950" y="2874963"/>
          <p14:tracePt t="5354" x="4751388" y="2840038"/>
          <p14:tracePt t="5371" x="4795838" y="2803525"/>
          <p14:tracePt t="5388" x="4840288" y="2768600"/>
          <p14:tracePt t="5406" x="4848225" y="2768600"/>
          <p14:tracePt t="5428" x="4857750" y="2768600"/>
          <p14:tracePt t="5440" x="4857750" y="2759075"/>
          <p14:tracePt t="5479" x="4867275" y="2759075"/>
          <p14:tracePt t="5504" x="4875213" y="2759075"/>
          <p14:tracePt t="5529" x="4884738" y="2759075"/>
          <p14:tracePt t="5542" x="4894263" y="2759075"/>
          <p14:tracePt t="5555" x="4902200" y="2759075"/>
          <p14:tracePt t="5568" x="4911725" y="2759075"/>
          <p14:tracePt t="5581" x="4929188" y="2759075"/>
          <p14:tracePt t="5593" x="4946650" y="2759075"/>
          <p14:tracePt t="5606" x="4973638" y="2759075"/>
          <p14:tracePt t="5621" x="5000625" y="2759075"/>
          <p14:tracePt t="5638" x="5027613" y="2759075"/>
          <p14:tracePt t="5654" x="5099050" y="2759075"/>
          <p14:tracePt t="5672" x="5153025" y="2759075"/>
          <p14:tracePt t="5688" x="5214938" y="2759075"/>
          <p14:tracePt t="5704" x="5357813" y="2759075"/>
          <p14:tracePt t="5722" x="5465763" y="2759075"/>
          <p14:tracePt t="5740" x="5581650" y="2759075"/>
          <p14:tracePt t="5755" x="5759450" y="2759075"/>
          <p14:tracePt t="5772" x="5840413" y="2768600"/>
          <p14:tracePt t="5788" x="5902325" y="2776538"/>
          <p14:tracePt t="5804" x="5965825" y="2803525"/>
          <p14:tracePt t="5821" x="6072188" y="2840038"/>
          <p14:tracePt t="5839" x="6108700" y="2867025"/>
          <p14:tracePt t="5854" x="6153150" y="2894013"/>
          <p14:tracePt t="5871" x="6224588" y="2946400"/>
          <p14:tracePt t="5888" x="6269038" y="2990850"/>
          <p14:tracePt t="5904" x="6303963" y="3036888"/>
          <p14:tracePt t="5921" x="6348413" y="3108325"/>
          <p14:tracePt t="5939" x="6367463" y="3179763"/>
          <p14:tracePt t="5954" x="6375400" y="3268663"/>
          <p14:tracePt t="5971" x="6394450" y="3384550"/>
          <p14:tracePt t="5971" x="6394450" y="3465513"/>
          <p14:tracePt t="5989" x="6394450" y="3554413"/>
          <p14:tracePt t="6005" x="6394450" y="3643313"/>
          <p14:tracePt t="6022" x="6394450" y="3697288"/>
          <p14:tracePt t="6037" x="6394450" y="3751263"/>
          <p14:tracePt t="6054" x="6394450" y="3759200"/>
          <p14:tracePt t="6070" x="6394450" y="3768725"/>
          <p14:tracePt t="6087" x="6402388" y="3776663"/>
          <p14:tracePt t="6104" x="6411913" y="3795713"/>
          <p14:tracePt t="6120" x="6411913" y="3803650"/>
          <p14:tracePt t="6137" x="6411913" y="3840163"/>
          <p14:tracePt t="6154" x="6411913" y="3867150"/>
          <p14:tracePt t="6170" x="6411913" y="3894138"/>
          <p14:tracePt t="6188" x="6411913" y="3919538"/>
          <p14:tracePt t="6205" x="6411913" y="3990975"/>
          <p14:tracePt t="6222" x="6411913" y="4027488"/>
          <p14:tracePt t="6238" x="6411913" y="4081463"/>
          <p14:tracePt t="6255" x="6375400" y="4268788"/>
          <p14:tracePt t="6271" x="6340475" y="4340225"/>
          <p14:tracePt t="6288" x="6303963" y="4384675"/>
          <p14:tracePt t="6305" x="6242050" y="4465638"/>
          <p14:tracePt t="6322" x="6215063" y="4473575"/>
          <p14:tracePt t="6338" x="6197600" y="4491038"/>
          <p14:tracePt t="6354" x="6161088" y="4510088"/>
          <p14:tracePt t="6372" x="6153150" y="4510088"/>
          <p14:tracePt t="6388" x="6153150" y="4518025"/>
          <p14:tracePt t="6405" x="6143625" y="4518025"/>
          <p14:tracePt t="6422" x="6134100" y="4518025"/>
          <p14:tracePt t="6438" x="6116638" y="4518025"/>
          <p14:tracePt t="6473" x="6099175" y="4518025"/>
          <p14:tracePt t="6486" x="6072188" y="4527550"/>
          <p14:tracePt t="6499" x="6045200" y="4527550"/>
          <p14:tracePt t="6511" x="6027738" y="4527550"/>
          <p14:tracePt t="6524" x="6000750" y="4527550"/>
          <p14:tracePt t="6539" x="5973763" y="4527550"/>
          <p14:tracePt t="6556" x="5965825" y="4527550"/>
          <p14:tracePt t="6573" x="5938838" y="4527550"/>
          <p14:tracePt t="6589" x="5911850" y="4527550"/>
          <p14:tracePt t="6605" x="5884863" y="4527550"/>
          <p14:tracePt t="6621" x="5840413" y="4527550"/>
          <p14:tracePt t="6639" x="5813425" y="4527550"/>
          <p14:tracePt t="6655" x="5776913" y="4527550"/>
          <p14:tracePt t="6672" x="5741988" y="4527550"/>
          <p14:tracePt t="6688" x="5653088" y="4527550"/>
          <p14:tracePt t="6706" x="5616575" y="4527550"/>
          <p14:tracePt t="6722" x="5589588" y="4527550"/>
          <p14:tracePt t="6739" x="5537200" y="4527550"/>
          <p14:tracePt t="6757" x="5491163" y="4527550"/>
          <p14:tracePt t="6772" x="5456238" y="4527550"/>
          <p14:tracePt t="6788" x="5313363" y="4465638"/>
          <p14:tracePt t="6806" x="5224463" y="4419600"/>
          <p14:tracePt t="6822" x="5143500" y="4367213"/>
          <p14:tracePt t="6838" x="5045075" y="4276725"/>
          <p14:tracePt t="6856" x="5000625" y="4197350"/>
          <p14:tracePt t="6871" x="4983163" y="4143375"/>
          <p14:tracePt t="6888" x="4973638" y="4081463"/>
          <p14:tracePt t="6905" x="4973638" y="3956050"/>
          <p14:tracePt t="6922" x="5000625" y="3875088"/>
          <p14:tracePt t="6939" x="5018088" y="3803650"/>
          <p14:tracePt t="6955" x="5072063" y="3714750"/>
          <p14:tracePt t="6972" x="5089525" y="3679825"/>
          <p14:tracePt t="6989" x="5133975" y="3643313"/>
          <p14:tracePt t="7005" x="5214938" y="3554413"/>
          <p14:tracePt t="7023" x="5251450" y="3500438"/>
          <p14:tracePt t="7039" x="5268913" y="3482975"/>
          <p14:tracePt t="7055" x="5295900" y="3455988"/>
          <p14:tracePt t="7072" x="5303838" y="3446463"/>
          <p14:tracePt t="7097" x="5313363" y="3438525"/>
          <p14:tracePt t="7123" x="5313363" y="3429000"/>
          <p14:tracePt t="7276" x="5303838" y="3429000"/>
          <p14:tracePt t="7494" x="5303838" y="3419475"/>
          <p14:tracePt t="7506" x="5303838" y="3411538"/>
          <p14:tracePt t="7570" x="5303838" y="3402013"/>
          <p14:tracePt t="7582" x="5303838" y="3394075"/>
          <p14:tracePt t="7620" x="5303838" y="3384550"/>
          <p14:tracePt t="7646" x="5303838" y="3375025"/>
          <p14:tracePt t="7671" x="5303838" y="3367088"/>
          <p14:tracePt t="7684" x="5303838" y="3357563"/>
          <p14:tracePt t="7710" x="5303838" y="3348038"/>
          <p14:tracePt t="7837" x="5303838" y="3340100"/>
          <p14:tracePt t="7863" x="5303838" y="3330575"/>
          <p14:tracePt t="7901" x="5303838" y="3322638"/>
          <p14:tracePt t="7914" x="5303838" y="3303588"/>
          <p14:tracePt t="7926" x="5348288" y="3259138"/>
          <p14:tracePt t="7940" x="5473700" y="3133725"/>
          <p14:tracePt t="7956" x="5670550" y="2919413"/>
          <p14:tracePt t="7973" x="5875338" y="2795588"/>
          <p14:tracePt t="7973" x="6054725" y="2714625"/>
          <p14:tracePt t="7990" x="6205538" y="2679700"/>
          <p14:tracePt t="8006" x="6313488" y="2670175"/>
          <p14:tracePt t="8023" x="6419850" y="2670175"/>
          <p14:tracePt t="8039" x="6688138" y="2714625"/>
          <p14:tracePt t="8056" x="6786563" y="2786063"/>
          <p14:tracePt t="8072" x="6902450" y="2911475"/>
          <p14:tracePt t="8089" x="7010400" y="3044825"/>
          <p14:tracePt t="8106" x="7027863" y="3098800"/>
          <p14:tracePt t="8122" x="7045325" y="3160713"/>
          <p14:tracePt t="8138" x="7010400" y="3411538"/>
          <p14:tracePt t="8156" x="6929438" y="3562350"/>
          <p14:tracePt t="8172" x="6831013" y="3670300"/>
          <p14:tracePt t="8189" x="6626225" y="3929063"/>
          <p14:tracePt t="8205" x="6429375" y="4108450"/>
          <p14:tracePt t="8222" x="6348413" y="4170363"/>
          <p14:tracePt t="8238" x="6286500" y="4205288"/>
          <p14:tracePt t="8254" x="6143625" y="4232275"/>
          <p14:tracePt t="8271" x="6089650" y="4251325"/>
          <p14:tracePt t="8287" x="6062663" y="4251325"/>
          <p14:tracePt t="8304" x="6000750" y="4259263"/>
          <p14:tracePt t="8321" x="5965825" y="4268788"/>
          <p14:tracePt t="8338" x="5919788" y="4268788"/>
          <p14:tracePt t="8354" x="5857875" y="4268788"/>
          <p14:tracePt t="8372" x="5840413" y="4268788"/>
          <p14:tracePt t="8387" x="5822950" y="4268788"/>
          <p14:tracePt t="8405" x="5803900" y="4268788"/>
          <p14:tracePt t="8421" x="5786438" y="4268788"/>
          <p14:tracePt t="8437" x="5776913" y="4268788"/>
          <p14:tracePt t="8456" x="5768975" y="4268788"/>
          <p14:tracePt t="8474" x="5759450" y="4268788"/>
          <p14:tracePt t="8489" x="5751513" y="4268788"/>
          <p14:tracePt t="8666" x="5741988" y="4268788"/>
          <p14:tracePt t="8717" x="5732463" y="4268788"/>
          <p14:tracePt t="8729" x="5715000" y="4268788"/>
          <p14:tracePt t="8742" x="5670550" y="4276725"/>
          <p14:tracePt t="8757" x="5626100" y="4286250"/>
          <p14:tracePt t="8773" x="5500688" y="4322763"/>
          <p14:tracePt t="8792" x="5232400" y="4348163"/>
          <p14:tracePt t="8807" x="5160963" y="4348163"/>
          <p14:tracePt t="8823" x="5081588" y="4340225"/>
          <p14:tracePt t="8839" x="4991100" y="4259263"/>
          <p14:tracePt t="8839" x="4911725" y="4197350"/>
          <p14:tracePt t="8857" x="4875213" y="4143375"/>
          <p14:tracePt t="8873" x="4848225" y="4098925"/>
          <p14:tracePt t="8890" x="4822825" y="4062413"/>
          <p14:tracePt t="8906" x="4803775" y="3902075"/>
          <p14:tracePt t="8923" x="4803775" y="3822700"/>
          <p14:tracePt t="8940" x="4813300" y="3759200"/>
          <p14:tracePt t="8956" x="4867275" y="3660775"/>
          <p14:tracePt t="8974" x="4938713" y="3527425"/>
          <p14:tracePt t="8990" x="4973638" y="3465513"/>
          <p14:tracePt t="9007" x="5081588" y="3375025"/>
          <p14:tracePt t="9025" x="5170488" y="3322638"/>
          <p14:tracePt t="9039" x="5259388" y="3295650"/>
          <p14:tracePt t="9055" x="5348288" y="3268663"/>
          <p14:tracePt t="9072" x="5537200" y="3251200"/>
          <p14:tracePt t="9089" x="5643563" y="3251200"/>
          <p14:tracePt t="9105" x="5732463" y="3251200"/>
          <p14:tracePt t="9122" x="5911850" y="3322638"/>
          <p14:tracePt t="9140" x="6027738" y="3411538"/>
          <p14:tracePt t="9156" x="6161088" y="3509963"/>
          <p14:tracePt t="9173" x="6367463" y="3786188"/>
          <p14:tracePt t="9189" x="6429375" y="3911600"/>
          <p14:tracePt t="9205" x="6483350" y="3983038"/>
          <p14:tracePt t="9222" x="6500813" y="4143375"/>
          <p14:tracePt t="9238" x="6527800" y="4375150"/>
          <p14:tracePt t="9256" x="6510338" y="4518025"/>
          <p14:tracePt t="9272" x="6483350" y="4608513"/>
          <p14:tracePt t="9289" x="6384925" y="4751388"/>
          <p14:tracePt t="9307" x="6330950" y="4786313"/>
          <p14:tracePt t="9322" x="6232525" y="4830763"/>
          <p14:tracePt t="9339" x="6000750" y="4867275"/>
          <p14:tracePt t="9356" x="5867400" y="4867275"/>
          <p14:tracePt t="9372" x="5715000" y="4867275"/>
          <p14:tracePt t="9389" x="5483225" y="4741863"/>
          <p14:tracePt t="9408" x="5394325" y="4697413"/>
          <p14:tracePt t="9421" x="5322888" y="4643438"/>
          <p14:tracePt t="9438" x="5251450" y="4473575"/>
          <p14:tracePt t="9456" x="5224463" y="4375150"/>
          <p14:tracePt t="9472" x="5214938" y="4303713"/>
          <p14:tracePt t="9488" x="5205413" y="4232275"/>
          <p14:tracePt t="9504" x="5205413" y="4000500"/>
          <p14:tracePt t="9523" x="5232400" y="3919538"/>
          <p14:tracePt t="9539" x="5259388" y="3857625"/>
          <p14:tracePt t="9555" x="5367338" y="3625850"/>
          <p14:tracePt t="9572" x="5419725" y="3544888"/>
          <p14:tracePt t="9588" x="5483225" y="3482975"/>
          <p14:tracePt t="9605" x="5661025" y="3375025"/>
          <p14:tracePt t="9621" x="5751513" y="3340100"/>
          <p14:tracePt t="9638" x="5840413" y="3295650"/>
          <p14:tracePt t="9655" x="5929313" y="3268663"/>
          <p14:tracePt t="9671" x="6081713" y="3286125"/>
          <p14:tracePt t="9688" x="6143625" y="3340100"/>
          <p14:tracePt t="9705" x="6197600" y="3384550"/>
          <p14:tracePt t="9721" x="6286500" y="3509963"/>
          <p14:tracePt t="9738" x="6313488" y="3571875"/>
          <p14:tracePt t="9754" x="6330950" y="3679825"/>
          <p14:tracePt t="9771" x="6330950" y="3848100"/>
          <p14:tracePt t="9788" x="6330950" y="3911600"/>
          <p14:tracePt t="9804" x="6313488" y="3946525"/>
          <p14:tracePt t="9821" x="6242050" y="4044950"/>
          <p14:tracePt t="9839" x="6205538" y="4071938"/>
          <p14:tracePt t="9854" x="6134100" y="4098925"/>
          <p14:tracePt t="9871" x="6072188" y="4108450"/>
          <p14:tracePt t="9888" x="5983288" y="4125913"/>
          <p14:tracePt t="9905" x="5919788" y="4125913"/>
          <p14:tracePt t="9921" x="5848350" y="4125913"/>
          <p14:tracePt t="9938" x="5680075" y="4125913"/>
          <p14:tracePt t="9955" x="5616575" y="4125913"/>
          <p14:tracePt t="9971" x="5554663" y="4125913"/>
          <p14:tracePt t="9988" x="5465763" y="4116388"/>
          <p14:tracePt t="10005" x="5438775" y="4108450"/>
          <p14:tracePt t="10021" x="5419725" y="4098925"/>
          <p14:tracePt t="10038" x="5402263" y="4027488"/>
          <p14:tracePt t="10055" x="5394325" y="4000500"/>
          <p14:tracePt t="10071" x="5394325" y="3990975"/>
          <p14:tracePt t="10088" x="5384800" y="3965575"/>
          <p14:tracePt t="10105" x="5384800" y="3956050"/>
          <p14:tracePt t="10121" x="5384800" y="3946525"/>
          <p14:tracePt t="10138" x="5384800" y="3938588"/>
          <p14:tracePt t="10157" x="5384800" y="3929063"/>
          <p14:tracePt t="10171" x="5384800" y="3919538"/>
          <p14:tracePt t="10188" x="5384800" y="3902075"/>
          <p14:tracePt t="10205" x="5446713" y="3776663"/>
          <p14:tracePt t="10222" x="5483225" y="3714750"/>
          <p14:tracePt t="10238" x="5518150" y="3679825"/>
          <p14:tracePt t="10254" x="5626100" y="3608388"/>
          <p14:tracePt t="10272" x="5705475" y="3581400"/>
          <p14:tracePt t="10288" x="5786438" y="3571875"/>
          <p14:tracePt t="10305" x="5848350" y="3562350"/>
          <p14:tracePt t="10322" x="5991225" y="3562350"/>
          <p14:tracePt t="10338" x="6062663" y="3598863"/>
          <p14:tracePt t="10354" x="6153150" y="3652838"/>
          <p14:tracePt t="10371" x="6348413" y="3973513"/>
          <p14:tracePt t="10389" x="6402388" y="4089400"/>
          <p14:tracePt t="10406" x="6419850" y="4197350"/>
          <p14:tracePt t="10422" x="6446838" y="4465638"/>
          <p14:tracePt t="10438" x="6446838" y="4527550"/>
          <p14:tracePt t="10455" x="6446838" y="4572000"/>
          <p14:tracePt t="10472" x="6438900" y="4652963"/>
          <p14:tracePt t="10488" x="6429375" y="4670425"/>
          <p14:tracePt t="10505" x="6429375" y="4679950"/>
          <p14:tracePt t="10522" x="6411913" y="4687888"/>
          <p14:tracePt t="10538" x="6402388" y="4687888"/>
          <p14:tracePt t="10555" x="6384925" y="4687888"/>
          <p14:tracePt t="10571" x="6375400" y="4687888"/>
          <p14:tracePt t="10588" x="6348413" y="4687888"/>
          <p14:tracePt t="10605" x="6340475" y="4687888"/>
          <p14:tracePt t="10621" x="6330950" y="4687888"/>
          <p14:tracePt t="10639" x="6323013" y="4687888"/>
          <p14:tracePt t="10655" x="6323013" y="4679950"/>
          <p14:tracePt t="10730" x="6323013" y="4670425"/>
          <p14:tracePt t="10807" x="6323013" y="4660900"/>
          <p14:tracePt t="11164" x="6323013" y="4652963"/>
          <p14:tracePt t="11189" x="6323013" y="4643438"/>
          <p14:tracePt t="11215" x="6323013" y="4633913"/>
          <p14:tracePt t="11292" x="6330950" y="4633913"/>
          <p14:tracePt t="11318" x="6340475" y="4625975"/>
          <p14:tracePt t="11330" x="6348413" y="4616450"/>
          <p14:tracePt t="11368" x="6348413" y="4608513"/>
          <p14:tracePt t="11381" x="6357938" y="4598988"/>
          <p14:tracePt t="11394" x="6367463" y="4581525"/>
          <p14:tracePt t="11408" x="6375400" y="4554538"/>
          <p14:tracePt t="11422" x="6375400" y="4510088"/>
          <p14:tracePt t="11439" x="6384925" y="4446588"/>
          <p14:tracePt t="11456" x="6394450" y="4322763"/>
          <p14:tracePt t="11473" x="6394450" y="4224338"/>
          <p14:tracePt t="11489" x="6367463" y="4160838"/>
          <p14:tracePt t="11506" x="6286500" y="3983038"/>
          <p14:tracePt t="11523" x="6242050" y="3929063"/>
          <p14:tracePt t="11539" x="6180138" y="3867150"/>
          <p14:tracePt t="11556" x="6045200" y="3697288"/>
          <p14:tracePt t="11573" x="5965825" y="3625850"/>
          <p14:tracePt t="11590" x="5884863" y="3589338"/>
          <p14:tracePt t="11606" x="5759450" y="3536950"/>
          <p14:tracePt t="11624" x="5715000" y="3527425"/>
          <p14:tracePt t="11639" x="5697538" y="3517900"/>
          <p14:tracePt t="11656" x="5688013" y="3517900"/>
          <p14:tracePt t="11672" x="5670550" y="3517900"/>
          <p14:tracePt t="11690" x="5661025" y="3517900"/>
          <p14:tracePt t="11750" x="5670550" y="3517900"/>
          <p14:tracePt t="11980" x="5680075" y="3517900"/>
          <p14:tracePt t="11993" x="5688013" y="3517900"/>
          <p14:tracePt t="12006" x="5705475" y="3527425"/>
          <p14:tracePt t="12018" x="5741988" y="3562350"/>
          <p14:tracePt t="12031" x="5795963" y="3625850"/>
          <p14:tracePt t="12044" x="5840413" y="3679825"/>
          <p14:tracePt t="12057" x="5884863" y="3724275"/>
          <p14:tracePt t="12072" x="5911850" y="3759200"/>
          <p14:tracePt t="12088" x="5929313" y="3776663"/>
          <p14:tracePt t="12105" x="5946775" y="3813175"/>
          <p14:tracePt t="12122" x="5956300" y="3822700"/>
          <p14:tracePt t="12138" x="5965825" y="3848100"/>
          <p14:tracePt t="12155" x="5983288" y="3884613"/>
          <p14:tracePt t="12173" x="5983288" y="3902075"/>
          <p14:tracePt t="12188" x="5983288" y="3929063"/>
          <p14:tracePt t="12205" x="5991225" y="3956050"/>
          <p14:tracePt t="12222" x="5991225" y="3965575"/>
          <p14:tracePt t="12238" x="5991225" y="3973513"/>
          <p14:tracePt t="12260" x="5991225" y="3983038"/>
          <p14:tracePt t="12286" x="5991225" y="3973513"/>
          <p14:tracePt t="12720" x="5991225" y="3965575"/>
          <p14:tracePt t="12758" x="5991225" y="3956050"/>
          <p14:tracePt t="12783" x="5991225" y="3946525"/>
          <p14:tracePt t="12809" x="5991225" y="3956050"/>
          <p14:tracePt t="13000" x="5991225" y="3965575"/>
          <p14:tracePt t="13076" x="5983288" y="3965575"/>
          <p14:tracePt t="13332" x="5973763" y="3965575"/>
          <p14:tracePt t="13996" x="5946775" y="3965575"/>
          <p14:tracePt t="14009" x="5911850" y="3973513"/>
          <p14:tracePt t="14022" x="5867400" y="3973513"/>
          <p14:tracePt t="14034" x="5822950" y="3973513"/>
          <p14:tracePt t="14046" x="5795963" y="3973513"/>
          <p14:tracePt t="14059" x="5776913" y="3973513"/>
          <p14:tracePt t="14074" x="5759450" y="3973513"/>
          <p14:tracePt t="14098" x="5759450" y="3965575"/>
          <p14:tracePt t="14111" x="5751513" y="3956050"/>
          <p14:tracePt t="14124" x="5741988" y="3946525"/>
          <p14:tracePt t="14149" x="5732463" y="3946525"/>
          <p14:tracePt t="14187" x="5724525" y="3946525"/>
          <p14:tracePt t="14225" x="5715000" y="3946525"/>
          <p14:tracePt t="14238" x="5705475" y="3946525"/>
          <p14:tracePt t="14251" x="5688013" y="3946525"/>
          <p14:tracePt t="14264" x="5670550" y="3938588"/>
          <p14:tracePt t="14276" x="5643563" y="3938588"/>
          <p14:tracePt t="14290" x="5616575" y="3938588"/>
          <p14:tracePt t="14307" x="5589588" y="3929063"/>
          <p14:tracePt t="14323" x="5562600" y="3919538"/>
          <p14:tracePt t="14340" x="5527675" y="3911600"/>
          <p14:tracePt t="14357" x="5510213" y="3911600"/>
          <p14:tracePt t="14373" x="5491163" y="3902075"/>
          <p14:tracePt t="14391" x="5491163" y="3894138"/>
          <p14:tracePt t="14408" x="5491163" y="3884613"/>
          <p14:tracePt t="14423" x="5491163" y="3875088"/>
          <p14:tracePt t="14440" x="5491163" y="3830638"/>
          <p14:tracePt t="14458" x="5491163" y="3768725"/>
          <p14:tracePt t="14473" x="5491163" y="3714750"/>
          <p14:tracePt t="14490" x="5491163" y="3581400"/>
          <p14:tracePt t="14508" x="5491163" y="3544888"/>
          <p14:tracePt t="14524" x="5491163" y="3517900"/>
          <p14:tracePt t="14540" x="5491163" y="3473450"/>
          <p14:tracePt t="14557" x="5500688" y="3455988"/>
          <p14:tracePt t="14572" x="5518150" y="3438525"/>
          <p14:tracePt t="14589" x="5537200" y="3402013"/>
          <p14:tracePt t="14606" x="5589588" y="3348038"/>
          <p14:tracePt t="14623" x="5634038" y="3322638"/>
          <p14:tracePt t="14639" x="5680075" y="3303588"/>
          <p14:tracePt t="14656" x="5795963" y="3276600"/>
          <p14:tracePt t="14673" x="5857875" y="3268663"/>
          <p14:tracePt t="14689" x="5938838" y="3268663"/>
          <p14:tracePt t="14706" x="6134100" y="3295650"/>
          <p14:tracePt t="14723" x="6251575" y="3357563"/>
          <p14:tracePt t="14739" x="6375400" y="3490913"/>
          <p14:tracePt t="14756" x="6670675" y="3894138"/>
          <p14:tracePt t="14773" x="6751638" y="4000500"/>
          <p14:tracePt t="14789" x="6867525" y="4224338"/>
          <p14:tracePt t="14806" x="6938963" y="4419600"/>
          <p14:tracePt t="14823" x="6983413" y="4545013"/>
          <p14:tracePt t="14840" x="6991350" y="4652963"/>
          <p14:tracePt t="14856" x="6991350" y="4751388"/>
          <p14:tracePt t="14873" x="6991350" y="4830763"/>
          <p14:tracePt t="14891" x="6973888" y="4848225"/>
          <p14:tracePt t="14906" x="6919913" y="4875213"/>
          <p14:tracePt t="14923" x="6759575" y="4973638"/>
          <p14:tracePt t="14940" x="6670675" y="5010150"/>
          <p14:tracePt t="14956" x="6572250" y="5045075"/>
          <p14:tracePt t="14973" x="6446838" y="5072063"/>
          <p14:tracePt t="14989" x="6251575" y="5099050"/>
          <p14:tracePt t="15010" x="6161088" y="5099050"/>
          <p14:tracePt t="15024" x="6072188" y="5099050"/>
          <p14:tracePt t="15039" x="5946775" y="5099050"/>
          <p14:tracePt t="15057" x="5894388" y="5099050"/>
          <p14:tracePt t="15073" x="5840413" y="5089525"/>
          <p14:tracePt t="15089" x="5724525" y="5037138"/>
          <p14:tracePt t="15106" x="5670550" y="4991100"/>
          <p14:tracePt t="15122" x="5616575" y="4929188"/>
          <p14:tracePt t="15139" x="5545138" y="4840288"/>
          <p14:tracePt t="15157" x="5518150" y="4803775"/>
          <p14:tracePt t="15172" x="5500688" y="4786313"/>
          <p14:tracePt t="15189" x="5483225" y="4751388"/>
          <p14:tracePt t="15189" x="5465763" y="4697413"/>
          <p14:tracePt t="15207" x="5446713" y="4652963"/>
          <p14:tracePt t="15223" x="5429250" y="4572000"/>
          <p14:tracePt t="15239" x="5429250" y="4510088"/>
          <p14:tracePt t="15256" x="5419725" y="4384675"/>
          <p14:tracePt t="15273" x="5419725" y="4322763"/>
          <p14:tracePt t="15289" x="5419725" y="4224338"/>
          <p14:tracePt t="15306" x="5429250" y="4089400"/>
          <p14:tracePt t="15323" x="5446713" y="4044950"/>
          <p14:tracePt t="15339" x="5473700" y="3990975"/>
          <p14:tracePt t="15356" x="5545138" y="3884613"/>
          <p14:tracePt t="15373" x="5608638" y="3830638"/>
          <p14:tracePt t="15389" x="5688013" y="3768725"/>
          <p14:tracePt t="15407" x="5776913" y="3741738"/>
          <p14:tracePt t="15407" x="5875338" y="3705225"/>
          <p14:tracePt t="15424" x="5991225" y="3679825"/>
          <p14:tracePt t="15439" x="6099175" y="3660775"/>
          <p14:tracePt t="15456" x="6215063" y="3660775"/>
          <p14:tracePt t="15473" x="6456363" y="3660775"/>
          <p14:tracePt t="15489" x="6554788" y="3660775"/>
          <p14:tracePt t="15506" x="6643688" y="3660775"/>
          <p14:tracePt t="15523" x="6813550" y="3697288"/>
          <p14:tracePt t="15540" x="6875463" y="3724275"/>
          <p14:tracePt t="15556" x="6929438" y="3751263"/>
          <p14:tracePt t="15573" x="7000875" y="3884613"/>
          <p14:tracePt t="15590" x="7018338" y="3973513"/>
          <p14:tracePt t="15606" x="7027863" y="4054475"/>
          <p14:tracePt t="15623" x="7027863" y="4143375"/>
          <p14:tracePt t="15639" x="6938963" y="4340225"/>
          <p14:tracePt t="15656" x="6884988" y="4402138"/>
          <p14:tracePt t="15673" x="6813550" y="4465638"/>
          <p14:tracePt t="15689" x="6554788" y="4581525"/>
          <p14:tracePt t="15707" x="6357938" y="4633913"/>
          <p14:tracePt t="15723" x="6197600" y="4660900"/>
          <p14:tracePt t="15739" x="5884863" y="4670425"/>
          <p14:tracePt t="15757" x="5786438" y="4670425"/>
          <p14:tracePt t="15773" x="5688013" y="4670425"/>
          <p14:tracePt t="15789" x="5491163" y="4598988"/>
          <p14:tracePt t="15807" x="5438775" y="4572000"/>
          <p14:tracePt t="15823" x="5384800" y="4537075"/>
          <p14:tracePt t="15839" x="5340350" y="4500563"/>
          <p14:tracePt t="15856" x="5286375" y="4402138"/>
          <p14:tracePt t="15873" x="5259388" y="4313238"/>
          <p14:tracePt t="15889" x="5241925" y="4259263"/>
          <p14:tracePt t="15906" x="5232400" y="4197350"/>
          <p14:tracePt t="15923" x="5232400" y="4170363"/>
          <p14:tracePt t="15939" x="5232400" y="4143375"/>
          <p14:tracePt t="15956" x="5232400" y="4098925"/>
          <p14:tracePt t="15973" x="5232400" y="4071938"/>
          <p14:tracePt t="15990" x="5232400" y="4044950"/>
          <p14:tracePt t="16007" x="5251450" y="4027488"/>
          <p14:tracePt t="16024" x="5251450" y="4017963"/>
          <p14:tracePt t="16039" x="5276850" y="4000500"/>
          <p14:tracePt t="16056" x="5340350" y="3973513"/>
          <p14:tracePt t="16074" x="5394325" y="3946525"/>
          <p14:tracePt t="16089" x="5465763" y="3929063"/>
          <p14:tracePt t="16106" x="5537200" y="3875088"/>
          <p14:tracePt t="16123" x="5680075" y="3830638"/>
          <p14:tracePt t="16140" x="5759450" y="3813175"/>
          <p14:tracePt t="16156" x="5840413" y="3803650"/>
          <p14:tracePt t="16173" x="5983288" y="3795713"/>
          <p14:tracePt t="16191" x="6054725" y="3795713"/>
          <p14:tracePt t="16207" x="6126163" y="3795713"/>
          <p14:tracePt t="16223" x="6170613" y="3795713"/>
          <p14:tracePt t="16240" x="6188075" y="3795713"/>
          <p14:tracePt t="16256" x="6197600" y="3795713"/>
          <p14:tracePt t="16277" x="6205538" y="3795713"/>
          <p14:tracePt t="16316" x="6215063" y="3795713"/>
          <p14:tracePt t="16583" x="6205538" y="3795713"/>
          <p14:tracePt t="16711" x="6188075" y="3795713"/>
          <p14:tracePt t="16723" x="6170613" y="3795713"/>
          <p14:tracePt t="16736" x="6143625" y="3795713"/>
          <p14:tracePt t="16749" x="6116638" y="3795713"/>
          <p14:tracePt t="16761" x="6089650" y="3786188"/>
          <p14:tracePt t="16775" x="6081713" y="3786188"/>
          <p14:tracePt t="16791" x="6062663" y="3786188"/>
          <p14:tracePt t="16807" x="6054725" y="3786188"/>
          <p14:tracePt t="16838" x="6062663" y="3776663"/>
          <p14:tracePt t="16927" x="6108700" y="3776663"/>
          <p14:tracePt t="16940" x="6188075" y="3776663"/>
          <p14:tracePt t="16952" x="6259513" y="3776663"/>
          <p14:tracePt t="16965" x="6323013" y="3776663"/>
          <p14:tracePt t="16978" x="6375400" y="3776663"/>
          <p14:tracePt t="16991" x="6419850" y="3776663"/>
          <p14:tracePt t="17008" x="6465888" y="3776663"/>
          <p14:tracePt t="17024" x="6500813" y="3776663"/>
          <p14:tracePt t="17041" x="6554788" y="3776663"/>
          <p14:tracePt t="17057" x="6589713" y="3776663"/>
          <p14:tracePt t="17073" x="6643688" y="3776663"/>
          <p14:tracePt t="17090" x="6751638" y="3795713"/>
          <p14:tracePt t="17107" x="6804025" y="3803650"/>
          <p14:tracePt t="17123" x="6840538" y="3813175"/>
          <p14:tracePt t="17140" x="6902450" y="3857625"/>
          <p14:tracePt t="17158" x="6919913" y="3875088"/>
          <p14:tracePt t="17173" x="6929438" y="3894138"/>
          <p14:tracePt t="17190" x="6938963" y="3894138"/>
          <p14:tracePt t="17207" x="6938963" y="3902075"/>
          <p14:tracePt t="17223" x="6946900" y="3902075"/>
          <p14:tracePt t="17245" x="6938963" y="3902075"/>
          <p14:tracePt t="17462" x="6938963" y="3911600"/>
          <p14:tracePt t="17475" x="6929438" y="3919538"/>
          <p14:tracePt t="17513" x="6894513" y="3919538"/>
          <p14:tracePt t="17526" x="6823075" y="3956050"/>
          <p14:tracePt t="17539" x="6616700" y="4027488"/>
          <p14:tracePt t="17551" x="6232525" y="4224338"/>
          <p14:tracePt t="17564" x="6018213" y="4322763"/>
          <p14:tracePt t="17577" x="5884863" y="4375150"/>
          <p14:tracePt t="17591" x="5715000" y="4411663"/>
          <p14:tracePt t="17608" x="5608638" y="4446588"/>
          <p14:tracePt t="17624" x="5429250" y="4456113"/>
          <p14:tracePt t="17642" x="5357813" y="4456113"/>
          <p14:tracePt t="17657" x="5313363" y="4456113"/>
          <p14:tracePt t="17674" x="5268913" y="4438650"/>
          <p14:tracePt t="17691" x="5197475" y="4357688"/>
          <p14:tracePt t="17708" x="5160963" y="4268788"/>
          <p14:tracePt t="17725" x="5133975" y="4214813"/>
          <p14:tracePt t="17740" x="5126038" y="4143375"/>
          <p14:tracePt t="17758" x="5126038" y="4125913"/>
          <p14:tracePt t="17774" x="5126038" y="4116388"/>
          <p14:tracePt t="17791" x="5126038" y="4108450"/>
          <p14:tracePt t="17808" x="5126038" y="4098925"/>
          <p14:tracePt t="17824" x="5126038" y="4089400"/>
          <p14:tracePt t="17841" x="5126038" y="4081463"/>
          <p14:tracePt t="17858" x="5143500" y="4071938"/>
          <p14:tracePt t="17882" x="5205413" y="4054475"/>
          <p14:tracePt t="17896" x="5268913" y="4037013"/>
          <p14:tracePt t="17908" x="5340350" y="4027488"/>
          <p14:tracePt t="17926" x="5429250" y="4017963"/>
          <p14:tracePt t="17941" x="5518150" y="4010025"/>
          <p14:tracePt t="17958" x="5688013" y="3983038"/>
          <p14:tracePt t="17975" x="5759450" y="3983038"/>
          <p14:tracePt t="17991" x="5867400" y="3946525"/>
          <p14:tracePt t="18008" x="6099175" y="3911600"/>
          <p14:tracePt t="18025" x="6188075" y="3911600"/>
          <p14:tracePt t="18040" x="6276975" y="3911600"/>
          <p14:tracePt t="18057" x="6419850" y="3911600"/>
          <p14:tracePt t="18074" x="6483350" y="3911600"/>
          <p14:tracePt t="18090" x="6545263" y="3911600"/>
          <p14:tracePt t="18106" x="6599238" y="3919538"/>
          <p14:tracePt t="18123" x="6705600" y="3946525"/>
          <p14:tracePt t="18140" x="6742113" y="3956050"/>
          <p14:tracePt t="18157" x="6786563" y="3973513"/>
          <p14:tracePt t="18173" x="6858000" y="4017963"/>
          <p14:tracePt t="18191" x="6884988" y="4071938"/>
          <p14:tracePt t="18207" x="6902450" y="4152900"/>
          <p14:tracePt t="18223" x="6884988" y="4411663"/>
          <p14:tracePt t="18241" x="6777038" y="4687888"/>
          <p14:tracePt t="18256" x="6705600" y="4776788"/>
          <p14:tracePt t="18273" x="6572250" y="4938713"/>
          <p14:tracePt t="18291" x="6473825" y="5010150"/>
          <p14:tracePt t="18307" x="6323013" y="5089525"/>
          <p14:tracePt t="18323" x="6215063" y="5126038"/>
          <p14:tracePt t="18340" x="6018213" y="5143500"/>
          <p14:tracePt t="18357" x="5911850" y="5153025"/>
          <p14:tracePt t="18373" x="5813425" y="5153025"/>
          <p14:tracePt t="18390" x="5616575" y="5133975"/>
          <p14:tracePt t="18408" x="5456238" y="5099050"/>
          <p14:tracePt t="18424" x="5322888" y="5054600"/>
          <p14:tracePt t="18440" x="4973638" y="4795838"/>
          <p14:tracePt t="18457" x="4867275" y="4724400"/>
          <p14:tracePt t="18473" x="4803775" y="4643438"/>
          <p14:tracePt t="18490" x="4732338" y="4456113"/>
          <p14:tracePt t="18507" x="4714875" y="4375150"/>
          <p14:tracePt t="18524" x="4714875" y="4330700"/>
          <p14:tracePt t="18540" x="4714875" y="4286250"/>
          <p14:tracePt t="18557" x="4768850" y="4179888"/>
          <p14:tracePt t="18574" x="4795838" y="4160838"/>
          <p14:tracePt t="18590" x="4830763" y="4143375"/>
          <p14:tracePt t="18607" x="4894263" y="4116388"/>
          <p14:tracePt t="18624" x="4956175" y="4071938"/>
          <p14:tracePt t="18640" x="5062538" y="4037013"/>
          <p14:tracePt t="18657" x="5072063" y="4037013"/>
          <p14:tracePt t="18813" x="5081588" y="4037013"/>
          <p14:tracePt t="18825" x="5099050" y="4044950"/>
          <p14:tracePt t="18851" x="5116513" y="4081463"/>
          <p14:tracePt t="18863" x="5126038" y="4133850"/>
          <p14:tracePt t="18876" x="5143500" y="4187825"/>
          <p14:tracePt t="18889" x="5143500" y="4232275"/>
          <p14:tracePt t="18901" x="5143500" y="4295775"/>
          <p14:tracePt t="18914" x="5133975" y="4411663"/>
          <p14:tracePt t="18927" x="5108575" y="4510088"/>
          <p14:tracePt t="18941" x="5054600" y="4625975"/>
          <p14:tracePt t="18958" x="5018088" y="4687888"/>
          <p14:tracePt t="18974" x="4965700" y="4741863"/>
          <p14:tracePt t="18992" x="4919663" y="4786313"/>
          <p14:tracePt t="19008" x="4875213" y="4822825"/>
          <p14:tracePt t="19024" x="4848225" y="4830763"/>
          <p14:tracePt t="19041" x="4795838" y="4840288"/>
          <p14:tracePt t="19058" x="4786313" y="4840288"/>
          <p14:tracePt t="19080" x="4776788" y="4830763"/>
          <p14:tracePt t="19105" x="4776788" y="4822825"/>
          <p14:tracePt t="19118" x="4768850" y="4822825"/>
          <p14:tracePt t="19130" x="4768850" y="4813300"/>
          <p14:tracePt t="19143" x="4768850" y="4803775"/>
          <p14:tracePt t="19181" x="4776788" y="4803775"/>
          <p14:tracePt t="19233" x="4786313" y="4803775"/>
          <p14:tracePt t="19360" x="4795838" y="4803775"/>
          <p14:tracePt t="20654" x="4803775" y="4803775"/>
          <p14:tracePt t="20826" x="4803775" y="4813300"/>
          <p14:tracePt t="21298" x="4803775" y="48228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Ulcer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63923" y="1853248"/>
            <a:ext cx="7905080" cy="39409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97"/>
    </mc:Choice>
    <mc:Fallback>
      <p:transition spd="slow" advTm="36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4795838" y="4822825"/>
          <p14:tracePt t="774" x="4795838" y="4813300"/>
          <p14:tracePt t="787" x="4786313" y="4786313"/>
          <p14:tracePt t="800" x="4776788" y="4732338"/>
          <p14:tracePt t="815" x="4776788" y="4598988"/>
          <p14:tracePt t="832" x="4795838" y="4357688"/>
          <p14:tracePt t="848" x="5062538" y="3759200"/>
          <p14:tracePt t="866" x="5205413" y="3554413"/>
          <p14:tracePt t="882" x="5446713" y="3357563"/>
          <p14:tracePt t="898" x="6010275" y="2830513"/>
          <p14:tracePt t="916" x="6384925" y="2608263"/>
          <p14:tracePt t="931" x="6643688" y="2465388"/>
          <p14:tracePt t="949" x="7045325" y="2347913"/>
          <p14:tracePt t="949" x="7269163" y="2286000"/>
          <p14:tracePt t="966" x="7518400" y="2276475"/>
          <p14:tracePt t="982" x="7751763" y="2259013"/>
          <p14:tracePt t="998" x="7902575" y="2259013"/>
          <p14:tracePt t="1015" x="8251825" y="2419350"/>
          <p14:tracePt t="1033" x="8358188" y="2482850"/>
          <p14:tracePt t="1051" x="8439150" y="2544763"/>
          <p14:tracePt t="1065" x="8643938" y="2759075"/>
          <p14:tracePt t="1083" x="8759825" y="2919413"/>
          <p14:tracePt t="1098" x="8804275" y="3017838"/>
          <p14:tracePt t="1115" x="8894763" y="3402013"/>
          <p14:tracePt t="1132" x="8902700" y="3536950"/>
          <p14:tracePt t="1148" x="8902700" y="3776663"/>
          <p14:tracePt t="1164" x="8697913" y="4357688"/>
          <p14:tracePt t="1182" x="8562975" y="4714875"/>
          <p14:tracePt t="1197" x="8456613" y="4911725"/>
          <p14:tracePt t="1214" x="8313738" y="5170488"/>
          <p14:tracePt t="1231" x="7885113" y="5527675"/>
          <p14:tracePt t="1248" x="7626350" y="5634038"/>
          <p14:tracePt t="1264" x="7045325" y="5705475"/>
          <p14:tracePt t="1281" x="6197600" y="5715000"/>
          <p14:tracePt t="1298" x="6054725" y="5697538"/>
          <p14:tracePt t="1314" x="5929313" y="5688013"/>
          <p14:tracePt t="1331" x="5751513" y="5670550"/>
          <p14:tracePt t="1348" x="5697538" y="5643563"/>
          <p14:tracePt t="1364" x="5643563" y="5626100"/>
          <p14:tracePt t="1381" x="5589588" y="5589588"/>
          <p14:tracePt t="1381" x="5545138" y="5545138"/>
          <p14:tracePt t="1398" x="5491163" y="5429250"/>
          <p14:tracePt t="1414" x="5446713" y="5313363"/>
          <p14:tracePt t="1431" x="5429250" y="5214938"/>
          <p14:tracePt t="1447" x="5419725" y="4848225"/>
          <p14:tracePt t="1465" x="5419725" y="4687888"/>
          <p14:tracePt t="1481" x="5491163" y="4483100"/>
          <p14:tracePt t="1498" x="5643563" y="4179888"/>
          <p14:tracePt t="1515" x="5715000" y="4071938"/>
          <p14:tracePt t="1531" x="5786438" y="3973513"/>
          <p14:tracePt t="1547" x="5983288" y="3795713"/>
          <p14:tracePt t="1566" x="6062663" y="3732213"/>
          <p14:tracePt t="1581" x="6134100" y="3679825"/>
          <p14:tracePt t="1597" x="6340475" y="3589338"/>
          <p14:tracePt t="1615" x="6456363" y="3562350"/>
          <p14:tracePt t="1631" x="6572250" y="3527425"/>
          <p14:tracePt t="1648" x="6715125" y="3509963"/>
          <p14:tracePt t="1664" x="6946900" y="3509963"/>
          <p14:tracePt t="1681" x="7062788" y="3509963"/>
          <p14:tracePt t="1697" x="7259638" y="3536950"/>
          <p14:tracePt t="1715" x="7510463" y="3643313"/>
          <p14:tracePt t="1732" x="7608888" y="3705225"/>
          <p14:tracePt t="1748" x="7688263" y="3759200"/>
          <p14:tracePt t="1765" x="7823200" y="3894138"/>
          <p14:tracePt t="1782" x="7867650" y="3990975"/>
          <p14:tracePt t="1797" x="7885113" y="4071938"/>
          <p14:tracePt t="1814" x="7894638" y="4205288"/>
          <p14:tracePt t="1832" x="7875588" y="4384675"/>
          <p14:tracePt t="1847" x="7786688" y="4572000"/>
          <p14:tracePt t="1864" x="7697788" y="4679950"/>
          <p14:tracePt t="1881" x="7572375" y="4786313"/>
          <p14:tracePt t="1898" x="7518400" y="4822825"/>
          <p14:tracePt t="1914" x="7456488" y="4840288"/>
          <p14:tracePt t="1931" x="7331075" y="4857750"/>
          <p14:tracePt t="1949" x="7269163" y="4857750"/>
          <p14:tracePt t="1964" x="7224713" y="4848225"/>
          <p14:tracePt t="1982" x="7126288" y="4803775"/>
          <p14:tracePt t="1998" x="7089775" y="4776788"/>
          <p14:tracePt t="2014" x="7018338" y="4732338"/>
          <p14:tracePt t="2031" x="6973888" y="4697413"/>
          <p14:tracePt t="2047" x="6867525" y="4562475"/>
          <p14:tracePt t="2064" x="6840538" y="4483100"/>
          <p14:tracePt t="2080" x="6804025" y="4394200"/>
          <p14:tracePt t="2096" x="6742113" y="4232275"/>
          <p14:tracePt t="2114" x="6724650" y="4143375"/>
          <p14:tracePt t="2130" x="6715125" y="4062413"/>
          <p14:tracePt t="2146" x="6715125" y="3990975"/>
          <p14:tracePt t="2164" x="6715125" y="3965575"/>
          <p14:tracePt t="2180" x="6715125" y="3938588"/>
          <p14:tracePt t="2196" x="6715125" y="3894138"/>
          <p14:tracePt t="2214" x="6724650" y="3848100"/>
          <p14:tracePt t="2230" x="6751638" y="3795713"/>
          <p14:tracePt t="2247" x="6777038" y="3751263"/>
          <p14:tracePt t="2264" x="6831013" y="3687763"/>
          <p14:tracePt t="2281" x="6858000" y="3660775"/>
          <p14:tracePt t="2296" x="6884988" y="3633788"/>
          <p14:tracePt t="2313" x="6919913" y="3598863"/>
          <p14:tracePt t="2331" x="6929438" y="3581400"/>
          <p14:tracePt t="2347" x="6956425" y="3554413"/>
          <p14:tracePt t="2363" x="7018338" y="3500438"/>
          <p14:tracePt t="2380" x="7045325" y="3473450"/>
          <p14:tracePt t="2397" x="7089775" y="3446463"/>
          <p14:tracePt t="2413" x="7134225" y="3429000"/>
          <p14:tracePt t="2430" x="7188200" y="3394075"/>
          <p14:tracePt t="2447" x="7215188" y="3384550"/>
          <p14:tracePt t="2463" x="7242175" y="3367088"/>
          <p14:tracePt t="2480" x="7313613" y="3348038"/>
          <p14:tracePt t="2497" x="7367588" y="3348038"/>
          <p14:tracePt t="2513" x="7419975" y="3330575"/>
          <p14:tracePt t="2530" x="7491413" y="3322638"/>
          <p14:tracePt t="2547" x="7518400" y="3322638"/>
          <p14:tracePt t="2563" x="7545388" y="3322638"/>
          <p14:tracePt t="2582" x="7589838" y="3322638"/>
          <p14:tracePt t="2597" x="7616825" y="3322638"/>
          <p14:tracePt t="2613" x="7634288" y="3322638"/>
          <p14:tracePt t="2630" x="7724775" y="3330575"/>
          <p14:tracePt t="2647" x="7769225" y="3348038"/>
          <p14:tracePt t="2663" x="7823200" y="3357563"/>
          <p14:tracePt t="2680" x="7885113" y="3384550"/>
          <p14:tracePt t="2697" x="7966075" y="3429000"/>
          <p14:tracePt t="2714" x="8010525" y="3455988"/>
          <p14:tracePt t="2730" x="8037513" y="3473450"/>
          <p14:tracePt t="2747" x="8089900" y="3500438"/>
          <p14:tracePt t="2764" x="8108950" y="3509963"/>
          <p14:tracePt t="2780" x="8143875" y="3527425"/>
          <p14:tracePt t="2797" x="8188325" y="3562350"/>
          <p14:tracePt t="2814" x="8205788" y="3581400"/>
          <p14:tracePt t="2830" x="8224838" y="3608388"/>
          <p14:tracePt t="2847" x="8277225" y="3643313"/>
          <p14:tracePt t="2864" x="8286750" y="3660775"/>
          <p14:tracePt t="2880" x="8313738" y="3679825"/>
          <p14:tracePt t="2897" x="8331200" y="3697288"/>
          <p14:tracePt t="2897" x="8348663" y="3732213"/>
          <p14:tracePt t="2914" x="8375650" y="3776663"/>
          <p14:tracePt t="2930" x="8402638" y="3830638"/>
          <p14:tracePt t="2947" x="8412163" y="3867150"/>
          <p14:tracePt t="2964" x="8439150" y="3946525"/>
          <p14:tracePt t="2981" x="8447088" y="3973513"/>
          <p14:tracePt t="2997" x="8447088" y="4010025"/>
          <p14:tracePt t="3014" x="8456613" y="4125913"/>
          <p14:tracePt t="3031" x="8447088" y="4187825"/>
          <p14:tracePt t="3047" x="8420100" y="4259263"/>
          <p14:tracePt t="3063" x="8331200" y="4411663"/>
          <p14:tracePt t="3081" x="8286750" y="4473575"/>
          <p14:tracePt t="3097" x="8242300" y="4527550"/>
          <p14:tracePt t="3113" x="8170863" y="4608513"/>
          <p14:tracePt t="3131" x="8099425" y="4643438"/>
          <p14:tracePt t="3147" x="8027988" y="4697413"/>
          <p14:tracePt t="3163" x="7929563" y="4759325"/>
          <p14:tracePt t="3180" x="7813675" y="4848225"/>
          <p14:tracePt t="3197" x="7777163" y="4875213"/>
          <p14:tracePt t="3213" x="7742238" y="4902200"/>
          <p14:tracePt t="3231" x="7643813" y="4938713"/>
          <p14:tracePt t="3247" x="7589838" y="4956175"/>
          <p14:tracePt t="3264" x="7537450" y="4956175"/>
          <p14:tracePt t="3280" x="7456488" y="4973638"/>
          <p14:tracePt t="3298" x="7439025" y="4973638"/>
          <p14:tracePt t="3313" x="7402513" y="4983163"/>
          <p14:tracePt t="3330" x="7367588" y="4983163"/>
          <p14:tracePt t="3330" x="7323138" y="4991100"/>
          <p14:tracePt t="3348" x="7296150" y="5000625"/>
          <p14:tracePt t="3363" x="7277100" y="5000625"/>
          <p14:tracePt t="3380" x="7259638" y="5000625"/>
          <p14:tracePt t="3397" x="7232650" y="5000625"/>
          <p14:tracePt t="3414" x="7224713" y="5000625"/>
          <p14:tracePt t="3430" x="7215188" y="5000625"/>
          <p14:tracePt t="3447" x="7205663" y="5000625"/>
          <p14:tracePt t="3474" x="7197725" y="5000625"/>
          <p14:tracePt t="3487" x="7188200" y="5000625"/>
          <p14:tracePt t="3526" x="7180263" y="5000625"/>
          <p14:tracePt t="3577" x="7170738" y="5000625"/>
          <p14:tracePt t="3603" x="7161213" y="4991100"/>
          <p14:tracePt t="3615" x="7153275" y="4991100"/>
          <p14:tracePt t="3627" x="7134225" y="4991100"/>
          <p14:tracePt t="3640" x="7108825" y="4983163"/>
          <p14:tracePt t="3653" x="7072313" y="4973638"/>
          <p14:tracePt t="3666" x="7010400" y="4965700"/>
          <p14:tracePt t="3680" x="6946900" y="4946650"/>
          <p14:tracePt t="3697" x="6858000" y="4938713"/>
          <p14:tracePt t="3714" x="6688138" y="4919663"/>
          <p14:tracePt t="3732" x="6634163" y="4911725"/>
          <p14:tracePt t="3748" x="6572250" y="4902200"/>
          <p14:tracePt t="3764" x="6446838" y="4867275"/>
          <p14:tracePt t="3781" x="6394450" y="4848225"/>
          <p14:tracePt t="3797" x="6367463" y="4840288"/>
          <p14:tracePt t="3814" x="6330950" y="4830763"/>
          <p14:tracePt t="3831" x="6303963" y="4803775"/>
          <p14:tracePt t="3848" x="6286500" y="4776788"/>
          <p14:tracePt t="3864" x="6276975" y="4768850"/>
          <p14:tracePt t="3881" x="6251575" y="4724400"/>
          <p14:tracePt t="3898" x="6232525" y="4705350"/>
          <p14:tracePt t="3914" x="6215063" y="4687888"/>
          <p14:tracePt t="3931" x="6205538" y="4598988"/>
          <p14:tracePt t="3948" x="6205538" y="4545013"/>
          <p14:tracePt t="3964" x="6197600" y="4491038"/>
          <p14:tracePt t="3981" x="6197600" y="4429125"/>
          <p14:tracePt t="3998" x="6197600" y="4384675"/>
          <p14:tracePt t="4015" x="6197600" y="4330700"/>
          <p14:tracePt t="4030" x="6224588" y="4268788"/>
          <p14:tracePt t="4047" x="6286500" y="4143375"/>
          <p14:tracePt t="4064" x="6313488" y="4108450"/>
          <p14:tracePt t="4081" x="6348413" y="4062413"/>
          <p14:tracePt t="4098" x="6411913" y="3973513"/>
          <p14:tracePt t="4114" x="6446838" y="3919538"/>
          <p14:tracePt t="4131" x="6483350" y="3875088"/>
          <p14:tracePt t="4147" x="6554788" y="3786188"/>
          <p14:tracePt t="4165" x="6581775" y="3741738"/>
          <p14:tracePt t="4180" x="6626225" y="3705225"/>
          <p14:tracePt t="4197" x="6724650" y="3608388"/>
          <p14:tracePt t="4215" x="6751638" y="3571875"/>
          <p14:tracePt t="4231" x="6786563" y="3544888"/>
          <p14:tracePt t="4247" x="6804025" y="3517900"/>
          <p14:tracePt t="4264" x="6884988" y="3473450"/>
          <p14:tracePt t="4281" x="6938963" y="3446463"/>
          <p14:tracePt t="4297" x="7000875" y="3429000"/>
          <p14:tracePt t="4314" x="7143750" y="3384550"/>
          <p14:tracePt t="4331" x="7205663" y="3375025"/>
          <p14:tracePt t="4347" x="7286625" y="3367088"/>
          <p14:tracePt t="4364" x="7446963" y="3357563"/>
          <p14:tracePt t="4381" x="7527925" y="3357563"/>
          <p14:tracePt t="4398" x="7572375" y="3357563"/>
          <p14:tracePt t="4414" x="7705725" y="3357563"/>
          <p14:tracePt t="4431" x="7769225" y="3357563"/>
          <p14:tracePt t="4447" x="7823200" y="3357563"/>
          <p14:tracePt t="4464" x="7875588" y="3367088"/>
          <p14:tracePt t="4464" x="7920038" y="3384550"/>
          <p14:tracePt t="4482" x="7974013" y="3402013"/>
          <p14:tracePt t="4497" x="8054975" y="3419475"/>
          <p14:tracePt t="4514" x="8108950" y="3429000"/>
          <p14:tracePt t="4531" x="8180388" y="3473450"/>
          <p14:tracePt t="4548" x="8215313" y="3490913"/>
          <p14:tracePt t="4564" x="8259763" y="3509963"/>
          <p14:tracePt t="4581" x="8340725" y="3562350"/>
          <p14:tracePt t="4598" x="8375650" y="3589338"/>
          <p14:tracePt t="4614" x="8412163" y="3616325"/>
          <p14:tracePt t="4631" x="8456613" y="3643313"/>
          <p14:tracePt t="4648" x="8474075" y="3660775"/>
          <p14:tracePt t="4664" x="8491538" y="3679825"/>
          <p14:tracePt t="4680" x="8555038" y="3741738"/>
          <p14:tracePt t="4698" x="8582025" y="3759200"/>
          <p14:tracePt t="4714" x="8616950" y="3803650"/>
          <p14:tracePt t="4731" x="8643938" y="3875088"/>
          <p14:tracePt t="4747" x="8697913" y="3956050"/>
          <p14:tracePt t="4765" x="8715375" y="3990975"/>
          <p14:tracePt t="4781" x="8724900" y="4017963"/>
          <p14:tracePt t="4797" x="8742363" y="4071938"/>
          <p14:tracePt t="4815" x="8751888" y="4116388"/>
          <p14:tracePt t="4831" x="8759825" y="4152900"/>
          <p14:tracePt t="4847" x="8759825" y="4224338"/>
          <p14:tracePt t="4865" x="8759825" y="4251325"/>
          <p14:tracePt t="4881" x="8759825" y="4276725"/>
          <p14:tracePt t="4897" x="8759825" y="4303713"/>
          <p14:tracePt t="4897" x="8759825" y="4322763"/>
          <p14:tracePt t="4915" x="8759825" y="4348163"/>
          <p14:tracePt t="4931" x="8759825" y="4367213"/>
          <p14:tracePt t="4948" x="8759825" y="4394200"/>
          <p14:tracePt t="4964" x="8751888" y="4438650"/>
          <p14:tracePt t="4981" x="8742363" y="4456113"/>
          <p14:tracePt t="4997" x="8732838" y="4483100"/>
          <p14:tracePt t="5014" x="8715375" y="4510088"/>
          <p14:tracePt t="5032" x="8705850" y="4537075"/>
          <p14:tracePt t="5047" x="8688388" y="4545013"/>
          <p14:tracePt t="5064" x="8670925" y="4572000"/>
          <p14:tracePt t="5081" x="8653463" y="4589463"/>
          <p14:tracePt t="5098" x="8643938" y="4598988"/>
          <p14:tracePt t="5114" x="8589963" y="4660900"/>
          <p14:tracePt t="5131" x="8555038" y="4697413"/>
          <p14:tracePt t="5147" x="8510588" y="4732338"/>
          <p14:tracePt t="5164" x="8466138" y="4768850"/>
          <p14:tracePt t="5181" x="8412163" y="4803775"/>
          <p14:tracePt t="5199" x="8385175" y="4813300"/>
          <p14:tracePt t="5215" x="8340725" y="4830763"/>
          <p14:tracePt t="5232" x="8180388" y="4875213"/>
          <p14:tracePt t="5249" x="8081963" y="4894263"/>
          <p14:tracePt t="5265" x="7867650" y="4938713"/>
          <p14:tracePt t="5282" x="7616825" y="4965700"/>
          <p14:tracePt t="5299" x="7545388" y="4973638"/>
          <p14:tracePt t="5315" x="7483475" y="4973638"/>
          <p14:tracePt t="5332" x="7348538" y="4973638"/>
          <p14:tracePt t="5349" x="7286625" y="4965700"/>
          <p14:tracePt t="5365" x="7232650" y="4938713"/>
          <p14:tracePt t="5382" x="7188200" y="4911725"/>
          <p14:tracePt t="5398" x="7099300" y="4830763"/>
          <p14:tracePt t="5416" x="7054850" y="4759325"/>
          <p14:tracePt t="5432" x="7018338" y="4687888"/>
          <p14:tracePt t="5449" x="6991350" y="4527550"/>
          <p14:tracePt t="5466" x="6991350" y="4429125"/>
          <p14:tracePt t="5482" x="7045325" y="4241800"/>
          <p14:tracePt t="5499" x="7259638" y="3902075"/>
          <p14:tracePt t="5516" x="7439025" y="3697288"/>
          <p14:tracePt t="5532" x="7527925" y="3598863"/>
          <p14:tracePt t="5548" x="7670800" y="3482975"/>
          <p14:tracePt t="5566" x="7732713" y="3455988"/>
          <p14:tracePt t="5582" x="7796213" y="3429000"/>
          <p14:tracePt t="5598" x="7831138" y="3419475"/>
          <p14:tracePt t="5598" x="7875588" y="3402013"/>
          <p14:tracePt t="5617" x="7894638" y="3394075"/>
          <p14:tracePt t="5632" x="7902575" y="3394075"/>
          <p14:tracePt t="5648" x="7912100" y="3394075"/>
          <p14:tracePt t="5667" x="7902575" y="3402013"/>
          <p14:tracePt t="5731" x="7885113" y="3411538"/>
          <p14:tracePt t="5744" x="7848600" y="3446463"/>
          <p14:tracePt t="5757" x="7823200" y="3473450"/>
          <p14:tracePt t="5769" x="7786688" y="3509963"/>
          <p14:tracePt t="5783" x="7742238" y="3554413"/>
          <p14:tracePt t="5800" x="7715250" y="3589338"/>
          <p14:tracePt t="5816" x="7680325" y="3625850"/>
          <p14:tracePt t="5834" x="7670800" y="3643313"/>
          <p14:tracePt t="5849" x="7661275" y="3643313"/>
          <p14:tracePt t="5866" x="7661275" y="3652838"/>
          <p14:tracePt t="5883" x="7653338" y="3660775"/>
          <p14:tracePt t="5900" x="7653338" y="3652838"/>
          <p14:tracePt t="5973" x="7653338" y="3633788"/>
          <p14:tracePt t="5986" x="7653338" y="3625850"/>
          <p14:tracePt t="5999" x="7661275" y="3616325"/>
          <p14:tracePt t="6011" x="7670800" y="3581400"/>
          <p14:tracePt t="6024" x="7680325" y="3554413"/>
          <p14:tracePt t="6037" x="7680325" y="3527425"/>
          <p14:tracePt t="6050" x="7688263" y="3500438"/>
          <p14:tracePt t="6066" x="7697788" y="3473450"/>
          <p14:tracePt t="6083" x="7705725" y="3429000"/>
          <p14:tracePt t="6099" x="7715250" y="3367088"/>
          <p14:tracePt t="6117" x="7715250" y="3348038"/>
          <p14:tracePt t="6133" x="7705725" y="3330575"/>
          <p14:tracePt t="6149" x="7661275" y="3313113"/>
          <p14:tracePt t="6167" x="7589838" y="3313113"/>
          <p14:tracePt t="6183" x="7491413" y="3313113"/>
          <p14:tracePt t="6200" x="7215188" y="3394075"/>
          <p14:tracePt t="6217" x="7126288" y="3438525"/>
          <p14:tracePt t="6233" x="7072313" y="3473450"/>
          <p14:tracePt t="6250" x="6991350" y="3562350"/>
          <p14:tracePt t="6267" x="6956425" y="3633788"/>
          <p14:tracePt t="6283" x="6919913" y="3705225"/>
          <p14:tracePt t="6299" x="6875463" y="3786188"/>
          <p14:tracePt t="6316" x="6813550" y="3938588"/>
          <p14:tracePt t="6333" x="6796088" y="4037013"/>
          <p14:tracePt t="6350" x="6769100" y="4125913"/>
          <p14:tracePt t="6366" x="6759575" y="4241800"/>
          <p14:tracePt t="6384" x="6759575" y="4286250"/>
          <p14:tracePt t="6400" x="6759575" y="4348163"/>
          <p14:tracePt t="6416" x="6796088" y="4491038"/>
          <p14:tracePt t="6434" x="6840538" y="4572000"/>
          <p14:tracePt t="6449" x="6902450" y="4652963"/>
          <p14:tracePt t="6466" x="7108825" y="4911725"/>
          <p14:tracePt t="6484" x="7358063" y="5062538"/>
          <p14:tracePt t="6499" x="7473950" y="5133975"/>
          <p14:tracePt t="6516" x="7616825" y="5170488"/>
          <p14:tracePt t="6533" x="7974013" y="5205413"/>
          <p14:tracePt t="6549" x="8108950" y="5205413"/>
          <p14:tracePt t="6565" x="8429625" y="5187950"/>
          <p14:tracePt t="6582" x="8680450" y="5010150"/>
          <p14:tracePt t="6600" x="8858250" y="4875213"/>
          <p14:tracePt t="6616" x="8939213" y="4813300"/>
          <p14:tracePt t="6633" x="9018588" y="4732338"/>
          <p14:tracePt t="6650" x="9063038" y="4660900"/>
          <p14:tracePt t="6665" x="9109075" y="4554538"/>
          <p14:tracePt t="6682" x="9153525" y="4465638"/>
          <p14:tracePt t="6700" x="9161463" y="4438650"/>
          <p14:tracePt t="6716" x="9180513" y="4402138"/>
          <p14:tracePt t="6732" x="9188450" y="4330700"/>
          <p14:tracePt t="6749" x="9197975" y="4170363"/>
          <p14:tracePt t="6766" x="9197975" y="4116388"/>
          <p14:tracePt t="6782" x="9188450" y="4081463"/>
          <p14:tracePt t="6799" x="9153525" y="3983038"/>
          <p14:tracePt t="6816" x="9126538" y="3929063"/>
          <p14:tracePt t="6832" x="9099550" y="3884613"/>
          <p14:tracePt t="6849" x="9063038" y="3813175"/>
          <p14:tracePt t="6866" x="9028113" y="3786188"/>
          <p14:tracePt t="6882" x="9010650" y="3768725"/>
          <p14:tracePt t="6899" x="8974138" y="3741738"/>
          <p14:tracePt t="6899" x="8947150" y="3732213"/>
          <p14:tracePt t="6916" x="8912225" y="3705225"/>
          <p14:tracePt t="6932" x="8885238" y="3687763"/>
          <p14:tracePt t="6949" x="8840788" y="3679825"/>
          <p14:tracePt t="6965" x="8732838" y="3616325"/>
          <p14:tracePt t="6983" x="8634413" y="3581400"/>
          <p14:tracePt t="6999" x="8528050" y="3536950"/>
          <p14:tracePt t="7016" x="8348663" y="3490913"/>
          <p14:tracePt t="7032" x="8269288" y="3482975"/>
          <p14:tracePt t="7049" x="8205788" y="3473450"/>
          <p14:tracePt t="7066" x="8116888" y="3465513"/>
          <p14:tracePt t="7083" x="8081963" y="3465513"/>
          <p14:tracePt t="7099" x="8037513" y="3465513"/>
          <p14:tracePt t="7116" x="7912100" y="3465513"/>
          <p14:tracePt t="7133" x="7858125" y="3473450"/>
          <p14:tracePt t="7149" x="7813675" y="3490913"/>
          <p14:tracePt t="7165" x="7777163" y="3517900"/>
          <p14:tracePt t="7182" x="7680325" y="3571875"/>
          <p14:tracePt t="7200" x="7608888" y="3608388"/>
          <p14:tracePt t="7216" x="7572375" y="3625850"/>
          <p14:tracePt t="7232" x="7473950" y="3660775"/>
          <p14:tracePt t="7249" x="7446963" y="3670300"/>
          <p14:tracePt t="7266" x="7412038" y="3697288"/>
          <p14:tracePt t="7283" x="7331075" y="3724275"/>
          <p14:tracePt t="7301" x="7304088" y="3732213"/>
          <p14:tracePt t="7316" x="7277100" y="3741738"/>
          <p14:tracePt t="7332" x="7259638" y="3751263"/>
          <p14:tracePt t="7350" x="7251700" y="3751263"/>
          <p14:tracePt t="7366" x="7242175" y="3751263"/>
          <p14:tracePt t="7388" x="7232650" y="3751263"/>
          <p14:tracePt t="7426" x="7224713" y="3751263"/>
          <p14:tracePt t="7515" x="7205663" y="3751263"/>
          <p14:tracePt t="7579" x="7197725" y="3751263"/>
          <p14:tracePt t="7592" x="7180263" y="3751263"/>
          <p14:tracePt t="7604" x="7143750" y="3759200"/>
          <p14:tracePt t="7618" x="7072313" y="3822700"/>
          <p14:tracePt t="7633" x="7000875" y="3875088"/>
          <p14:tracePt t="7652" x="6938963" y="3946525"/>
          <p14:tracePt t="7666" x="6831013" y="4081463"/>
          <p14:tracePt t="7684" x="6796088" y="4133850"/>
          <p14:tracePt t="7700" x="6742113" y="4214813"/>
          <p14:tracePt t="7717" x="6697663" y="4313238"/>
          <p14:tracePt t="7734" x="6680200" y="4348163"/>
          <p14:tracePt t="7750" x="6680200" y="4375150"/>
          <p14:tracePt t="7766" x="6670675" y="4446588"/>
          <p14:tracePt t="7784" x="6670675" y="4491038"/>
          <p14:tracePt t="7800" x="6670675" y="4527550"/>
          <p14:tracePt t="7817" x="6680200" y="4598988"/>
          <p14:tracePt t="7834" x="6688138" y="4616450"/>
          <p14:tracePt t="7850" x="6697663" y="4625975"/>
          <p14:tracePt t="7866" x="6705600" y="4643438"/>
          <p14:tracePt t="7884" x="6732588" y="4660900"/>
          <p14:tracePt t="7901" x="6742113" y="4670425"/>
          <p14:tracePt t="7916" x="6759575" y="4687888"/>
          <p14:tracePt t="7933" x="6769100" y="4697413"/>
          <p14:tracePt t="7951" x="6777038" y="4697413"/>
          <p14:tracePt t="7966" x="6777038" y="4705350"/>
          <p14:tracePt t="8013" x="6786563" y="4705350"/>
          <p14:tracePt t="8307" x="6786563" y="4714875"/>
          <p14:tracePt t="8319" x="6786563" y="4724400"/>
          <p14:tracePt t="8332" x="6796088" y="4741863"/>
          <p14:tracePt t="8345" x="6804025" y="4759325"/>
          <p14:tracePt t="8358" x="6813550" y="4776788"/>
          <p14:tracePt t="8370" x="6823075" y="4803775"/>
          <p14:tracePt t="8383" x="6823075" y="4813300"/>
          <p14:tracePt t="8399" x="6831013" y="4813300"/>
          <p14:tracePt t="8416" x="6831013" y="4822825"/>
          <p14:tracePt t="8433" x="6831013" y="4830763"/>
          <p14:tracePt t="8450" x="6823075" y="4830763"/>
          <p14:tracePt t="8561" x="6804025" y="4830763"/>
          <p14:tracePt t="8574" x="6786563" y="4830763"/>
          <p14:tracePt t="8587" x="6751638" y="4830763"/>
          <p14:tracePt t="8601" x="6715125" y="4830763"/>
          <p14:tracePt t="8616" x="6661150" y="4813300"/>
          <p14:tracePt t="8633" x="6626225" y="4795838"/>
          <p14:tracePt t="8651" x="6608763" y="4786313"/>
          <p14:tracePt t="8666" x="6599238" y="4776788"/>
          <p14:tracePt t="8683" x="6572250" y="4768850"/>
          <p14:tracePt t="8699" x="6554788" y="4751388"/>
          <p14:tracePt t="8717" x="6554788" y="4741863"/>
          <p14:tracePt t="8733" x="6537325" y="4732338"/>
          <p14:tracePt t="8750" x="6518275" y="4724400"/>
          <p14:tracePt t="8767" x="6510338" y="4724400"/>
          <p14:tracePt t="8783" x="6500813" y="4714875"/>
          <p14:tracePt t="8800" x="6491288" y="4705350"/>
          <p14:tracePt t="8817" x="6483350" y="4705350"/>
          <p14:tracePt t="8833" x="6473825" y="4697413"/>
          <p14:tracePt t="8849" x="6473825" y="4679950"/>
          <p14:tracePt t="8866" x="6465888" y="4660900"/>
          <p14:tracePt t="8883" x="6456363" y="4633913"/>
          <p14:tracePt t="8900" x="6456363" y="4616450"/>
          <p14:tracePt t="8916" x="6456363" y="4598988"/>
          <p14:tracePt t="8934" x="6456363" y="4589463"/>
          <p14:tracePt t="8950" x="6456363" y="4572000"/>
          <p14:tracePt t="8966" x="6500813" y="4500563"/>
          <p14:tracePt t="8984" x="6518275" y="4465638"/>
          <p14:tracePt t="9000" x="6537325" y="4438650"/>
          <p14:tracePt t="9016" x="6562725" y="4402138"/>
          <p14:tracePt t="9037" x="6572250" y="4394200"/>
          <p14:tracePt t="9049" x="6589713" y="4384675"/>
          <p14:tracePt t="9066" x="6599238" y="4375150"/>
          <p14:tracePt t="9083" x="6616700" y="4367213"/>
          <p14:tracePt t="9099" x="6626225" y="4367213"/>
          <p14:tracePt t="9123" x="6626225" y="4357688"/>
          <p14:tracePt t="9135" x="6634163" y="4357688"/>
          <p14:tracePt t="9659" x="6643688" y="4357688"/>
          <p14:tracePt t="9813" x="6653213" y="4357688"/>
          <p14:tracePt t="13445" x="6653213" y="4348163"/>
          <p14:tracePt t="13939" x="6653213" y="4340225"/>
          <p14:tracePt t="13977" x="6661150" y="4322763"/>
          <p14:tracePt t="13990" x="6670675" y="4295775"/>
          <p14:tracePt t="14003" x="6705600" y="4241800"/>
          <p14:tracePt t="14018" x="6742113" y="4160838"/>
          <p14:tracePt t="14029" x="6786563" y="4081463"/>
          <p14:tracePt t="14041" x="6840538" y="4000500"/>
          <p14:tracePt t="14054" x="6867525" y="3965575"/>
          <p14:tracePt t="14068" x="6884988" y="3929063"/>
          <p14:tracePt t="14084" x="6894513" y="3911600"/>
          <p14:tracePt t="14101" x="6911975" y="3875088"/>
          <p14:tracePt t="14119" x="6919913" y="3867150"/>
          <p14:tracePt t="14143" x="6929438" y="3857625"/>
          <p14:tracePt t="14156" x="6938963" y="3848100"/>
          <p14:tracePt t="14181" x="6938963" y="3840163"/>
          <p14:tracePt t="14194" x="6956425" y="3840163"/>
          <p14:tracePt t="14207" x="6956425" y="3830638"/>
          <p14:tracePt t="14220" x="6973888" y="3822700"/>
          <p14:tracePt t="14234" x="7000875" y="3822700"/>
          <p14:tracePt t="14251" x="7018338" y="3813175"/>
          <p14:tracePt t="14268" x="7062788" y="3803650"/>
          <p14:tracePt t="14285" x="7089775" y="3803650"/>
          <p14:tracePt t="14301" x="7108825" y="3803650"/>
          <p14:tracePt t="14318" x="7153275" y="3803650"/>
          <p14:tracePt t="14335" x="7161213" y="3803650"/>
          <p14:tracePt t="14351" x="7170738" y="3803650"/>
          <p14:tracePt t="14368" x="7180263" y="3803650"/>
          <p14:tracePt t="14385" x="7188200" y="3803650"/>
          <p14:tracePt t="14401" x="7197725" y="3803650"/>
          <p14:tracePt t="14418" x="7215188" y="3803650"/>
          <p14:tracePt t="14434" x="7277100" y="3803650"/>
          <p14:tracePt t="14451" x="7323138" y="3803650"/>
          <p14:tracePt t="14468" x="7375525" y="3803650"/>
          <p14:tracePt t="14484" x="7466013" y="3803650"/>
          <p14:tracePt t="14501" x="7510463" y="3803650"/>
          <p14:tracePt t="14519" x="7554913" y="3803650"/>
          <p14:tracePt t="14534" x="7670800" y="3830638"/>
          <p14:tracePt t="14551" x="7705725" y="3848100"/>
          <p14:tracePt t="14567" x="7742238" y="3867150"/>
          <p14:tracePt t="14584" x="7777163" y="3956050"/>
          <p14:tracePt t="14602" x="7796213" y="4037013"/>
          <p14:tracePt t="14618" x="7796213" y="4116388"/>
          <p14:tracePt t="14634" x="7796213" y="4170363"/>
          <p14:tracePt t="14651" x="7796213" y="4268788"/>
          <p14:tracePt t="14668" x="7786688" y="4322763"/>
          <p14:tracePt t="14684" x="7777163" y="4340225"/>
          <p14:tracePt t="14701" x="7742238" y="4367213"/>
          <p14:tracePt t="14719" x="7732713" y="4384675"/>
          <p14:tracePt t="14734" x="7705725" y="4394200"/>
          <p14:tracePt t="14752" x="7670800" y="4402138"/>
          <p14:tracePt t="14768" x="7661275" y="4411663"/>
          <p14:tracePt t="14784" x="7634288" y="4419600"/>
          <p14:tracePt t="14801" x="7616825" y="4419600"/>
          <p14:tracePt t="14801" x="7608888" y="4419600"/>
          <p14:tracePt t="14818" x="7581900" y="4429125"/>
          <p14:tracePt t="14834" x="7562850" y="4429125"/>
          <p14:tracePt t="14851" x="7545388" y="4429125"/>
          <p14:tracePt t="14868" x="7473950" y="4429125"/>
          <p14:tracePt t="14885" x="7446963" y="4429125"/>
          <p14:tracePt t="14901" x="7412038" y="4429125"/>
          <p14:tracePt t="14918" x="7367588" y="4429125"/>
          <p14:tracePt t="14936" x="7358063" y="4429125"/>
          <p14:tracePt t="14951" x="7340600" y="4429125"/>
          <p14:tracePt t="14968" x="7313613" y="4411663"/>
          <p14:tracePt t="14985" x="7296150" y="4394200"/>
          <p14:tracePt t="15001" x="7286625" y="4367213"/>
          <p14:tracePt t="15018" x="7286625" y="4295775"/>
          <p14:tracePt t="15035" x="7296150" y="4232275"/>
          <p14:tracePt t="15051" x="7323138" y="4160838"/>
          <p14:tracePt t="15068" x="7375525" y="4062413"/>
          <p14:tracePt t="15085" x="7527925" y="3894138"/>
          <p14:tracePt t="15102" x="7589838" y="3822700"/>
          <p14:tracePt t="15118" x="7653338" y="3776663"/>
          <p14:tracePt t="15135" x="7769225" y="3705225"/>
          <p14:tracePt t="15152" x="7823200" y="3687763"/>
          <p14:tracePt t="15168" x="7875588" y="3679825"/>
          <p14:tracePt t="15184" x="7947025" y="3670300"/>
          <p14:tracePt t="15202" x="7983538" y="3670300"/>
          <p14:tracePt t="15218" x="8001000" y="3679825"/>
          <p14:tracePt t="15234" x="8037513" y="3724275"/>
          <p14:tracePt t="15254" x="8054975" y="3795713"/>
          <p14:tracePt t="15267" x="8072438" y="3894138"/>
          <p14:tracePt t="15283" x="8072438" y="4000500"/>
          <p14:tracePt t="15300" x="8054975" y="4152900"/>
          <p14:tracePt t="15318" x="8018463" y="4205288"/>
          <p14:tracePt t="15334" x="7947025" y="4259263"/>
          <p14:tracePt t="15352" x="7813675" y="4367213"/>
          <p14:tracePt t="15369" x="7751763" y="4394200"/>
          <p14:tracePt t="15385" x="7661275" y="4438650"/>
          <p14:tracePt t="15401" x="7446963" y="4500563"/>
          <p14:tracePt t="15419" x="7375525" y="4510088"/>
          <p14:tracePt t="15435" x="7313613" y="4527550"/>
          <p14:tracePt t="15451" x="7197725" y="4537075"/>
          <p14:tracePt t="15469" x="7170738" y="4537075"/>
          <p14:tracePt t="15484" x="7161213" y="4537075"/>
          <p14:tracePt t="15501" x="7143750" y="4537075"/>
          <p14:tracePt t="15518" x="7126288" y="4537075"/>
          <p14:tracePt t="15536" x="7126288" y="4527550"/>
          <p14:tracePt t="16695" x="7116763" y="4527550"/>
          <p14:tracePt t="17512" x="7116763" y="4537075"/>
          <p14:tracePt t="17537" x="7108825" y="4537075"/>
          <p14:tracePt t="17551" x="7099300" y="4545013"/>
          <p14:tracePt t="17563" x="7081838" y="4545013"/>
          <p14:tracePt t="17576" x="7062788" y="4554538"/>
          <p14:tracePt t="17589" x="7027863" y="4581525"/>
          <p14:tracePt t="17602" x="6983413" y="4598988"/>
          <p14:tracePt t="17619" x="6929438" y="4625975"/>
          <p14:tracePt t="17635" x="6858000" y="4652963"/>
          <p14:tracePt t="17652" x="6831013" y="4660900"/>
          <p14:tracePt t="17669" x="6813550" y="4679950"/>
          <p14:tracePt t="17685" x="6786563" y="4679950"/>
          <p14:tracePt t="17702" x="6777038" y="4687888"/>
          <p14:tracePt t="17718" x="6777038" y="4697413"/>
          <p14:tracePt t="17734" x="6769100" y="4697413"/>
          <p14:tracePt t="17751" x="6759575" y="4697413"/>
          <p14:tracePt t="17769" x="6759575" y="4687888"/>
          <p14:tracePt t="18738" x="6769100" y="4687888"/>
          <p14:tracePt t="18827" x="6769100" y="4679950"/>
          <p14:tracePt t="19874" x="6769100" y="4670425"/>
          <p14:tracePt t="19912" x="6777038" y="4660900"/>
          <p14:tracePt t="19926" x="6777038" y="4652963"/>
          <p14:tracePt t="19951" x="6777038" y="4625975"/>
          <p14:tracePt t="19963" x="6796088" y="4608513"/>
          <p14:tracePt t="19976" x="6804025" y="4572000"/>
          <p14:tracePt t="19988" x="6831013" y="4527550"/>
          <p14:tracePt t="20004" x="6840538" y="4500563"/>
          <p14:tracePt t="20019" x="6867525" y="4456113"/>
          <p14:tracePt t="20036" x="6911975" y="4411663"/>
          <p14:tracePt t="20053" x="6929438" y="4402138"/>
          <p14:tracePt t="20069" x="6956425" y="4384675"/>
          <p14:tracePt t="20086" x="7045325" y="4348163"/>
          <p14:tracePt t="20104" x="7116763" y="4330700"/>
          <p14:tracePt t="20119" x="7205663" y="4330700"/>
          <p14:tracePt t="20136" x="7304088" y="4322763"/>
          <p14:tracePt t="20152" x="7439025" y="4330700"/>
          <p14:tracePt t="20170" x="7483475" y="4340225"/>
          <p14:tracePt t="20186" x="7510463" y="4367213"/>
          <p14:tracePt t="20203" x="7562850" y="4402138"/>
          <p14:tracePt t="20220" x="7581900" y="4419600"/>
          <p14:tracePt t="20236" x="7608888" y="4446588"/>
          <p14:tracePt t="20252" x="7634288" y="4518025"/>
          <p14:tracePt t="20270" x="7634288" y="4554538"/>
          <p14:tracePt t="20286" x="7643813" y="4581525"/>
          <p14:tracePt t="20303" x="7643813" y="4633913"/>
          <p14:tracePt t="20320" x="7643813" y="4660900"/>
          <p14:tracePt t="20336" x="7643813" y="4670425"/>
          <p14:tracePt t="20352" x="7643813" y="4679950"/>
          <p14:tracePt t="20369" x="7634288" y="4687888"/>
          <p14:tracePt t="20387" x="7626350" y="4687888"/>
          <p14:tracePt t="20409" x="7626350" y="4697413"/>
          <p14:tracePt t="20435" x="7616825" y="4705350"/>
          <p14:tracePt t="20460" x="7608888" y="4705350"/>
          <p14:tracePt t="20485" x="7599363" y="4705350"/>
          <p14:tracePt t="20498" x="7589838" y="4714875"/>
          <p14:tracePt t="20511" x="7581900" y="4714875"/>
          <p14:tracePt t="20524" x="7572375" y="4724400"/>
          <p14:tracePt t="20537" x="7545388" y="4741863"/>
          <p14:tracePt t="20552" x="7527925" y="4741863"/>
          <p14:tracePt t="20568" x="7491413" y="4751388"/>
          <p14:tracePt t="20585" x="7419975" y="4776788"/>
          <p14:tracePt t="20603" x="7402513" y="4776788"/>
          <p14:tracePt t="20618" x="7375525" y="4776788"/>
          <p14:tracePt t="20635" x="7340600" y="4776788"/>
          <p14:tracePt t="20653" x="7331075" y="4776788"/>
          <p14:tracePt t="20669" x="7323138" y="4776788"/>
          <p14:tracePt t="20685" x="7304088" y="4776788"/>
          <p14:tracePt t="20702" x="7296150" y="4776788"/>
          <p14:tracePt t="20718" x="7286625" y="4776788"/>
          <p14:tracePt t="20766" x="7269163" y="4776788"/>
          <p14:tracePt t="20957" x="7251700" y="4776788"/>
          <p14:tracePt t="20970" x="7224713" y="4776788"/>
          <p14:tracePt t="20983" x="7197725" y="4776788"/>
          <p14:tracePt t="20996" x="7143750" y="4776788"/>
          <p14:tracePt t="21008" x="7062788" y="4759325"/>
          <p14:tracePt t="21021" x="6965950" y="4759325"/>
          <p14:tracePt t="21037" x="6902450" y="4759325"/>
          <p14:tracePt t="21052" x="6858000" y="4759325"/>
          <p14:tracePt t="21069" x="6813550" y="4759325"/>
          <p14:tracePt t="21086" x="6786563" y="4759325"/>
          <p14:tracePt t="21102" x="6769100" y="4759325"/>
          <p14:tracePt t="21118" x="6705600" y="4759325"/>
          <p14:tracePt t="21136" x="6688138" y="4759325"/>
          <p14:tracePt t="21152" x="6661150" y="4759325"/>
          <p14:tracePt t="21169" x="6626225" y="4759325"/>
          <p14:tracePt t="21185" x="6599238" y="4759325"/>
          <p14:tracePt t="21203" x="6581775" y="4759325"/>
          <p14:tracePt t="21218" x="6562725" y="4759325"/>
          <p14:tracePt t="21235" x="6527800" y="4732338"/>
          <p14:tracePt t="21253" x="6518275" y="4732338"/>
          <p14:tracePt t="21269" x="6510338" y="4724400"/>
          <p14:tracePt t="21285" x="6500813" y="4714875"/>
          <p14:tracePt t="21303" x="6491288" y="4705350"/>
          <p14:tracePt t="21319" x="6491288" y="4697413"/>
          <p14:tracePt t="21339" x="6483350" y="4697413"/>
          <p14:tracePt t="21544" x="6500813" y="4714875"/>
          <p14:tracePt t="21735" x="6518275" y="4741863"/>
          <p14:tracePt t="21748" x="6562725" y="4795838"/>
          <p14:tracePt t="21761" x="6608763" y="4840288"/>
          <p14:tracePt t="21774" x="6634163" y="4857750"/>
          <p14:tracePt t="21787" x="6653213" y="4875213"/>
          <p14:tracePt t="21803" x="6680200" y="4894263"/>
          <p14:tracePt t="21820" x="6688138" y="4902200"/>
          <p14:tracePt t="21836" x="6715125" y="4919663"/>
          <p14:tracePt t="21854" x="6724650" y="4919663"/>
          <p14:tracePt t="21870" x="6732588" y="4929188"/>
          <p14:tracePt t="21887" x="6751638" y="4938713"/>
          <p14:tracePt t="21904" x="6759575" y="4946650"/>
          <p14:tracePt t="21920" x="6777038" y="4956175"/>
          <p14:tracePt t="21939" x="6777038" y="4965700"/>
          <p14:tracePt t="21954" x="6786563" y="4965700"/>
          <p14:tracePt t="21970" x="6796088" y="4973638"/>
          <p14:tracePt t="21986" x="6804025" y="4973638"/>
          <p14:tracePt t="22004" x="6813550" y="4983163"/>
          <p14:tracePt t="22029" x="6840538" y="4991100"/>
          <p14:tracePt t="22054" x="6867525" y="4991100"/>
          <p14:tracePt t="22067" x="6919913" y="5000625"/>
          <p14:tracePt t="22079" x="6973888" y="5010150"/>
          <p14:tracePt t="22092" x="7027863" y="5018088"/>
          <p14:tracePt t="22105" x="7062788" y="5027613"/>
          <p14:tracePt t="22120" x="7089775" y="5037138"/>
          <p14:tracePt t="22137" x="7116763" y="5045075"/>
          <p14:tracePt t="22153" x="7180263" y="5054600"/>
          <p14:tracePt t="22170" x="7197725" y="5054600"/>
          <p14:tracePt t="22187" x="7205663" y="5054600"/>
          <p14:tracePt t="22203" x="7215188" y="5062538"/>
          <p14:tracePt t="22221" x="7224713" y="5062538"/>
          <p14:tracePt t="22236" x="7232650" y="5062538"/>
          <p14:tracePt t="22253" x="7251700" y="5072063"/>
          <p14:tracePt t="22270" x="7259638" y="5081588"/>
          <p14:tracePt t="22286" x="7269163" y="5081588"/>
          <p14:tracePt t="22304" x="7286625" y="5081588"/>
          <p14:tracePt t="22320" x="7304088" y="5089525"/>
          <p14:tracePt t="22337" x="7331075" y="5089525"/>
          <p14:tracePt t="22353" x="7367588" y="5099050"/>
          <p14:tracePt t="22370" x="7429500" y="5099050"/>
          <p14:tracePt t="22387" x="7456488" y="5099050"/>
          <p14:tracePt t="22403" x="7473950" y="5099050"/>
          <p14:tracePt t="22420" x="7518400" y="5099050"/>
          <p14:tracePt t="22437" x="7537450" y="5099050"/>
          <p14:tracePt t="22453" x="7554913" y="5099050"/>
          <p14:tracePt t="22470" x="7581900" y="5099050"/>
          <p14:tracePt t="22470" x="7616825" y="5099050"/>
          <p14:tracePt t="22487" x="7653338" y="5099050"/>
          <p14:tracePt t="22504" x="7688263" y="5099050"/>
          <p14:tracePt t="22520" x="7724775" y="5099050"/>
          <p14:tracePt t="22536" x="7759700" y="5089525"/>
          <p14:tracePt t="22553" x="7786688" y="5072063"/>
          <p14:tracePt t="22569" x="7813675" y="5062538"/>
          <p14:tracePt t="22585" x="7867650" y="5045075"/>
          <p14:tracePt t="22603" x="7902575" y="5027613"/>
          <p14:tracePt t="22619" x="7929563" y="5018088"/>
          <p14:tracePt t="22636" x="7983538" y="4991100"/>
          <p14:tracePt t="22653" x="8010525" y="4973638"/>
          <p14:tracePt t="22669" x="8027988" y="4973638"/>
          <p14:tracePt t="22686" x="8045450" y="4956175"/>
          <p14:tracePt t="22702" x="8099425" y="4929188"/>
          <p14:tracePt t="22719" x="8134350" y="4919663"/>
          <p14:tracePt t="22736" x="8170863" y="4894263"/>
          <p14:tracePt t="22752" x="8232775" y="4857750"/>
          <p14:tracePt t="22769" x="8251825" y="4840288"/>
          <p14:tracePt t="22786" x="8277225" y="4813300"/>
          <p14:tracePt t="22802" x="8304213" y="4786313"/>
          <p14:tracePt t="22820" x="8313738" y="4759325"/>
          <p14:tracePt t="22835" x="8331200" y="4741863"/>
          <p14:tracePt t="22852" x="8358188" y="4705350"/>
          <p14:tracePt t="22870" x="8367713" y="4697413"/>
          <p14:tracePt t="22886" x="8385175" y="4670425"/>
          <p14:tracePt t="22902" x="8402638" y="4652963"/>
          <p14:tracePt t="22919" x="8420100" y="4608513"/>
          <p14:tracePt t="22936" x="8439150" y="4572000"/>
          <p14:tracePt t="22952" x="8447088" y="4545013"/>
          <p14:tracePt t="22969" x="8456613" y="4510088"/>
          <p14:tracePt t="22986" x="8456613" y="4491038"/>
          <p14:tracePt t="23002" x="8456613" y="4473575"/>
          <p14:tracePt t="23020" x="8456613" y="4446588"/>
          <p14:tracePt t="23036" x="8456613" y="4429125"/>
          <p14:tracePt t="23053" x="8456613" y="4419600"/>
          <p14:tracePt t="23069" x="8456613" y="4411663"/>
          <p14:tracePt t="23086" x="8456613" y="4402138"/>
          <p14:tracePt t="23111" x="8447088" y="4384675"/>
          <p14:tracePt t="23149" x="8447088" y="4375150"/>
          <p14:tracePt t="23162" x="8420100" y="4357688"/>
          <p14:tracePt t="23175" x="8412163" y="4340225"/>
          <p14:tracePt t="23187" x="8375650" y="4322763"/>
          <p14:tracePt t="23203" x="8348663" y="4286250"/>
          <p14:tracePt t="23219" x="8313738" y="4259263"/>
          <p14:tracePt t="23236" x="8242300" y="4205288"/>
          <p14:tracePt t="23253" x="8197850" y="4170363"/>
          <p14:tracePt t="23269" x="8143875" y="4143375"/>
          <p14:tracePt t="23286" x="7991475" y="4108450"/>
          <p14:tracePt t="23303" x="7902575" y="4089400"/>
          <p14:tracePt t="23319" x="7786688" y="4089400"/>
          <p14:tracePt t="23336" x="7562850" y="4098925"/>
          <p14:tracePt t="23353" x="7466013" y="4133850"/>
          <p14:tracePt t="23370" x="7313613" y="4187825"/>
          <p14:tracePt t="23386" x="7215188" y="4259263"/>
          <p14:tracePt t="23403" x="7089775" y="4367213"/>
          <p14:tracePt t="23420" x="7045325" y="4402138"/>
          <p14:tracePt t="23436" x="7010400" y="4429125"/>
          <p14:tracePt t="23452" x="6983413" y="4456113"/>
          <p14:tracePt t="23470" x="6973888" y="4465638"/>
          <p14:tracePt t="23486" x="6965950" y="4465638"/>
          <p14:tracePt t="23502" x="6956425" y="4473575"/>
          <p14:tracePt t="23520" x="6956425" y="4483100"/>
          <p14:tracePt t="23536" x="6956425" y="4491038"/>
          <p14:tracePt t="23552" x="6946900" y="4491038"/>
          <p14:tracePt t="23569" x="6946900" y="4483100"/>
          <p14:tracePt t="23621" x="6983413" y="4456113"/>
          <p14:tracePt t="23634" x="7054850" y="4375150"/>
          <p14:tracePt t="23646" x="7180263" y="4259263"/>
          <p14:tracePt t="23659" x="7340600" y="4125913"/>
          <p14:tracePt t="23672" x="7429500" y="4044950"/>
          <p14:tracePt t="23688" x="7518400" y="3990975"/>
          <p14:tracePt t="23703" x="7572375" y="3946525"/>
          <p14:tracePt t="23720" x="7670800" y="3902075"/>
          <p14:tracePt t="23737" x="7697788" y="3894138"/>
          <p14:tracePt t="23753" x="7732713" y="3875088"/>
          <p14:tracePt t="23770" x="7751763" y="3867150"/>
          <p14:tracePt t="23787" x="7759700" y="3867150"/>
          <p14:tracePt t="23838" x="7759700" y="3857625"/>
          <p14:tracePt t="23863" x="7759700" y="3875088"/>
          <p14:tracePt t="23953" x="7715250" y="3894138"/>
          <p14:tracePt t="23965" x="7670800" y="3956050"/>
          <p14:tracePt t="23978" x="7599363" y="4010025"/>
          <p14:tracePt t="23990" x="7537450" y="4071938"/>
          <p14:tracePt t="24004" x="7456488" y="4133850"/>
          <p14:tracePt t="24021" x="7385050" y="4197350"/>
          <p14:tracePt t="24037" x="7313613" y="4268788"/>
          <p14:tracePt t="24052" x="7205663" y="4357688"/>
          <p14:tracePt t="24070" x="7170738" y="4394200"/>
          <p14:tracePt t="24086" x="7153275" y="4402138"/>
          <p14:tracePt t="24102" x="7134225" y="4419600"/>
          <p14:tracePt t="24120" x="7126288" y="4419600"/>
          <p14:tracePt t="24136" x="7126288" y="4411663"/>
          <p14:tracePt t="26196" x="7134225" y="4411663"/>
          <p14:tracePt t="26199" x="7143750" y="4411663"/>
          <p14:tracePt t="26210" x="7153275" y="4411663"/>
          <p14:tracePt t="26224" x="7170738" y="4411663"/>
          <p14:tracePt t="26238" x="7180263" y="4411663"/>
          <p14:tracePt t="26254" x="7197725" y="4411663"/>
          <p14:tracePt t="26271" x="7224713" y="4411663"/>
          <p14:tracePt t="26288" x="7242175" y="4411663"/>
          <p14:tracePt t="26305" x="7259638" y="4411663"/>
          <p14:tracePt t="26321" x="7296150" y="4411663"/>
          <p14:tracePt t="26339" x="7313613" y="4402138"/>
          <p14:tracePt t="26354" x="7331075" y="4402138"/>
          <p14:tracePt t="26371" x="7358063" y="4384675"/>
          <p14:tracePt t="26387" x="7402513" y="4367213"/>
          <p14:tracePt t="26405" x="7429500" y="4348163"/>
          <p14:tracePt t="26421" x="7439025" y="4348163"/>
          <p14:tracePt t="26438" x="7446963" y="4330700"/>
          <p14:tracePt t="26455" x="7456488" y="4330700"/>
          <p14:tracePt t="26471" x="7456488" y="4322763"/>
          <p14:tracePt t="26504" x="7446963" y="4322763"/>
          <p14:tracePt t="26593" x="7439025" y="4330700"/>
          <p14:tracePt t="26606" x="7429500" y="4348163"/>
          <p14:tracePt t="26619" x="7402513" y="4357688"/>
          <p14:tracePt t="26631" x="7375525" y="4394200"/>
          <p14:tracePt t="26644" x="7331075" y="4429125"/>
          <p14:tracePt t="26657" x="7251700" y="4483100"/>
          <p14:tracePt t="26671" x="7153275" y="4545013"/>
          <p14:tracePt t="26688" x="7054850" y="4625975"/>
          <p14:tracePt t="26704" x="6769100" y="4848225"/>
          <p14:tracePt t="26722" x="6661150" y="4911725"/>
          <p14:tracePt t="26738" x="6599238" y="4946650"/>
          <p14:tracePt t="26754" x="6500813" y="4973638"/>
          <p14:tracePt t="26772" x="6465888" y="4983163"/>
          <p14:tracePt t="26788" x="6419850" y="4991100"/>
          <p14:tracePt t="26805" x="6394450" y="4991100"/>
          <p14:tracePt t="26821" x="6357938" y="4991100"/>
          <p14:tracePt t="26838" x="6348413" y="4991100"/>
          <p14:tracePt t="26854" x="6340475" y="4991100"/>
          <p14:tracePt t="26871" x="6330950" y="4983163"/>
          <p14:tracePt t="26888" x="6330950" y="4973638"/>
          <p14:tracePt t="26904" x="6330950" y="4965700"/>
          <p14:tracePt t="26924" x="6323013" y="4965700"/>
          <p14:tracePt t="27026" x="6323013" y="4956175"/>
          <p14:tracePt t="27051" x="6323013" y="4946650"/>
          <p14:tracePt t="27089" x="6348413" y="4965700"/>
          <p14:tracePt t="27217" x="6384925" y="4991100"/>
          <p14:tracePt t="27231" x="6438900" y="5062538"/>
          <p14:tracePt t="27243" x="6483350" y="5116513"/>
          <p14:tracePt t="27256" x="6510338" y="5153025"/>
          <p14:tracePt t="27271" x="6518275" y="5160963"/>
          <p14:tracePt t="27288" x="6518275" y="5170488"/>
          <p14:tracePt t="27305" x="6527800" y="5170488"/>
          <p14:tracePt t="27321" x="6527800" y="5180013"/>
          <p14:tracePt t="27338" x="6518275" y="5180013"/>
          <p14:tracePt t="27396" x="6500813" y="5180013"/>
          <p14:tracePt t="27409" x="6465888" y="5160963"/>
          <p14:tracePt t="27421" x="6411913" y="5116513"/>
          <p14:tracePt t="27434" x="6348413" y="5072063"/>
          <p14:tracePt t="27447" x="6303963" y="5027613"/>
          <p14:tracePt t="27460" x="6259513" y="4991100"/>
          <p14:tracePt t="27473" x="6232525" y="4973638"/>
          <p14:tracePt t="27488" x="6224588" y="4946650"/>
          <p14:tracePt t="27504" x="6215063" y="4929188"/>
          <p14:tracePt t="27522" x="6205538" y="4902200"/>
          <p14:tracePt t="27543" x="6205538" y="4894263"/>
          <p14:tracePt t="27553" x="6205538" y="4884738"/>
          <p14:tracePt t="27574" x="6215063" y="4884738"/>
          <p14:tracePt t="27664" x="6224588" y="4894263"/>
          <p14:tracePt t="27676" x="6251575" y="4919663"/>
          <p14:tracePt t="27689" x="6296025" y="4956175"/>
          <p14:tracePt t="27702" x="6330950" y="4983163"/>
          <p14:tracePt t="27715" x="6367463" y="5027613"/>
          <p14:tracePt t="27727" x="6384925" y="5054600"/>
          <p14:tracePt t="27741" x="6394450" y="5072063"/>
          <p14:tracePt t="27755" x="6411913" y="5081588"/>
          <p14:tracePt t="27771" x="6411913" y="5089525"/>
          <p14:tracePt t="27788" x="6419850" y="5099050"/>
          <p14:tracePt t="27806" x="6419850" y="5108575"/>
          <p14:tracePt t="27842" x="6411913" y="5108575"/>
          <p14:tracePt t="27893" x="6394450" y="5089525"/>
          <p14:tracePt t="27906" x="6367463" y="5072063"/>
          <p14:tracePt t="27919" x="6340475" y="5037138"/>
          <p14:tracePt t="27931" x="6296025" y="4991100"/>
          <p14:tracePt t="27944" x="6259513" y="4965700"/>
          <p14:tracePt t="27958" x="6242050" y="4919663"/>
          <p14:tracePt t="27972" x="6224588" y="4875213"/>
          <p14:tracePt t="27988" x="6205538" y="4848225"/>
          <p14:tracePt t="28005" x="6197600" y="4813300"/>
          <p14:tracePt t="28022" x="6197600" y="4803775"/>
          <p14:tracePt t="28038" x="6188075" y="4795838"/>
          <p14:tracePt t="28055" x="6188075" y="4786313"/>
          <p14:tracePt t="28084" x="6180138" y="4786313"/>
          <p14:tracePt t="28135" x="6180138" y="4795838"/>
          <p14:tracePt t="28187" x="6197600" y="4822825"/>
          <p14:tracePt t="28199" x="6224588" y="4867275"/>
          <p14:tracePt t="28212" x="6269038" y="4938713"/>
          <p14:tracePt t="28225" x="6303963" y="5010150"/>
          <p14:tracePt t="28238" x="6330950" y="5037138"/>
          <p14:tracePt t="28255" x="6348413" y="5072063"/>
          <p14:tracePt t="28272" x="6357938" y="5081588"/>
          <p14:tracePt t="28288" x="6375400" y="5108575"/>
          <p14:tracePt t="28305" x="6384925" y="5116513"/>
          <p14:tracePt t="28321" x="6384925" y="5126038"/>
          <p14:tracePt t="28378" x="6375400" y="5126038"/>
          <p14:tracePt t="28467" x="6367463" y="5126038"/>
          <p14:tracePt t="28492" x="6340475" y="5116513"/>
          <p14:tracePt t="28505" x="6330950" y="5108575"/>
          <p14:tracePt t="28518" x="6313488" y="5089525"/>
          <p14:tracePt t="28530" x="6296025" y="5081588"/>
          <p14:tracePt t="28543" x="6276975" y="5062538"/>
          <p14:tracePt t="28556" x="6259513" y="5054600"/>
          <p14:tracePt t="28571" x="6251575" y="5037138"/>
          <p14:tracePt t="28587" x="6242050" y="5027613"/>
          <p14:tracePt t="28604" x="6242050" y="5018088"/>
          <p14:tracePt t="28621" x="6232525" y="5018088"/>
          <p14:tracePt t="28645" x="6232525" y="5010150"/>
          <p14:tracePt t="28722" x="6224588" y="5010150"/>
          <p14:tracePt t="28747" x="6224588" y="5000625"/>
          <p14:tracePt t="29271" x="6224588" y="4991100"/>
          <p14:tracePt t="29399" x="6215063" y="4991100"/>
          <p14:tracePt t="29744" x="6215063" y="4983163"/>
          <p14:tracePt t="32196" x="6205538" y="4983163"/>
          <p14:tracePt t="33446" x="6215063" y="4983163"/>
          <p14:tracePt t="34023" x="6224588" y="4983163"/>
          <p14:tracePt t="34368" x="6232525" y="4983163"/>
          <p14:tracePt t="34419" x="6242050" y="4983163"/>
          <p14:tracePt t="34483" x="6232525" y="49831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 smtClean="0"/>
              <a:t>Secondary skin lesions</a:t>
            </a:r>
            <a:endParaRPr lang="ar-EG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2040039"/>
            <a:ext cx="8946541" cy="4195481"/>
          </a:xfrm>
        </p:spPr>
        <p:txBody>
          <a:bodyPr/>
          <a:lstStyle/>
          <a:p>
            <a:pPr algn="l" rtl="0"/>
            <a:r>
              <a:rPr lang="en-US" dirty="0" smtClean="0"/>
              <a:t>Scratch marks</a:t>
            </a:r>
          </a:p>
          <a:p>
            <a:pPr algn="l" rtl="0"/>
            <a:r>
              <a:rPr lang="en-US" dirty="0" err="1" smtClean="0"/>
              <a:t>Lichnification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679" y="1853248"/>
            <a:ext cx="5097834" cy="252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5" y="2975020"/>
            <a:ext cx="6362164" cy="37477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6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32"/>
    </mc:Choice>
    <mc:Fallback>
      <p:transition spd="slow" advTm="9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71" x="6215063" y="4991100"/>
          <p14:tracePt t="7303" x="6188075" y="5010150"/>
          <p14:tracePt t="7316" x="6116638" y="5027613"/>
          <p14:tracePt t="7329" x="5938838" y="5062538"/>
          <p14:tracePt t="7341" x="5500688" y="5116513"/>
          <p14:tracePt t="7354" x="5153025" y="5126038"/>
          <p14:tracePt t="7368" x="4776788" y="5126038"/>
          <p14:tracePt t="7384" x="4633913" y="5108575"/>
          <p14:tracePt t="7400" x="4411663" y="5037138"/>
          <p14:tracePt t="7419" x="4340225" y="4973638"/>
          <p14:tracePt t="7435" x="4286250" y="4919663"/>
          <p14:tracePt t="7451" x="4251325" y="4848225"/>
          <p14:tracePt t="7468" x="4224338" y="4732338"/>
          <p14:tracePt t="7484" x="4224338" y="4633913"/>
          <p14:tracePt t="7500" x="4232275" y="4527550"/>
          <p14:tracePt t="7518" x="4322763" y="4348163"/>
          <p14:tracePt t="7536" x="4375150" y="4259263"/>
          <p14:tracePt t="7550" x="4429125" y="4179888"/>
          <p14:tracePt t="7566" x="4589463" y="4010025"/>
          <p14:tracePt t="7584" x="4751388" y="3894138"/>
          <p14:tracePt t="7600" x="4965700" y="3786188"/>
          <p14:tracePt t="7616" x="5205413" y="3643313"/>
          <p14:tracePt t="7616" x="5446713" y="3527425"/>
          <p14:tracePt t="7635" x="5608638" y="3446463"/>
          <p14:tracePt t="7651" x="5741988" y="3394075"/>
          <p14:tracePt t="7669" x="5902325" y="3348038"/>
          <p14:tracePt t="7685" x="6143625" y="3295650"/>
          <p14:tracePt t="7702" x="6215063" y="3286125"/>
          <p14:tracePt t="7717" x="6269038" y="3286125"/>
          <p14:tracePt t="7734" x="6313488" y="3286125"/>
          <p14:tracePt t="7752" x="6323013" y="3286125"/>
          <p14:tracePt t="7768" x="6330950" y="3286125"/>
          <p14:tracePt t="7785" x="6340475" y="3286125"/>
          <p14:tracePt t="7802" x="6296025" y="3286125"/>
          <p14:tracePt t="7877" x="6072188" y="3286125"/>
          <p14:tracePt t="7890" x="5518150" y="3322638"/>
          <p14:tracePt t="7903" x="5045075" y="3322638"/>
          <p14:tracePt t="7916" x="4751388" y="3313113"/>
          <p14:tracePt t="7928" x="4510088" y="3286125"/>
          <p14:tracePt t="7941" x="4286250" y="3214688"/>
          <p14:tracePt t="7954" x="4170363" y="3179763"/>
          <p14:tracePt t="7968" x="4071938" y="3125788"/>
          <p14:tracePt t="7985" x="4017963" y="3098800"/>
          <p14:tracePt t="8002" x="3965575" y="3054350"/>
          <p14:tracePt t="8019" x="3956050" y="3044825"/>
          <p14:tracePt t="8035" x="3938588" y="3036888"/>
          <p14:tracePt t="8051" x="3938588" y="3027363"/>
          <p14:tracePt t="8068" x="3929063" y="3027363"/>
          <p14:tracePt t="8093" x="3919538" y="3017838"/>
          <p14:tracePt t="8452" x="3884613" y="3009900"/>
          <p14:tracePt t="8465" x="3795713" y="2919413"/>
          <p14:tracePt t="8477" x="3581400" y="2751138"/>
          <p14:tracePt t="8490" x="3303588" y="2554288"/>
          <p14:tracePt t="8504" x="3214688" y="2473325"/>
          <p14:tracePt t="8517" x="3143250" y="2411413"/>
          <p14:tracePt t="8534" x="3098800" y="2357438"/>
          <p14:tracePt t="8551" x="3044825" y="2232025"/>
          <p14:tracePt t="8569" x="3027363" y="2187575"/>
          <p14:tracePt t="8584" x="3027363" y="2152650"/>
          <p14:tracePt t="8601" x="3017838" y="2098675"/>
          <p14:tracePt t="8620" x="3017838" y="2071688"/>
          <p14:tracePt t="8635" x="3017838" y="2044700"/>
          <p14:tracePt t="8652" x="3027363" y="2009775"/>
          <p14:tracePt t="8668" x="3027363" y="1990725"/>
          <p14:tracePt t="8684" x="3036888" y="1982788"/>
          <p14:tracePt t="8701" x="3054350" y="1965325"/>
          <p14:tracePt t="8718" x="3125788" y="1911350"/>
          <p14:tracePt t="8735" x="3197225" y="1874838"/>
          <p14:tracePt t="8751" x="3286125" y="1857375"/>
          <p14:tracePt t="8767" x="3402013" y="1830388"/>
          <p14:tracePt t="8785" x="3429000" y="1830388"/>
          <p14:tracePt t="8801" x="3446463" y="1839913"/>
          <p14:tracePt t="8818" x="3473450" y="1893888"/>
          <p14:tracePt t="8835" x="3473450" y="1938338"/>
          <p14:tracePt t="8851" x="3473450" y="1955800"/>
          <p14:tracePt t="8868" x="3455988" y="2000250"/>
          <p14:tracePt t="8885" x="3411538" y="2017713"/>
          <p14:tracePt t="8901" x="3322638" y="2054225"/>
          <p14:tracePt t="8917" x="3224213" y="2081213"/>
          <p14:tracePt t="8934" x="3027363" y="2108200"/>
          <p14:tracePt t="8952" x="2965450" y="2108200"/>
          <p14:tracePt t="8968" x="2901950" y="2108200"/>
          <p14:tracePt t="8984" x="2840038" y="2108200"/>
          <p14:tracePt t="9002" x="2822575" y="2108200"/>
          <p14:tracePt t="9018" x="2803525" y="2108200"/>
          <p14:tracePt t="9034" x="2776538" y="2108200"/>
          <p14:tracePt t="9051" x="2768600" y="2108200"/>
          <p14:tracePt t="9067" x="2751138" y="2108200"/>
          <p14:tracePt t="9083" x="2741613" y="2108200"/>
          <p14:tracePt t="9100" x="2724150" y="2108200"/>
          <p14:tracePt t="9117" x="2714625" y="2108200"/>
          <p14:tracePt t="9133" x="2705100" y="2108200"/>
          <p14:tracePt t="9150" x="2679700" y="2108200"/>
          <p14:tracePt t="9167" x="2670175" y="2108200"/>
          <p14:tracePt t="9184" x="2660650" y="2108200"/>
          <p14:tracePt t="9200" x="2633663" y="2116138"/>
          <p14:tracePt t="9217" x="2625725" y="2116138"/>
          <p14:tracePt t="9234" x="2616200" y="2116138"/>
          <p14:tracePt t="9250" x="2598738" y="2133600"/>
          <p14:tracePt t="9267" x="2589213" y="2133600"/>
          <p14:tracePt t="9284" x="2581275" y="2143125"/>
          <p14:tracePt t="9301" x="2581275" y="2152650"/>
          <p14:tracePt t="9317" x="2571750" y="2152650"/>
          <p14:tracePt t="9334" x="2562225" y="2152650"/>
          <p14:tracePt t="9350" x="2562225" y="2160588"/>
          <p14:tracePt t="9367" x="2554288" y="2160588"/>
          <p14:tracePt t="9521" x="2554288" y="2170113"/>
          <p14:tracePt t="9559" x="2536825" y="2179638"/>
          <p14:tracePt t="9572" x="2517775" y="2205038"/>
          <p14:tracePt t="9585" x="2490788" y="2232025"/>
          <p14:tracePt t="9598" x="2446338" y="2276475"/>
          <p14:tracePt t="9611" x="2419350" y="2303463"/>
          <p14:tracePt t="9624" x="2393950" y="2312988"/>
          <p14:tracePt t="9636" x="2384425" y="2322513"/>
          <p14:tracePt t="9651" x="2374900" y="2330450"/>
          <p14:tracePt t="9667" x="2366963" y="2330450"/>
          <p14:tracePt t="9684" x="2347913" y="2330450"/>
          <p14:tracePt t="9702" x="2339975" y="2330450"/>
          <p14:tracePt t="9725" x="2330450" y="2330450"/>
          <p14:tracePt t="9738" x="2322513" y="2330450"/>
          <p14:tracePt t="9777" x="2322513" y="2322513"/>
          <p14:tracePt t="9802" x="2322513" y="2312988"/>
          <p14:tracePt t="9827" x="2312988" y="2312988"/>
          <p14:tracePt t="9853" x="2312988" y="2303463"/>
          <p14:tracePt t="9866" x="2312988" y="2295525"/>
          <p14:tracePt t="9917" x="2312988" y="2286000"/>
          <p14:tracePt t="9993" x="2312988" y="2276475"/>
          <p14:tracePt t="10019" x="2322513" y="2276475"/>
          <p14:tracePt t="10133" x="2330450" y="2276475"/>
          <p14:tracePt t="10172" x="2339975" y="2276475"/>
          <p14:tracePt t="10210" x="2347913" y="2276475"/>
          <p14:tracePt t="10274" x="2357438" y="2276475"/>
          <p14:tracePt t="10402" x="2366963" y="2276475"/>
          <p14:tracePt t="10427" x="2374900" y="2286000"/>
          <p14:tracePt t="10440" x="2393950" y="2286000"/>
          <p14:tracePt t="10453" x="2411413" y="2286000"/>
          <p14:tracePt t="10466" x="2428875" y="2303463"/>
          <p14:tracePt t="10478" x="2465388" y="2312988"/>
          <p14:tracePt t="10491" x="2509838" y="2330450"/>
          <p14:tracePt t="10504" x="2562225" y="2339975"/>
          <p14:tracePt t="10522" x="2616200" y="2347913"/>
          <p14:tracePt t="10536" x="2643188" y="2347913"/>
          <p14:tracePt t="10552" x="2724150" y="2374900"/>
          <p14:tracePt t="10568" x="2759075" y="2393950"/>
          <p14:tracePt t="10584" x="2813050" y="2411413"/>
          <p14:tracePt t="10600" x="2867025" y="2419350"/>
          <p14:tracePt t="10617" x="3054350" y="2482850"/>
          <p14:tracePt t="10634" x="3160713" y="2500313"/>
          <p14:tracePt t="10650" x="3286125" y="2517775"/>
          <p14:tracePt t="10667" x="3732213" y="2571750"/>
          <p14:tracePt t="10684" x="4108450" y="2589213"/>
          <p14:tracePt t="10700" x="4510088" y="2608263"/>
          <p14:tracePt t="10717" x="5348288" y="2608263"/>
          <p14:tracePt t="10734" x="5848350" y="2608263"/>
          <p14:tracePt t="10750" x="6242050" y="2608263"/>
          <p14:tracePt t="10767" x="7161213" y="2608263"/>
          <p14:tracePt t="10785" x="7581900" y="2608263"/>
          <p14:tracePt t="10801" x="7858125" y="2608263"/>
          <p14:tracePt t="10818" x="8375650" y="2608263"/>
          <p14:tracePt t="10836" x="8572500" y="2608263"/>
          <p14:tracePt t="10852" x="8724900" y="2608263"/>
          <p14:tracePt t="10868" x="8823325" y="2608263"/>
          <p14:tracePt t="10885" x="9001125" y="2652713"/>
          <p14:tracePt t="10902" x="9090025" y="2705100"/>
          <p14:tracePt t="10918" x="9153525" y="2741613"/>
          <p14:tracePt t="10934" x="9224963" y="2776538"/>
          <p14:tracePt t="10951" x="9232900" y="2786063"/>
          <p14:tracePt t="10967" x="9242425" y="2786063"/>
          <p14:tracePt t="10984" x="9242425" y="2795588"/>
          <p14:tracePt t="11001" x="9232900" y="2795588"/>
          <p14:tracePt t="11166" x="9224963" y="2795588"/>
          <p14:tracePt t="11179" x="9188450" y="2795588"/>
          <p14:tracePt t="11192" x="9134475" y="2803525"/>
          <p14:tracePt t="11206" x="9028113" y="2813050"/>
          <p14:tracePt t="11219" x="8902700" y="2822575"/>
          <p14:tracePt t="11235" x="8796338" y="2840038"/>
          <p14:tracePt t="11252" x="8724900" y="2840038"/>
          <p14:tracePt t="11252" x="8670925" y="2840038"/>
          <p14:tracePt t="11269" x="8653463" y="2847975"/>
          <p14:tracePt t="11285" x="8634413" y="2847975"/>
          <p14:tracePt t="11301" x="8616950" y="2847975"/>
          <p14:tracePt t="11318" x="8582025" y="2857500"/>
          <p14:tracePt t="11335" x="8562975" y="2867025"/>
          <p14:tracePt t="11352" x="8537575" y="2884488"/>
          <p14:tracePt t="11368" x="8439150" y="2946400"/>
          <p14:tracePt t="11385" x="8394700" y="2990850"/>
          <p14:tracePt t="11401" x="8348663" y="3036888"/>
          <p14:tracePt t="11418" x="8296275" y="3089275"/>
          <p14:tracePt t="11436" x="8269288" y="3108325"/>
          <p14:tracePt t="11452" x="8232775" y="3125788"/>
          <p14:tracePt t="11468" x="8161338" y="3170238"/>
          <p14:tracePt t="11486" x="8143875" y="3179763"/>
          <p14:tracePt t="11502" x="8126413" y="3197225"/>
          <p14:tracePt t="11518" x="8116888" y="3197225"/>
          <p14:tracePt t="11535" x="8099425" y="3214688"/>
          <p14:tracePt t="11553" x="8081963" y="3232150"/>
          <p14:tracePt t="11568" x="8081963" y="3241675"/>
          <p14:tracePt t="11585" x="8045450" y="3268663"/>
          <p14:tracePt t="11603" x="8027988" y="3276600"/>
          <p14:tracePt t="11618" x="8010525" y="3295650"/>
          <p14:tracePt t="11635" x="7974013" y="3295650"/>
          <p14:tracePt t="11652" x="7966075" y="3303588"/>
          <p14:tracePt t="11668" x="7956550" y="3303588"/>
          <p14:tracePt t="11689" x="7947025" y="3303588"/>
          <p14:tracePt t="11703" x="7939088" y="3303588"/>
          <p14:tracePt t="11727" x="7939088" y="3295650"/>
          <p14:tracePt t="11740" x="7939088" y="3276600"/>
          <p14:tracePt t="11753" x="7929563" y="3259138"/>
          <p14:tracePt t="11768" x="7929563" y="3214688"/>
          <p14:tracePt t="11785" x="7939088" y="3152775"/>
          <p14:tracePt t="11802" x="8027988" y="2928938"/>
          <p14:tracePt t="11820" x="8081963" y="2847975"/>
          <p14:tracePt t="11835" x="8116888" y="2795588"/>
          <p14:tracePt t="11852" x="8197850" y="2714625"/>
          <p14:tracePt t="11869" x="8224838" y="2687638"/>
          <p14:tracePt t="11885" x="8269288" y="2660650"/>
          <p14:tracePt t="11902" x="8323263" y="2625725"/>
          <p14:tracePt t="11919" x="8348663" y="2616200"/>
          <p14:tracePt t="11935" x="8367713" y="2598738"/>
          <p14:tracePt t="11952" x="8385175" y="2598738"/>
          <p14:tracePt t="11969" x="8385175" y="2608263"/>
          <p14:tracePt t="12071" x="8385175" y="2625725"/>
          <p14:tracePt t="12084" x="8385175" y="2660650"/>
          <p14:tracePt t="12097" x="8375650" y="2724150"/>
          <p14:tracePt t="12109" x="8323263" y="2847975"/>
          <p14:tracePt t="12122" x="8232775" y="3017838"/>
          <p14:tracePt t="12135" x="8161338" y="3108325"/>
          <p14:tracePt t="12152" x="8126413" y="3160713"/>
          <p14:tracePt t="12168" x="8108950" y="3187700"/>
          <p14:tracePt t="12168" x="8108950" y="3197225"/>
          <p14:tracePt t="12187" x="8099425" y="3205163"/>
          <p14:tracePt t="12202" x="8089900" y="3205163"/>
          <p14:tracePt t="12218" x="8081963" y="3205163"/>
          <p14:tracePt t="12237" x="8072438" y="3214688"/>
          <p14:tracePt t="12263" x="8062913" y="3214688"/>
          <p14:tracePt t="12313" x="8062913" y="3224213"/>
          <p14:tracePt t="12505" x="8062913" y="3232150"/>
          <p14:tracePt t="12582" x="8072438" y="3232150"/>
          <p14:tracePt t="12607" x="8072438" y="3241675"/>
          <p14:tracePt t="12658" x="8081963" y="3241675"/>
          <p14:tracePt t="12799" x="8089900" y="3241675"/>
          <p14:tracePt t="12965" x="8099425" y="3251200"/>
          <p14:tracePt t="13170" x="8099425" y="3259138"/>
          <p14:tracePt t="13272" x="8108950" y="3259138"/>
          <p14:tracePt t="13310" x="8108950" y="3268663"/>
          <p14:tracePt t="13719" x="8108950" y="3276600"/>
          <p14:tracePt t="13847" x="8108950" y="3286125"/>
          <p14:tracePt t="13898" x="8116888" y="3286125"/>
          <p14:tracePt t="14268" x="8126413" y="3286125"/>
          <p14:tracePt t="14460" x="8126413" y="3276600"/>
          <p14:tracePt t="14792" x="8126413" y="3268663"/>
          <p14:tracePt t="14933" x="8134350" y="3268663"/>
          <p14:tracePt t="15444" x="8143875" y="3268663"/>
          <p14:tracePt t="15508" x="8143875" y="3276600"/>
          <p14:tracePt t="15521" x="8143875" y="3286125"/>
          <p14:tracePt t="15533" x="8153400" y="3286125"/>
          <p14:tracePt t="15585" x="8153400" y="3295650"/>
          <p14:tracePt t="15648" x="8153400" y="3303588"/>
          <p14:tracePt t="15737" x="8143875" y="3295650"/>
          <p14:tracePt t="15878" x="8116888" y="3214688"/>
          <p14:tracePt t="15891" x="8027988" y="3000375"/>
          <p14:tracePt t="15904" x="7939088" y="2741613"/>
          <p14:tracePt t="15916" x="7912100" y="2633663"/>
          <p14:tracePt t="15929" x="7902575" y="2554288"/>
          <p14:tracePt t="15942" x="7894638" y="2517775"/>
          <p14:tracePt t="15955" x="7885113" y="2500313"/>
          <p14:tracePt t="15970" x="7885113" y="2482850"/>
          <p14:tracePt t="15986" x="7885113" y="2473325"/>
          <p14:tracePt t="16003" x="7885113" y="2455863"/>
          <p14:tracePt t="16020" x="7894638" y="2446338"/>
          <p14:tracePt t="16036" x="7912100" y="2438400"/>
          <p14:tracePt t="16053" x="7966075" y="2419350"/>
          <p14:tracePt t="16071" x="8001000" y="2411413"/>
          <p14:tracePt t="16086" x="8054975" y="2411413"/>
          <p14:tracePt t="16103" x="8116888" y="2411413"/>
          <p14:tracePt t="16103" x="8180388" y="2411413"/>
          <p14:tracePt t="16121" x="8242300" y="2411413"/>
          <p14:tracePt t="16136" x="8286750" y="2411413"/>
          <p14:tracePt t="16153" x="8313738" y="2411413"/>
          <p14:tracePt t="16169" x="8358188" y="2411413"/>
          <p14:tracePt t="16187" x="8358188" y="2419350"/>
          <p14:tracePt t="16203" x="8367713" y="2419350"/>
          <p14:tracePt t="16220" x="8394700" y="2438400"/>
          <p14:tracePt t="16237" x="8420100" y="2455863"/>
          <p14:tracePt t="16253" x="8447088" y="2482850"/>
          <p14:tracePt t="16269" x="8510588" y="2536825"/>
          <p14:tracePt t="16287" x="8545513" y="2571750"/>
          <p14:tracePt t="16303" x="8562975" y="2589213"/>
          <p14:tracePt t="16320" x="8582025" y="2616200"/>
          <p14:tracePt t="16338" x="8582025" y="2625725"/>
          <p14:tracePt t="16353" x="8572500" y="2625725"/>
          <p14:tracePt t="16413" x="8572500" y="2616200"/>
          <p14:tracePt t="16860" x="8599488" y="2608263"/>
          <p14:tracePt t="16887" x="8680450" y="2598738"/>
          <p14:tracePt t="16899" x="8796338" y="2581275"/>
          <p14:tracePt t="16911" x="8920163" y="2581275"/>
          <p14:tracePt t="16924" x="9018588" y="2598738"/>
          <p14:tracePt t="16938" x="9109075" y="2633663"/>
          <p14:tracePt t="16953" x="9197975" y="2679700"/>
          <p14:tracePt t="16970" x="9331325" y="2732088"/>
          <p14:tracePt t="16970" x="9420225" y="2768600"/>
          <p14:tracePt t="16988" x="9510713" y="2822575"/>
          <p14:tracePt t="17004" x="9599613" y="2874963"/>
          <p14:tracePt t="17020" x="9688513" y="2928938"/>
          <p14:tracePt t="17037" x="9823450" y="3017838"/>
          <p14:tracePt t="17053" x="9885363" y="3054350"/>
          <p14:tracePt t="17069" x="9983788" y="3089275"/>
          <p14:tracePt t="17086" x="10153650" y="3152775"/>
          <p14:tracePt t="17103" x="10206038" y="3170238"/>
          <p14:tracePt t="17119" x="10277475" y="3197225"/>
          <p14:tracePt t="17137" x="10385425" y="3224213"/>
          <p14:tracePt t="17152" x="10510838" y="3251200"/>
          <p14:tracePt t="17169" x="10563225" y="3268663"/>
          <p14:tracePt t="17186" x="10590213" y="3268663"/>
          <p14:tracePt t="17203" x="10680700" y="3295650"/>
          <p14:tracePt t="17220" x="10733088" y="3322638"/>
          <p14:tracePt t="17235" x="10769600" y="3357563"/>
          <p14:tracePt t="17252" x="10804525" y="3394075"/>
          <p14:tracePt t="17269" x="10814050" y="3402013"/>
          <p14:tracePt t="17286" x="10823575" y="3411538"/>
          <p14:tracePt t="17303" x="10831513" y="3429000"/>
          <p14:tracePt t="17320" x="10841038" y="3438525"/>
          <p14:tracePt t="17336" x="10841038" y="3446463"/>
          <p14:tracePt t="17353" x="10858500" y="3455988"/>
          <p14:tracePt t="17370" x="10858500" y="3465513"/>
          <p14:tracePt t="17386" x="10868025" y="3473450"/>
          <p14:tracePt t="17403" x="10875963" y="3473450"/>
          <p14:tracePt t="17419" x="10902950" y="3490913"/>
          <p14:tracePt t="17436" x="10956925" y="3490913"/>
          <p14:tracePt t="17452" x="11018838" y="3517900"/>
          <p14:tracePt t="17469" x="11109325" y="3527425"/>
          <p14:tracePt t="17487" x="11134725" y="3536950"/>
          <p14:tracePt t="17502" x="11144250" y="3536950"/>
          <p14:tracePt t="17519" x="11153775" y="3544888"/>
          <p14:tracePt t="17536" x="11134725" y="3544888"/>
          <p14:tracePt t="17637" x="11055350" y="3544888"/>
          <p14:tracePt t="17651" x="10912475" y="3509963"/>
          <p14:tracePt t="17663" x="10787063" y="3482975"/>
          <p14:tracePt t="17675" x="10680700" y="3465513"/>
          <p14:tracePt t="17688" x="10582275" y="3438525"/>
          <p14:tracePt t="17703" x="10528300" y="3429000"/>
          <p14:tracePt t="17720" x="10491788" y="3429000"/>
          <p14:tracePt t="17736" x="10429875" y="3402013"/>
          <p14:tracePt t="17753" x="10402888" y="3394075"/>
          <p14:tracePt t="17769" x="10375900" y="3384550"/>
          <p14:tracePt t="17786" x="10313988" y="3357563"/>
          <p14:tracePt t="17804" x="10287000" y="3340100"/>
          <p14:tracePt t="17820" x="10252075" y="3330575"/>
          <p14:tracePt t="17836" x="10225088" y="3313113"/>
          <p14:tracePt t="17853" x="10161588" y="3286125"/>
          <p14:tracePt t="17870" x="10134600" y="3268663"/>
          <p14:tracePt t="17886" x="10109200" y="3251200"/>
          <p14:tracePt t="17903" x="10028238" y="3214688"/>
          <p14:tracePt t="17920" x="9991725" y="3187700"/>
          <p14:tracePt t="17936" x="9956800" y="3170238"/>
          <p14:tracePt t="17953" x="9894888" y="3133725"/>
          <p14:tracePt t="17970" x="9867900" y="3108325"/>
          <p14:tracePt t="17986" x="9831388" y="3089275"/>
          <p14:tracePt t="18003" x="9769475" y="3044825"/>
          <p14:tracePt t="18021" x="9715500" y="3017838"/>
          <p14:tracePt t="18037" x="9671050" y="2982913"/>
          <p14:tracePt t="18053" x="9617075" y="2946400"/>
          <p14:tracePt t="18069" x="9545638" y="2901950"/>
          <p14:tracePt t="18086" x="9501188" y="2874963"/>
          <p14:tracePt t="18102" x="9447213" y="2857500"/>
          <p14:tracePt t="18119" x="9331325" y="2822575"/>
          <p14:tracePt t="18136" x="9286875" y="2803525"/>
          <p14:tracePt t="18153" x="9251950" y="2786063"/>
          <p14:tracePt t="18169" x="9170988" y="2759075"/>
          <p14:tracePt t="18186" x="9126538" y="2741613"/>
          <p14:tracePt t="18202" x="9082088" y="2724150"/>
          <p14:tracePt t="18219" x="9055100" y="2714625"/>
          <p14:tracePt t="18236" x="9001125" y="2697163"/>
          <p14:tracePt t="18253" x="8966200" y="2687638"/>
          <p14:tracePt t="18269" x="8939213" y="2670175"/>
          <p14:tracePt t="18286" x="8875713" y="2643188"/>
          <p14:tracePt t="18303" x="8867775" y="2643188"/>
          <p14:tracePt t="18319" x="8848725" y="2625725"/>
          <p14:tracePt t="18336" x="8823325" y="2616200"/>
          <p14:tracePt t="18353" x="8804275" y="2608263"/>
          <p14:tracePt t="18369" x="8796338" y="2608263"/>
          <p14:tracePt t="18386" x="8769350" y="2598738"/>
          <p14:tracePt t="18403" x="8759825" y="2598738"/>
          <p14:tracePt t="18419" x="8751888" y="2598738"/>
          <p14:tracePt t="18436" x="8715375" y="2598738"/>
          <p14:tracePt t="18453" x="8697913" y="2598738"/>
          <p14:tracePt t="18469" x="8688388" y="2598738"/>
          <p14:tracePt t="18486" x="8670925" y="2598738"/>
          <p14:tracePt t="18503" x="8661400" y="2598738"/>
          <p14:tracePt t="18521" x="8643938" y="2598738"/>
          <p14:tracePt t="18536" x="8634413" y="2598738"/>
          <p14:tracePt t="18568" x="8634413" y="2608263"/>
          <p14:tracePt t="18593" x="8634413" y="2625725"/>
          <p14:tracePt t="18606" x="8634413" y="2652713"/>
          <p14:tracePt t="18619" x="8626475" y="2687638"/>
          <p14:tracePt t="18633" x="8616950" y="2714625"/>
          <p14:tracePt t="18644" x="8616950" y="2741613"/>
          <p14:tracePt t="18657" x="8616950" y="2759075"/>
          <p14:tracePt t="18670" x="8616950" y="2768600"/>
          <p14:tracePt t="18695" x="8616950" y="2776538"/>
          <p14:tracePt t="18708" x="8616950" y="2786063"/>
          <p14:tracePt t="18721" x="8616950" y="2795588"/>
          <p14:tracePt t="18736" x="8616950" y="2803525"/>
          <p14:tracePt t="18753" x="8616950" y="2813050"/>
          <p14:tracePt t="18769" x="8616950" y="2830513"/>
          <p14:tracePt t="18786" x="8616950" y="2840038"/>
          <p14:tracePt t="18803" x="8616950" y="2847975"/>
          <p14:tracePt t="18819" x="8616950" y="2857500"/>
          <p14:tracePt t="18836" x="8616950" y="2867025"/>
          <p14:tracePt t="18861" x="8616950" y="2874963"/>
          <p14:tracePt t="18912" x="8626475" y="2874963"/>
          <p14:tracePt t="18925" x="8634413" y="2884488"/>
          <p14:tracePt t="18938" x="8643938" y="2884488"/>
          <p14:tracePt t="18963" x="8661400" y="2884488"/>
          <p14:tracePt t="18988" x="8670925" y="2884488"/>
          <p14:tracePt t="19014" x="8688388" y="2894013"/>
          <p14:tracePt t="19027" x="8705850" y="2901950"/>
          <p14:tracePt t="19052" x="8715375" y="2901950"/>
          <p14:tracePt t="19078" x="8724900" y="2901950"/>
          <p14:tracePt t="19090" x="8732838" y="2901950"/>
          <p14:tracePt t="19103" x="8742363" y="2901950"/>
          <p14:tracePt t="19116" x="8751888" y="2901950"/>
          <p14:tracePt t="19129" x="8759825" y="2901950"/>
          <p14:tracePt t="19141" x="8769350" y="2901950"/>
          <p14:tracePt t="19167" x="8777288" y="2901950"/>
          <p14:tracePt t="19180" x="8796338" y="2911475"/>
          <p14:tracePt t="19192" x="8823325" y="2911475"/>
          <p14:tracePt t="19205" x="8831263" y="2911475"/>
          <p14:tracePt t="19220" x="8848725" y="2919413"/>
          <p14:tracePt t="19237" x="8867775" y="2919413"/>
          <p14:tracePt t="19254" x="8894763" y="2928938"/>
          <p14:tracePt t="19271" x="8912225" y="2938463"/>
          <p14:tracePt t="19287" x="8929688" y="2946400"/>
          <p14:tracePt t="19304" x="8974138" y="2982913"/>
          <p14:tracePt t="19321" x="9010650" y="2990850"/>
          <p14:tracePt t="19337" x="9037638" y="3009900"/>
          <p14:tracePt t="19354" x="9063038" y="3017838"/>
          <p14:tracePt t="19370" x="9117013" y="3062288"/>
          <p14:tracePt t="19388" x="9153525" y="3081338"/>
          <p14:tracePt t="19404" x="9188450" y="3098800"/>
          <p14:tracePt t="19420" x="9313863" y="3133725"/>
          <p14:tracePt t="19438" x="9348788" y="3152775"/>
          <p14:tracePt t="19454" x="9394825" y="3170238"/>
          <p14:tracePt t="19470" x="9466263" y="3197225"/>
          <p14:tracePt t="19488" x="9501188" y="3197225"/>
          <p14:tracePt t="19504" x="9555163" y="3214688"/>
          <p14:tracePt t="19522" x="9626600" y="3232150"/>
          <p14:tracePt t="19541" x="9653588" y="3241675"/>
          <p14:tracePt t="19553" x="9680575" y="3251200"/>
          <p14:tracePt t="19569" x="9698038" y="3251200"/>
          <p14:tracePt t="19586" x="9732963" y="3259138"/>
          <p14:tracePt t="19603" x="9752013" y="3259138"/>
          <p14:tracePt t="19619" x="9769475" y="3268663"/>
          <p14:tracePt t="19636" x="9813925" y="3268663"/>
          <p14:tracePt t="19653" x="9831388" y="3268663"/>
          <p14:tracePt t="19670" x="9840913" y="3268663"/>
          <p14:tracePt t="19702" x="9840913" y="3276600"/>
          <p14:tracePt t="19727" x="9813925" y="3286125"/>
          <p14:tracePt t="19753" x="9742488" y="3286125"/>
          <p14:tracePt t="19766" x="9545638" y="3251200"/>
          <p14:tracePt t="19778" x="9205913" y="3170238"/>
          <p14:tracePt t="19791" x="8956675" y="3089275"/>
          <p14:tracePt t="19805" x="8670925" y="2982913"/>
          <p14:tracePt t="19821" x="8518525" y="2919413"/>
          <p14:tracePt t="19837" x="8394700" y="2857500"/>
          <p14:tracePt t="19854" x="8180388" y="2759075"/>
          <p14:tracePt t="19872" x="8089900" y="2714625"/>
          <p14:tracePt t="19887" x="8054975" y="2687638"/>
          <p14:tracePt t="19904" x="7991475" y="2660650"/>
          <p14:tracePt t="19921" x="7966075" y="2652713"/>
          <p14:tracePt t="19937" x="7939088" y="2633663"/>
          <p14:tracePt t="19954" x="7902575" y="2616200"/>
          <p14:tracePt t="19972" x="7894638" y="2598738"/>
          <p14:tracePt t="19987" x="7885113" y="2589213"/>
          <p14:tracePt t="20004" x="7848600" y="2544763"/>
          <p14:tracePt t="20022" x="7848600" y="2536825"/>
          <p14:tracePt t="20037" x="7831138" y="2500313"/>
          <p14:tracePt t="20054" x="7823200" y="2482850"/>
          <p14:tracePt t="20070" x="7813675" y="2455863"/>
          <p14:tracePt t="20087" x="7813675" y="2438400"/>
          <p14:tracePt t="20103" x="7804150" y="2428875"/>
          <p14:tracePt t="20119" x="7804150" y="2411413"/>
          <p14:tracePt t="20137" x="7804150" y="2401888"/>
          <p14:tracePt t="20153" x="7804150" y="2393950"/>
          <p14:tracePt t="20187" x="7813675" y="2393950"/>
          <p14:tracePt t="20199" x="7831138" y="2393950"/>
          <p14:tracePt t="20212" x="7867650" y="2384425"/>
          <p14:tracePt t="20225" x="7912100" y="2384425"/>
          <p14:tracePt t="20238" x="7991475" y="2384425"/>
          <p14:tracePt t="20254" x="8054975" y="2384425"/>
          <p14:tracePt t="20271" x="8108950" y="2411413"/>
          <p14:tracePt t="20288" x="8205788" y="2482850"/>
          <p14:tracePt t="20305" x="8251825" y="2527300"/>
          <p14:tracePt t="20320" x="8296275" y="2589213"/>
          <p14:tracePt t="20337" x="8385175" y="2714625"/>
          <p14:tracePt t="20355" x="8420100" y="2786063"/>
          <p14:tracePt t="20371" x="8447088" y="2840038"/>
          <p14:tracePt t="20387" x="8545513" y="2990850"/>
          <p14:tracePt t="20405" x="8589963" y="3044825"/>
          <p14:tracePt t="20420" x="8626475" y="3108325"/>
          <p14:tracePt t="20437" x="8697913" y="3170238"/>
          <p14:tracePt t="20455" x="8715375" y="3205163"/>
          <p14:tracePt t="20471" x="8751888" y="3232150"/>
          <p14:tracePt t="20488" x="8777288" y="3276600"/>
          <p14:tracePt t="20504" x="8831263" y="3348038"/>
          <p14:tracePt t="20522" x="8840788" y="3375025"/>
          <p14:tracePt t="20538" x="8858250" y="3384550"/>
          <p14:tracePt t="20554" x="8867775" y="3411538"/>
          <p14:tracePt t="20572" x="8875713" y="3419475"/>
          <p14:tracePt t="20587" x="8885238" y="3429000"/>
          <p14:tracePt t="20604" x="8894763" y="3446463"/>
          <p14:tracePt t="20621" x="8902700" y="3446463"/>
          <p14:tracePt t="20637" x="8902700" y="3455988"/>
          <p14:tracePt t="20654" x="8902700" y="3465513"/>
          <p14:tracePt t="20670" x="8912225" y="3465513"/>
          <p14:tracePt t="20687" x="8902700" y="3465513"/>
          <p14:tracePt t="20875" x="8894763" y="3465513"/>
          <p14:tracePt t="20900" x="8885238" y="3465513"/>
          <p14:tracePt t="20913" x="8875713" y="3465513"/>
          <p14:tracePt t="20926" x="8840788" y="3465513"/>
          <p14:tracePt t="20939" x="8804275" y="3465513"/>
          <p14:tracePt t="20954" x="8724900" y="3465513"/>
          <p14:tracePt t="20970" x="8626475" y="3465513"/>
          <p14:tracePt t="20987" x="8491538" y="3455988"/>
          <p14:tracePt t="21004" x="8447088" y="3446463"/>
          <p14:tracePt t="21022" x="8412163" y="3438525"/>
          <p14:tracePt t="21037" x="8304213" y="3419475"/>
          <p14:tracePt t="21054" x="8251825" y="3402013"/>
          <p14:tracePt t="21070" x="8232775" y="3402013"/>
          <p14:tracePt t="21086" x="8205788" y="3402013"/>
          <p14:tracePt t="21103" x="8161338" y="3384550"/>
          <p14:tracePt t="21120" x="8143875" y="3375025"/>
          <p14:tracePt t="21136" x="8134350" y="3375025"/>
          <p14:tracePt t="21153" x="8108950" y="3348038"/>
          <p14:tracePt t="21170" x="8089900" y="3322638"/>
          <p14:tracePt t="21186" x="8062913" y="3295650"/>
          <p14:tracePt t="21203" x="8027988" y="3232150"/>
          <p14:tracePt t="21221" x="8018463" y="3205163"/>
          <p14:tracePt t="21236" x="8001000" y="3170238"/>
          <p14:tracePt t="21253" x="7983538" y="3116263"/>
          <p14:tracePt t="21271" x="7983538" y="3089275"/>
          <p14:tracePt t="21287" x="7983538" y="3054350"/>
          <p14:tracePt t="21303" x="7983538" y="3027363"/>
          <p14:tracePt t="21320" x="7983538" y="2982913"/>
          <p14:tracePt t="21337" x="7983538" y="2965450"/>
          <p14:tracePt t="21353" x="7983538" y="2955925"/>
          <p14:tracePt t="21370" x="7983538" y="2946400"/>
          <p14:tracePt t="21386" x="7983538" y="2938463"/>
          <p14:tracePt t="21403" x="7983538" y="2928938"/>
          <p14:tracePt t="21461" x="7991475" y="2928938"/>
          <p14:tracePt t="21474" x="8010525" y="2919413"/>
          <p14:tracePt t="21487" x="8027988" y="2919413"/>
          <p14:tracePt t="21499" x="8054975" y="2919413"/>
          <p14:tracePt t="21512" x="8072438" y="2919413"/>
          <p14:tracePt t="21524" x="8108950" y="2919413"/>
          <p14:tracePt t="21538" x="8143875" y="2919413"/>
          <p14:tracePt t="21553" x="8197850" y="2938463"/>
          <p14:tracePt t="21570" x="8259763" y="2965450"/>
          <p14:tracePt t="21586" x="8348663" y="3062288"/>
          <p14:tracePt t="21604" x="8402638" y="3125788"/>
          <p14:tracePt t="21620" x="8439150" y="3160713"/>
          <p14:tracePt t="21636" x="8510588" y="3276600"/>
          <p14:tracePt t="21654" x="8537575" y="3330575"/>
          <p14:tracePt t="21670" x="8562975" y="3384550"/>
          <p14:tracePt t="21687" x="8609013" y="3465513"/>
          <p14:tracePt t="21705" x="8626475" y="3500438"/>
          <p14:tracePt t="21721" x="8634413" y="3509963"/>
          <p14:tracePt t="21737" x="8643938" y="3517900"/>
          <p14:tracePt t="21753" x="8653463" y="3536950"/>
          <p14:tracePt t="21770" x="8653463" y="3544888"/>
          <p14:tracePt t="21958" x="8661400" y="3544888"/>
          <p14:tracePt t="22329" x="8661400" y="3554413"/>
          <p14:tracePt t="22559" x="8670925" y="3554413"/>
          <p14:tracePt t="22571" x="8680450" y="3554413"/>
          <p14:tracePt t="23479" x="8688388" y="3554413"/>
          <p14:tracePt t="24523" x="8688388" y="3544888"/>
          <p14:tracePt t="25254" x="8697913" y="3544888"/>
          <p14:tracePt t="25536" x="8715375" y="3544888"/>
          <p14:tracePt t="25548" x="8724900" y="3544888"/>
          <p14:tracePt t="25561" x="8742363" y="3544888"/>
          <p14:tracePt t="25574" x="8759825" y="3544888"/>
          <p14:tracePt t="25588" x="8769350" y="3544888"/>
          <p14:tracePt t="25605" x="8777288" y="3554413"/>
          <p14:tracePt t="25622" x="8786813" y="3554413"/>
          <p14:tracePt t="25650" x="8786813" y="3562350"/>
          <p14:tracePt t="26773" x="8777288" y="3562350"/>
          <p14:tracePt t="27604" x="8769350" y="3562350"/>
          <p14:tracePt t="27617" x="8769350" y="3571875"/>
          <p14:tracePt t="27629" x="8759825" y="3571875"/>
          <p14:tracePt t="27642" x="8751888" y="3581400"/>
          <p14:tracePt t="27656" x="8742363" y="3581400"/>
          <p14:tracePt t="27673" x="8724900" y="3581400"/>
          <p14:tracePt t="27690" x="8626475" y="3589338"/>
          <p14:tracePt t="27707" x="8572500" y="3589338"/>
          <p14:tracePt t="27723" x="8545513" y="3598863"/>
          <p14:tracePt t="27740" x="8518525" y="3608388"/>
          <p14:tracePt t="27756" x="8483600" y="3608388"/>
          <p14:tracePt t="27774" x="8474075" y="3608388"/>
          <p14:tracePt t="27791" x="8466138" y="3608388"/>
          <p14:tracePt t="27807" x="8456613" y="3608388"/>
          <p14:tracePt t="27823" x="8439150" y="3608388"/>
          <p14:tracePt t="27840" x="8420100" y="3608388"/>
          <p14:tracePt t="27859" x="8412163" y="3608388"/>
          <p14:tracePt t="27885" x="8394700" y="3608388"/>
          <p14:tracePt t="27898" x="8385175" y="3608388"/>
          <p14:tracePt t="27923" x="8375650" y="3608388"/>
          <p14:tracePt t="27935" x="8367713" y="3608388"/>
          <p14:tracePt t="27948" x="8358188" y="3608388"/>
          <p14:tracePt t="29023" x="8358188" y="3598863"/>
          <p14:tracePt t="29750" x="8367713" y="3598863"/>
          <p14:tracePt t="30606" x="8375650" y="3598863"/>
          <p14:tracePt t="30771" x="8385175" y="3598863"/>
          <p14:tracePt t="30784" x="8394700" y="3598863"/>
          <p14:tracePt t="30797" x="8412163" y="3598863"/>
          <p14:tracePt t="30809" x="8420100" y="3598863"/>
          <p14:tracePt t="30824" x="8447088" y="3598863"/>
          <p14:tracePt t="30840" x="8483600" y="3598863"/>
          <p14:tracePt t="30857" x="8572500" y="3598863"/>
          <p14:tracePt t="30875" x="8609013" y="3598863"/>
          <p14:tracePt t="30890" x="8643938" y="3598863"/>
          <p14:tracePt t="30907" x="8670925" y="3598863"/>
          <p14:tracePt t="30924" x="8715375" y="3598863"/>
          <p14:tracePt t="30941" x="8732838" y="3598863"/>
          <p14:tracePt t="30957" x="8759825" y="3598863"/>
          <p14:tracePt t="30974" x="8796338" y="3598863"/>
          <p14:tracePt t="30991" x="8831263" y="3598863"/>
          <p14:tracePt t="31007" x="8840788" y="3598863"/>
          <p14:tracePt t="31024" x="8875713" y="3589338"/>
          <p14:tracePt t="31041" x="8894763" y="3581400"/>
          <p14:tracePt t="31057" x="8912225" y="3581400"/>
          <p14:tracePt t="31074" x="8939213" y="3571875"/>
          <p14:tracePt t="31091" x="8947150" y="3562350"/>
          <p14:tracePt t="31107" x="8956675" y="3554413"/>
          <p14:tracePt t="31124" x="8974138" y="3554413"/>
          <p14:tracePt t="31140" x="8991600" y="3536950"/>
          <p14:tracePt t="31158" x="9001125" y="3517900"/>
          <p14:tracePt t="31174" x="9028113" y="3490913"/>
          <p14:tracePt t="31191" x="9045575" y="3419475"/>
          <p14:tracePt t="31208" x="9055100" y="3367088"/>
          <p14:tracePt t="31224" x="9055100" y="3322638"/>
          <p14:tracePt t="31241" x="9055100" y="3160713"/>
          <p14:tracePt t="31258" x="9045575" y="3089275"/>
          <p14:tracePt t="31274" x="9018588" y="3017838"/>
          <p14:tracePt t="31291" x="8947150" y="2911475"/>
          <p14:tracePt t="31308" x="8912225" y="2840038"/>
          <p14:tracePt t="31324" x="8875713" y="2803525"/>
          <p14:tracePt t="31340" x="8831263" y="2759075"/>
          <p14:tracePt t="31358" x="8813800" y="2741613"/>
          <p14:tracePt t="31374" x="8804275" y="2732088"/>
          <p14:tracePt t="31390" x="8796338" y="2724150"/>
          <p14:tracePt t="31407" x="8769350" y="2714625"/>
          <p14:tracePt t="31424" x="8742363" y="2714625"/>
          <p14:tracePt t="31441" x="8724900" y="2705100"/>
          <p14:tracePt t="31457" x="8670925" y="2705100"/>
          <p14:tracePt t="31475" x="8643938" y="2705100"/>
          <p14:tracePt t="31491" x="8616950" y="2705100"/>
          <p14:tracePt t="31507" x="8545513" y="2705100"/>
          <p14:tracePt t="31526" x="8501063" y="2705100"/>
          <p14:tracePt t="31541" x="8483600" y="2705100"/>
          <p14:tracePt t="31557" x="8466138" y="2705100"/>
          <p14:tracePt t="31573" x="8429625" y="2705100"/>
          <p14:tracePt t="31590" x="8402638" y="2697163"/>
          <p14:tracePt t="31606" x="8394700" y="2697163"/>
          <p14:tracePt t="31623" x="8367713" y="2687638"/>
          <p14:tracePt t="31640" x="8367713" y="2679700"/>
          <p14:tracePt t="31657" x="8358188" y="2679700"/>
          <p14:tracePt t="31673" x="8358188" y="2660650"/>
          <p14:tracePt t="31690" x="8358188" y="2652713"/>
          <p14:tracePt t="31706" x="8358188" y="2643188"/>
          <p14:tracePt t="31727" x="8358188" y="2633663"/>
          <p14:tracePt t="31753" x="8367713" y="2633663"/>
          <p14:tracePt t="31766" x="8402638" y="2633663"/>
          <p14:tracePt t="31779" x="8466138" y="2633663"/>
          <p14:tracePt t="31792" x="8562975" y="2643188"/>
          <p14:tracePt t="31807" x="8661400" y="2652713"/>
          <p14:tracePt t="31824" x="8751888" y="2679700"/>
          <p14:tracePt t="31841" x="8894763" y="2741613"/>
          <p14:tracePt t="31860" x="8939213" y="2759075"/>
          <p14:tracePt t="31874" x="8991600" y="2786063"/>
          <p14:tracePt t="31891" x="9055100" y="2857500"/>
          <p14:tracePt t="31907" x="9090025" y="2911475"/>
          <p14:tracePt t="31923" x="9126538" y="2946400"/>
          <p14:tracePt t="31940" x="9205913" y="3027363"/>
          <p14:tracePt t="31958" x="9259888" y="3062288"/>
          <p14:tracePt t="31973" x="9304338" y="3089275"/>
          <p14:tracePt t="31990" x="9348788" y="3108325"/>
          <p14:tracePt t="32007" x="9412288" y="3152775"/>
          <p14:tracePt t="32024" x="9439275" y="3179763"/>
          <p14:tracePt t="32040" x="9466263" y="3205163"/>
          <p14:tracePt t="32057" x="9501188" y="3241675"/>
          <p14:tracePt t="32074" x="9510713" y="3241675"/>
          <p14:tracePt t="32097" x="9510713" y="3251200"/>
          <p14:tracePt t="32123" x="9501188" y="3251200"/>
          <p14:tracePt t="32199" x="9491663" y="3251200"/>
          <p14:tracePt t="32212" x="9474200" y="3259138"/>
          <p14:tracePt t="32224" x="9439275" y="3259138"/>
          <p14:tracePt t="32237" x="9340850" y="3276600"/>
          <p14:tracePt t="32250" x="9242425" y="3286125"/>
          <p14:tracePt t="32262" x="9153525" y="3303588"/>
          <p14:tracePt t="32276" x="9090025" y="3313113"/>
          <p14:tracePt t="32291" x="9037638" y="3313113"/>
          <p14:tracePt t="32307" x="8991600" y="3313113"/>
          <p14:tracePt t="32324" x="8867775" y="3313113"/>
          <p14:tracePt t="32341" x="8813800" y="3313113"/>
          <p14:tracePt t="32358" x="8777288" y="3303588"/>
          <p14:tracePt t="32374" x="8705850" y="3276600"/>
          <p14:tracePt t="32392" x="8653463" y="3259138"/>
          <p14:tracePt t="32408" x="8599488" y="3241675"/>
          <p14:tracePt t="32424" x="8572500" y="3224213"/>
          <p14:tracePt t="32424" x="8537575" y="3197225"/>
          <p14:tracePt t="32442" x="8518525" y="3170238"/>
          <p14:tracePt t="32457" x="8483600" y="3152775"/>
          <p14:tracePt t="32474" x="8474075" y="3116263"/>
          <p14:tracePt t="32491" x="8439150" y="3081338"/>
          <p14:tracePt t="32508" x="8439150" y="3062288"/>
          <p14:tracePt t="32525" x="8429625" y="3044825"/>
          <p14:tracePt t="32540" x="8429625" y="3027363"/>
          <p14:tracePt t="32557" x="8429625" y="3009900"/>
          <p14:tracePt t="32573" x="8429625" y="2990850"/>
          <p14:tracePt t="32594" x="8429625" y="2982913"/>
          <p14:tracePt t="32632" x="8429625" y="2973388"/>
          <p14:tracePt t="32657" x="8456613" y="2965450"/>
          <p14:tracePt t="32670" x="8555038" y="2955925"/>
          <p14:tracePt t="32683" x="8680450" y="2946400"/>
          <p14:tracePt t="32696" x="8804275" y="2938463"/>
          <p14:tracePt t="32709" x="8939213" y="2938463"/>
          <p14:tracePt t="32724" x="9018588" y="2946400"/>
          <p14:tracePt t="32740" x="9109075" y="2982913"/>
          <p14:tracePt t="32757" x="9242425" y="3062288"/>
          <p14:tracePt t="32774" x="9331325" y="3116263"/>
          <p14:tracePt t="32790" x="9420225" y="3152775"/>
          <p14:tracePt t="32807" x="9518650" y="3224213"/>
          <p14:tracePt t="32824" x="9545638" y="3259138"/>
          <p14:tracePt t="32841" x="9572625" y="3295650"/>
          <p14:tracePt t="32859" x="9582150" y="3357563"/>
          <p14:tracePt t="32874" x="9582150" y="3367088"/>
          <p14:tracePt t="32890" x="9582150" y="3375025"/>
          <p14:tracePt t="32912" x="9572625" y="3375025"/>
          <p14:tracePt t="32989" x="9563100" y="3375025"/>
          <p14:tracePt t="33002" x="9555163" y="3375025"/>
          <p14:tracePt t="33017" x="9545638" y="3375025"/>
          <p14:tracePt t="33028" x="9537700" y="3375025"/>
          <p14:tracePt t="33042" x="9518650" y="3375025"/>
          <p14:tracePt t="33057" x="9510713" y="3375025"/>
          <p14:tracePt t="33078" x="9501188" y="3375025"/>
          <p14:tracePt t="33116" x="9501188" y="3384550"/>
          <p14:tracePt t="33959" x="9491663" y="3394075"/>
          <p14:tracePt t="34330" x="9483725" y="3394075"/>
          <p14:tracePt t="34445" x="9474200" y="3394075"/>
          <p14:tracePt t="34458" x="9456738" y="3394075"/>
          <p14:tracePt t="34470" x="9429750" y="3394075"/>
          <p14:tracePt t="34483" x="9375775" y="3394075"/>
          <p14:tracePt t="34496" x="9232900" y="3394075"/>
          <p14:tracePt t="34509" x="9001125" y="3419475"/>
          <p14:tracePt t="34525" x="8670925" y="3419475"/>
          <p14:tracePt t="34541" x="8439150" y="3455988"/>
          <p14:tracePt t="34558" x="7929563" y="3482975"/>
          <p14:tracePt t="34576" x="7813675" y="3490913"/>
          <p14:tracePt t="34592" x="7670800" y="3527425"/>
          <p14:tracePt t="34608" x="7527925" y="3562350"/>
          <p14:tracePt t="34625" x="7500938" y="3581400"/>
          <p14:tracePt t="34642" x="7473950" y="3581400"/>
          <p14:tracePt t="34659" x="7456488" y="3589338"/>
          <p14:tracePt t="34675" x="7456488" y="3598863"/>
          <p14:tracePt t="34692" x="7446963" y="3598863"/>
          <p14:tracePt t="35261" x="7419975" y="3616325"/>
          <p14:tracePt t="35275" x="7402513" y="3616325"/>
          <p14:tracePt t="35287" x="7358063" y="3625850"/>
          <p14:tracePt t="35299" x="7304088" y="3643313"/>
          <p14:tracePt t="35312" x="7224713" y="3660775"/>
          <p14:tracePt t="35326" x="7153275" y="3687763"/>
          <p14:tracePt t="35341" x="7062788" y="3714750"/>
          <p14:tracePt t="35358" x="6946900" y="3751263"/>
          <p14:tracePt t="35358" x="6867525" y="3786188"/>
          <p14:tracePt t="35376" x="6786563" y="3803650"/>
          <p14:tracePt t="35392" x="6732588" y="3830638"/>
          <p14:tracePt t="35408" x="6688138" y="3848100"/>
          <p14:tracePt t="35425" x="6537325" y="3902075"/>
          <p14:tracePt t="35442" x="6446838" y="3946525"/>
          <p14:tracePt t="35458" x="6384925" y="3983038"/>
          <p14:tracePt t="35475" x="6242050" y="4027488"/>
          <p14:tracePt t="35493" x="6161088" y="4044950"/>
          <p14:tracePt t="35509" x="6099175" y="4062413"/>
          <p14:tracePt t="35526" x="6018213" y="4089400"/>
          <p14:tracePt t="35542" x="6000750" y="4098925"/>
          <p14:tracePt t="35557" x="5973763" y="4108450"/>
          <p14:tracePt t="35574" x="5956300" y="4108450"/>
          <p14:tracePt t="35591" x="5902325" y="4133850"/>
          <p14:tracePt t="35608" x="5857875" y="4143375"/>
          <p14:tracePt t="35624" x="5830888" y="4160838"/>
          <p14:tracePt t="35641" x="5751513" y="4197350"/>
          <p14:tracePt t="35658" x="5705475" y="4224338"/>
          <p14:tracePt t="35674" x="5643563" y="4241800"/>
          <p14:tracePt t="35691" x="5491163" y="4286250"/>
          <p14:tracePt t="35708" x="5411788" y="4313238"/>
          <p14:tracePt t="35724" x="5357813" y="4330700"/>
          <p14:tracePt t="35741" x="5160963" y="4384675"/>
          <p14:tracePt t="35759" x="5018088" y="4419600"/>
          <p14:tracePt t="35774" x="4919663" y="4429125"/>
          <p14:tracePt t="35791" x="4768850" y="4446588"/>
          <p14:tracePt t="35808" x="4581525" y="4465638"/>
          <p14:tracePt t="35825" x="4537075" y="4473575"/>
          <p14:tracePt t="35841" x="4465638" y="4483100"/>
          <p14:tracePt t="35858" x="4384675" y="4483100"/>
          <p14:tracePt t="35875" x="4357688" y="4483100"/>
          <p14:tracePt t="35891" x="4348163" y="4483100"/>
          <p14:tracePt t="35909" x="4330700" y="4483100"/>
          <p14:tracePt t="35925" x="4313238" y="4491038"/>
          <p14:tracePt t="36601" x="4286250" y="4510088"/>
          <p14:tracePt t="36613" x="4232275" y="4537075"/>
          <p14:tracePt t="36626" x="4170363" y="4581525"/>
          <p14:tracePt t="36639" x="4089400" y="4625975"/>
          <p14:tracePt t="36652" x="4010025" y="4687888"/>
          <p14:tracePt t="36664" x="3938588" y="4741863"/>
          <p14:tracePt t="36677" x="3840163" y="4776788"/>
          <p14:tracePt t="36691" x="3776663" y="4813300"/>
          <p14:tracePt t="36708" x="3724275" y="4830763"/>
          <p14:tracePt t="36725" x="3625850" y="4875213"/>
          <p14:tracePt t="36742" x="3581400" y="4894263"/>
          <p14:tracePt t="36758" x="3517900" y="4911725"/>
          <p14:tracePt t="36775" x="3394075" y="4956175"/>
          <p14:tracePt t="36792" x="3348038" y="4973638"/>
          <p14:tracePt t="36808" x="3313113" y="4991100"/>
          <p14:tracePt t="36825" x="3268663" y="5000625"/>
          <p14:tracePt t="36842" x="3197225" y="5010150"/>
          <p14:tracePt t="36858" x="3152775" y="5018088"/>
          <p14:tracePt t="36875" x="3125788" y="5018088"/>
          <p14:tracePt t="36891" x="3071813" y="5018088"/>
          <p14:tracePt t="36908" x="3044825" y="5018088"/>
          <p14:tracePt t="36925" x="3027363" y="5018088"/>
          <p14:tracePt t="36941" x="2946400" y="5037138"/>
          <p14:tracePt t="36958" x="2894013" y="5045075"/>
          <p14:tracePt t="36975" x="2840038" y="5054600"/>
          <p14:tracePt t="36991" x="2759075" y="5081588"/>
          <p14:tracePt t="37009" x="2705100" y="5099050"/>
          <p14:tracePt t="37024" x="2660650" y="5108575"/>
          <p14:tracePt t="37041" x="2608263" y="5126038"/>
          <p14:tracePt t="37058" x="2509838" y="5153025"/>
          <p14:tracePt t="37075" x="2465388" y="5187950"/>
          <p14:tracePt t="37092" x="2419350" y="5224463"/>
          <p14:tracePt t="37108" x="2295525" y="5303838"/>
          <p14:tracePt t="37125" x="2232025" y="5330825"/>
          <p14:tracePt t="37141" x="2197100" y="5348288"/>
          <p14:tracePt t="37158" x="2143125" y="5357813"/>
          <p14:tracePt t="37176" x="2133600" y="5367338"/>
          <p14:tracePt t="37191" x="2125663" y="5375275"/>
          <p14:tracePt t="37208" x="2108200" y="5375275"/>
          <p14:tracePt t="37225" x="2089150" y="5384800"/>
          <p14:tracePt t="37242" x="2089150" y="5394325"/>
          <p14:tracePt t="37258" x="2081213" y="5394325"/>
          <p14:tracePt t="37277" x="2081213" y="5384800"/>
          <p14:tracePt t="37647" x="2081213" y="5375275"/>
          <p14:tracePt t="37672" x="2062163" y="5348288"/>
          <p14:tracePt t="37685" x="2054225" y="5303838"/>
          <p14:tracePt t="37698" x="2036763" y="5197475"/>
          <p14:tracePt t="37711" x="2000250" y="4983163"/>
          <p14:tracePt t="37726" x="1982788" y="4751388"/>
          <p14:tracePt t="37743" x="1973263" y="4643438"/>
          <p14:tracePt t="37759" x="1973263" y="4518025"/>
          <p14:tracePt t="37777" x="1973263" y="4483100"/>
          <p14:tracePt t="37792" x="1973263" y="4465638"/>
          <p14:tracePt t="37809" x="1973263" y="4446588"/>
          <p14:tracePt t="37826" x="1973263" y="4429125"/>
          <p14:tracePt t="38132" x="1955800" y="4384675"/>
          <p14:tracePt t="38144" x="1919288" y="4276725"/>
          <p14:tracePt t="38156" x="1847850" y="4044950"/>
          <p14:tracePt t="38169" x="1785938" y="3705225"/>
          <p14:tracePt t="38182" x="1741488" y="3527425"/>
          <p14:tracePt t="38195" x="1714500" y="3429000"/>
          <p14:tracePt t="38208" x="1687513" y="3313113"/>
          <p14:tracePt t="38225" x="1652588" y="3170238"/>
          <p14:tracePt t="38242" x="1589088" y="2990850"/>
          <p14:tracePt t="38259" x="1554163" y="2911475"/>
          <p14:tracePt t="38276" x="1527175" y="2822575"/>
          <p14:tracePt t="38292" x="1500188" y="2759075"/>
          <p14:tracePt t="38309" x="1465263" y="2652713"/>
          <p14:tracePt t="38326" x="1446213" y="2616200"/>
          <p14:tracePt t="38342" x="1438275" y="2589213"/>
          <p14:tracePt t="38359" x="1411288" y="2554288"/>
          <p14:tracePt t="38376" x="1411288" y="2544763"/>
          <p14:tracePt t="38392" x="1393825" y="2544763"/>
          <p14:tracePt t="38408" x="1384300" y="2527300"/>
          <p14:tracePt t="38426" x="1374775" y="2527300"/>
          <p14:tracePt t="38476" x="1374775" y="2536825"/>
          <p14:tracePt t="38539" x="1366838" y="2536825"/>
          <p14:tracePt t="38552" x="1366838" y="2554288"/>
          <p14:tracePt t="38565" x="1366838" y="2571750"/>
          <p14:tracePt t="38577" x="1357313" y="2608263"/>
          <p14:tracePt t="38592" x="1347788" y="2633663"/>
          <p14:tracePt t="38608" x="1339850" y="2660650"/>
          <p14:tracePt t="38625" x="1339850" y="2687638"/>
          <p14:tracePt t="38642" x="1330325" y="2687638"/>
          <p14:tracePt t="38658" x="1330325" y="2697163"/>
          <p14:tracePt t="38679" x="1322388" y="2697163"/>
          <p14:tracePt t="38743" x="1312863" y="2697163"/>
          <p14:tracePt t="38756" x="1303338" y="2697163"/>
          <p14:tracePt t="38794" x="1303338" y="2705100"/>
          <p14:tracePt t="38860" x="1312863" y="2714625"/>
          <p14:tracePt t="38947" x="1339850" y="2724150"/>
          <p14:tracePt t="38960" x="1393825" y="2741613"/>
          <p14:tracePt t="38973" x="1446213" y="2768600"/>
          <p14:tracePt t="38985" x="1490663" y="2786063"/>
          <p14:tracePt t="38998" x="1517650" y="2795588"/>
          <p14:tracePt t="39011" x="1536700" y="2795588"/>
          <p14:tracePt t="39026" x="1544638" y="2795588"/>
          <p14:tracePt t="39043" x="1554163" y="2795588"/>
          <p14:tracePt t="39059" x="1562100" y="2795588"/>
          <p14:tracePt t="39076" x="1571625" y="2795588"/>
          <p14:tracePt t="39100" x="1581150" y="2795588"/>
          <p14:tracePt t="39138" x="1589088" y="2795588"/>
          <p14:tracePt t="39151" x="1598613" y="2795588"/>
          <p14:tracePt t="39189" x="1608138" y="2795588"/>
          <p14:tracePt t="39215" x="1616075" y="2795588"/>
          <p14:tracePt t="39227" x="1625600" y="2795588"/>
          <p14:tracePt t="39240" x="1643063" y="2795588"/>
          <p14:tracePt t="39265" x="1652588" y="2795588"/>
          <p14:tracePt t="39291" x="1660525" y="2795588"/>
          <p14:tracePt t="39304" x="1670050" y="2795588"/>
          <p14:tracePt t="39316" x="1697038" y="2795588"/>
          <p14:tracePt t="39329" x="1704975" y="2795588"/>
          <p14:tracePt t="39343" x="1731963" y="2795588"/>
          <p14:tracePt t="39359" x="1768475" y="2795588"/>
          <p14:tracePt t="39377" x="1822450" y="2795588"/>
          <p14:tracePt t="39394" x="1857375" y="2786063"/>
          <p14:tracePt t="39410" x="1874838" y="2786063"/>
          <p14:tracePt t="39426" x="1901825" y="2786063"/>
          <p14:tracePt t="39426" x="1919288" y="2786063"/>
          <p14:tracePt t="39444" x="1938338" y="2786063"/>
          <p14:tracePt t="39460" x="1965325" y="2786063"/>
          <p14:tracePt t="39476" x="1982788" y="2786063"/>
          <p14:tracePt t="39493" x="2044700" y="2786063"/>
          <p14:tracePt t="39511" x="2071688" y="2786063"/>
          <p14:tracePt t="39527" x="2098675" y="2786063"/>
          <p14:tracePt t="39544" x="2152650" y="2786063"/>
          <p14:tracePt t="39559" x="2187575" y="2786063"/>
          <p14:tracePt t="39575" x="2224088" y="2786063"/>
          <p14:tracePt t="39592" x="2347913" y="2786063"/>
          <p14:tracePt t="39609" x="2384425" y="2786063"/>
          <p14:tracePt t="39625" x="2419350" y="2786063"/>
          <p14:tracePt t="39642" x="2446338" y="2786063"/>
          <p14:tracePt t="39658" x="2527300" y="2786063"/>
          <p14:tracePt t="39676" x="2562225" y="2786063"/>
          <p14:tracePt t="39692" x="2581275" y="2786063"/>
          <p14:tracePt t="39709" x="2608263" y="2786063"/>
          <p14:tracePt t="39726" x="2616200" y="2786063"/>
          <p14:tracePt t="39750" x="2625725" y="2795588"/>
          <p14:tracePt t="39801" x="2625725" y="2803525"/>
          <p14:tracePt t="39814" x="2625725" y="2822575"/>
          <p14:tracePt t="39826" x="2633663" y="2884488"/>
          <p14:tracePt t="39839" x="2643188" y="2965450"/>
          <p14:tracePt t="39852" x="2643188" y="3062288"/>
          <p14:tracePt t="39864" x="2660650" y="3179763"/>
          <p14:tracePt t="39877" x="2670175" y="3330575"/>
          <p14:tracePt t="39893" x="2687638" y="3482975"/>
          <p14:tracePt t="39910" x="2697163" y="3571875"/>
          <p14:tracePt t="39926" x="2759075" y="3857625"/>
          <p14:tracePt t="39944" x="2786063" y="3946525"/>
          <p14:tracePt t="39962" x="2813050" y="4000500"/>
          <p14:tracePt t="39976" x="2840038" y="4044950"/>
          <p14:tracePt t="39994" x="2840038" y="4054475"/>
          <p14:tracePt t="40010" x="2857500" y="4062413"/>
          <p14:tracePt t="40027" x="2874963" y="4071938"/>
          <p14:tracePt t="40043" x="2884488" y="4089400"/>
          <p14:tracePt t="40059" x="2911475" y="4108450"/>
          <p14:tracePt t="40075" x="2911475" y="4116388"/>
          <p14:tracePt t="40092" x="2928938" y="4116388"/>
          <p14:tracePt t="40109" x="2938463" y="4116388"/>
          <p14:tracePt t="40125" x="2938463" y="4125913"/>
          <p14:tracePt t="40145" x="2946400" y="4125913"/>
          <p14:tracePt t="40170" x="2946400" y="4133850"/>
          <p14:tracePt t="40285" x="2955925" y="4143375"/>
          <p14:tracePt t="40297" x="2955925" y="4152900"/>
          <p14:tracePt t="41165" x="2955925" y="4160838"/>
          <p14:tracePt t="41178" x="2955925" y="4179888"/>
          <p14:tracePt t="41192" x="2955925" y="4205288"/>
          <p14:tracePt t="41203" x="2955925" y="4251325"/>
          <p14:tracePt t="41216" x="2955925" y="4276725"/>
          <p14:tracePt t="41229" x="2955925" y="4313238"/>
          <p14:tracePt t="41243" x="2955925" y="4340225"/>
          <p14:tracePt t="41260" x="2955925" y="4357688"/>
          <p14:tracePt t="41277" x="2955925" y="4394200"/>
          <p14:tracePt t="41294" x="2955925" y="4402138"/>
          <p14:tracePt t="41310" x="2955925" y="4411663"/>
          <p14:tracePt t="41326" x="2955925" y="4438650"/>
          <p14:tracePt t="41345" x="2955925" y="4456113"/>
          <p14:tracePt t="41360" x="2955925" y="4473575"/>
          <p14:tracePt t="41377" x="2955925" y="4491038"/>
          <p14:tracePt t="41393" x="2965450" y="4527550"/>
          <p14:tracePt t="41411" x="2965450" y="4554538"/>
          <p14:tracePt t="41427" x="2965450" y="4572000"/>
          <p14:tracePt t="41443" x="2973388" y="4608513"/>
          <p14:tracePt t="41461" x="2982913" y="4625975"/>
          <p14:tracePt t="41477" x="2982913" y="4643438"/>
          <p14:tracePt t="41493" x="2982913" y="4679950"/>
          <p14:tracePt t="41511" x="2982913" y="4705350"/>
          <p14:tracePt t="41527" x="2982913" y="4751388"/>
          <p14:tracePt t="41544" x="2982913" y="4848225"/>
          <p14:tracePt t="41560" x="2982913" y="4884738"/>
          <p14:tracePt t="41576" x="2982913" y="4911725"/>
          <p14:tracePt t="41593" x="2982913" y="4929188"/>
          <p14:tracePt t="41609" x="2973388" y="4983163"/>
          <p14:tracePt t="41626" x="2965450" y="5010150"/>
          <p14:tracePt t="41642" x="2955925" y="5045075"/>
          <p14:tracePt t="41659" x="2928938" y="5089525"/>
          <p14:tracePt t="41676" x="2919413" y="5108575"/>
          <p14:tracePt t="41692" x="2911475" y="5116513"/>
          <p14:tracePt t="41710" x="2901950" y="5126038"/>
          <p14:tracePt t="41726" x="2894013" y="5133975"/>
          <p14:tracePt t="41763" x="2884488" y="5133975"/>
          <p14:tracePt t="41776" x="2874963" y="5143500"/>
          <p14:tracePt t="41801" x="2867025" y="5153025"/>
          <p14:tracePt t="41814" x="2857500" y="5153025"/>
          <p14:tracePt t="41827" x="2857500" y="5160963"/>
          <p14:tracePt t="41840" x="2847975" y="5160963"/>
          <p14:tracePt t="41852" x="2840038" y="5160963"/>
          <p14:tracePt t="41878" x="2840038" y="5170488"/>
          <p14:tracePt t="41893" x="2830513" y="5170488"/>
          <p14:tracePt t="42401" x="2830513" y="5180013"/>
          <p14:tracePt t="42414" x="2822575" y="5187950"/>
          <p14:tracePt t="42439" x="2822575" y="5197475"/>
          <p14:tracePt t="42452" x="2803525" y="5205413"/>
          <p14:tracePt t="42465" x="2795588" y="5214938"/>
          <p14:tracePt t="42478" x="2776538" y="5232400"/>
          <p14:tracePt t="42494" x="2768600" y="5251450"/>
          <p14:tracePt t="42510" x="2751138" y="5259388"/>
          <p14:tracePt t="42527" x="2724150" y="5295900"/>
          <p14:tracePt t="42544" x="2705100" y="5313363"/>
          <p14:tracePt t="42560" x="2687638" y="5322888"/>
          <p14:tracePt t="42576" x="2616200" y="5375275"/>
          <p14:tracePt t="42593" x="2581275" y="5394325"/>
          <p14:tracePt t="42609" x="2562225" y="5411788"/>
          <p14:tracePt t="42626" x="2490788" y="5446713"/>
          <p14:tracePt t="42643" x="2446338" y="5473700"/>
          <p14:tracePt t="42660" x="2366963" y="5491163"/>
          <p14:tracePt t="42676" x="2322513" y="5510213"/>
          <p14:tracePt t="42693" x="2179638" y="5545138"/>
          <p14:tracePt t="42711" x="2116138" y="5545138"/>
          <p14:tracePt t="42727" x="2027238" y="5554663"/>
          <p14:tracePt t="42743" x="1928813" y="5562600"/>
          <p14:tracePt t="42760" x="1893888" y="5562600"/>
          <p14:tracePt t="42776" x="1866900" y="5562600"/>
          <p14:tracePt t="42793" x="1830388" y="5545138"/>
          <p14:tracePt t="42811" x="1822450" y="5545138"/>
          <p14:tracePt t="42827" x="1795463" y="5518150"/>
          <p14:tracePt t="42843" x="1776413" y="5491163"/>
          <p14:tracePt t="42861" x="1768475" y="5473700"/>
          <p14:tracePt t="42877" x="1768475" y="5465763"/>
          <p14:tracePt t="42893" x="1758950" y="5446713"/>
          <p14:tracePt t="42910" x="1758950" y="5429250"/>
          <p14:tracePt t="42927" x="1758950" y="5419725"/>
          <p14:tracePt t="42943" x="1758950" y="5402263"/>
          <p14:tracePt t="42960" x="1758950" y="5357813"/>
          <p14:tracePt t="42977" x="1758950" y="5330825"/>
          <p14:tracePt t="42993" x="1758950" y="5303838"/>
          <p14:tracePt t="43010" x="1758950" y="5251450"/>
          <p14:tracePt t="43028" x="1758950" y="5224463"/>
          <p14:tracePt t="43043" x="1758950" y="5197475"/>
          <p14:tracePt t="43060" x="1758950" y="5170488"/>
          <p14:tracePt t="43077" x="1768475" y="5153025"/>
          <p14:tracePt t="43093" x="1768475" y="5143500"/>
          <p14:tracePt t="43115" x="1768475" y="5133975"/>
          <p14:tracePt t="43141" x="1768475" y="5126038"/>
          <p14:tracePt t="43153" x="1768475" y="5116513"/>
          <p14:tracePt t="43166" x="1768475" y="5099050"/>
          <p14:tracePt t="43192" x="1776413" y="5099050"/>
          <p14:tracePt t="43204" x="1776413" y="5089525"/>
          <p14:tracePt t="43216" x="1776413" y="5081588"/>
          <p14:tracePt t="43229" x="1776413" y="5072063"/>
          <p14:tracePt t="43243" x="1776413" y="5062538"/>
          <p14:tracePt t="43259" x="1776413" y="5054600"/>
          <p14:tracePt t="43280" x="1776413" y="5045075"/>
          <p14:tracePt t="43293" x="1785938" y="5045075"/>
          <p14:tracePt t="43382" x="1785938" y="5037138"/>
          <p14:tracePt t="43408" x="1795463" y="5037138"/>
          <p14:tracePt t="43459" x="1803400" y="5037138"/>
          <p14:tracePt t="43625" x="1812925" y="5037138"/>
          <p14:tracePt t="43637" x="1822450" y="5037138"/>
          <p14:tracePt t="43650" x="1857375" y="5037138"/>
          <p14:tracePt t="43662" x="1919288" y="5037138"/>
          <p14:tracePt t="43677" x="2027238" y="5027613"/>
          <p14:tracePt t="43694" x="2152650" y="5010150"/>
          <p14:tracePt t="43711" x="2384425" y="4956175"/>
          <p14:tracePt t="43728" x="2482850" y="4938713"/>
          <p14:tracePt t="43744" x="2571750" y="4919663"/>
          <p14:tracePt t="43761" x="2847975" y="4875213"/>
          <p14:tracePt t="43779" x="3009900" y="4848225"/>
          <p14:tracePt t="43794" x="3205163" y="4848225"/>
          <p14:tracePt t="43811" x="3340100" y="4848225"/>
          <p14:tracePt t="43827" x="3571875" y="4848225"/>
          <p14:tracePt t="43845" x="3724275" y="4848225"/>
          <p14:tracePt t="43861" x="3830638" y="4857750"/>
          <p14:tracePt t="43878" x="4044950" y="4902200"/>
          <p14:tracePt t="43894" x="4116388" y="4919663"/>
          <p14:tracePt t="43911" x="4179888" y="4938713"/>
          <p14:tracePt t="43927" x="4241800" y="4973638"/>
          <p14:tracePt t="43944" x="4259263" y="4973638"/>
          <p14:tracePt t="43961" x="4286250" y="4991100"/>
          <p14:tracePt t="43977" x="4313238" y="5010150"/>
          <p14:tracePt t="43995" x="4330700" y="5018088"/>
          <p14:tracePt t="44011" x="4340225" y="5027613"/>
          <p14:tracePt t="44028" x="4348163" y="5045075"/>
          <p14:tracePt t="44045" x="4348163" y="5054600"/>
          <p14:tracePt t="44061" x="4357688" y="5054600"/>
          <p14:tracePt t="44077" x="4357688" y="5062538"/>
          <p14:tracePt t="44093" x="4357688" y="5072063"/>
          <p14:tracePt t="44110" x="4348163" y="5072063"/>
          <p14:tracePt t="44262" x="4330700" y="5081588"/>
          <p14:tracePt t="44300" x="4322763" y="5081588"/>
          <p14:tracePt t="44312" x="4313238" y="5089525"/>
          <p14:tracePt t="44337" x="4268788" y="5116513"/>
          <p14:tracePt t="44343" x="4214813" y="5160963"/>
          <p14:tracePt t="44360" x="4062413" y="5259388"/>
          <p14:tracePt t="44380" x="4000500" y="5303838"/>
          <p14:tracePt t="44393" x="3956050" y="5340350"/>
          <p14:tracePt t="44410" x="3813175" y="5446713"/>
          <p14:tracePt t="44427" x="3741738" y="5510213"/>
          <p14:tracePt t="44443" x="3687763" y="5554663"/>
          <p14:tracePt t="44460" x="3616325" y="5608638"/>
          <p14:tracePt t="44479" x="3581400" y="5634038"/>
          <p14:tracePt t="44493" x="3536950" y="5661025"/>
          <p14:tracePt t="44511" x="3482975" y="5688013"/>
          <p14:tracePt t="44529" x="3375025" y="5741988"/>
          <p14:tracePt t="44544" x="3348038" y="5759450"/>
          <p14:tracePt t="44560" x="3303588" y="5786438"/>
          <p14:tracePt t="44577" x="3214688" y="5803900"/>
          <p14:tracePt t="44595" x="3125788" y="5830888"/>
          <p14:tracePt t="44612" x="3054350" y="5830888"/>
          <p14:tracePt t="44628" x="2928938" y="5840413"/>
          <p14:tracePt t="44645" x="2874963" y="5840413"/>
          <p14:tracePt t="44661" x="2813050" y="5822950"/>
          <p14:tracePt t="44678" x="2732088" y="5803900"/>
          <p14:tracePt t="44695" x="2633663" y="5741988"/>
          <p14:tracePt t="44711" x="2608263" y="5715000"/>
          <p14:tracePt t="44728" x="2581275" y="5680075"/>
          <p14:tracePt t="44745" x="2544763" y="5608638"/>
          <p14:tracePt t="44761" x="2517775" y="5572125"/>
          <p14:tracePt t="44778" x="2500313" y="5518150"/>
          <p14:tracePt t="44795" x="2482850" y="5419725"/>
          <p14:tracePt t="44812" x="2473325" y="5384800"/>
          <p14:tracePt t="44828" x="2473325" y="5348288"/>
          <p14:tracePt t="44846" x="2473325" y="5313363"/>
          <p14:tracePt t="44862" x="2473325" y="5295900"/>
          <p14:tracePt t="44878" x="2473325" y="5259388"/>
          <p14:tracePt t="44894" x="2490788" y="5214938"/>
          <p14:tracePt t="44911" x="2536825" y="5108575"/>
          <p14:tracePt t="44929" x="2571750" y="5062538"/>
          <p14:tracePt t="44945" x="2608263" y="5018088"/>
          <p14:tracePt t="44961" x="2670175" y="4946650"/>
          <p14:tracePt t="44979" x="2697163" y="4911725"/>
          <p14:tracePt t="44995" x="2857500" y="4786313"/>
          <p14:tracePt t="45043" x="2938463" y="4751388"/>
          <p14:tracePt t="45062" x="3108325" y="4687888"/>
          <p14:tracePt t="45079" x="3170238" y="4660900"/>
          <p14:tracePt t="45095" x="3232150" y="4643438"/>
          <p14:tracePt t="45111" x="3286125" y="4633913"/>
          <p14:tracePt t="45128" x="3375025" y="4625975"/>
          <p14:tracePt t="45145" x="3411538" y="4625975"/>
          <p14:tracePt t="45161" x="3438525" y="4625975"/>
          <p14:tracePt t="45178" x="3490913" y="4625975"/>
          <p14:tracePt t="45195" x="3517900" y="4625975"/>
          <p14:tracePt t="45211" x="3554413" y="4643438"/>
          <p14:tracePt t="45228" x="3589338" y="4670425"/>
          <p14:tracePt t="45245" x="3616325" y="4687888"/>
          <p14:tracePt t="45261" x="3625850" y="4705350"/>
          <p14:tracePt t="45278" x="3643313" y="4724400"/>
          <p14:tracePt t="45294" x="3660775" y="4786313"/>
          <p14:tracePt t="45312" x="3670300" y="4803775"/>
          <p14:tracePt t="45328" x="3679825" y="4822825"/>
          <p14:tracePt t="45345" x="3679825" y="4857750"/>
          <p14:tracePt t="45361" x="3687763" y="4867275"/>
          <p14:tracePt t="45378" x="3687763" y="4875213"/>
          <p14:tracePt t="45394" x="3687763" y="4894263"/>
          <p14:tracePt t="45411" x="3687763" y="4902200"/>
          <p14:tracePt t="45447" x="3687763" y="4911725"/>
          <p14:tracePt t="47026" x="3687763" y="4919663"/>
          <p14:tracePt t="47403" x="3687763" y="4929188"/>
          <p14:tracePt t="47493" x="3687763" y="4938713"/>
          <p14:tracePt t="47531" x="3679825" y="4956175"/>
          <p14:tracePt t="47544" x="3660775" y="4965700"/>
          <p14:tracePt t="47556" x="3652838" y="4991100"/>
          <p14:tracePt t="47569" x="3643313" y="5010150"/>
          <p14:tracePt t="47582" x="3616325" y="5037138"/>
          <p14:tracePt t="47596" x="3608388" y="5054600"/>
          <p14:tracePt t="47612" x="3589338" y="5062538"/>
          <p14:tracePt t="47629" x="3562350" y="5081588"/>
          <p14:tracePt t="47646" x="3536950" y="5099050"/>
          <p14:tracePt t="47662" x="3527425" y="5108575"/>
          <p14:tracePt t="47679" x="3500438" y="5116513"/>
          <p14:tracePt t="47695" x="3429000" y="5153025"/>
          <p14:tracePt t="47712" x="3384550" y="5180013"/>
          <p14:tracePt t="47728" x="3357563" y="5187950"/>
          <p14:tracePt t="47745" x="3295650" y="5232400"/>
          <p14:tracePt t="47762" x="3259138" y="5241925"/>
          <p14:tracePt t="47779" x="3232150" y="5268913"/>
          <p14:tracePt t="47795" x="3160713" y="5295900"/>
          <p14:tracePt t="47813" x="3125788" y="5313363"/>
          <p14:tracePt t="47828" x="3098800" y="5322888"/>
          <p14:tracePt t="47845" x="3071813" y="5340350"/>
          <p14:tracePt t="47862" x="3009900" y="5348288"/>
          <p14:tracePt t="47879" x="2982913" y="5357813"/>
          <p14:tracePt t="47895" x="2946400" y="5367338"/>
          <p14:tracePt t="47912" x="2857500" y="5375275"/>
          <p14:tracePt t="47929" x="2822575" y="5375275"/>
          <p14:tracePt t="47945" x="2776538" y="5375275"/>
          <p14:tracePt t="47962" x="2724150" y="5375275"/>
          <p14:tracePt t="47979" x="2705100" y="5367338"/>
          <p14:tracePt t="47995" x="2687638" y="5357813"/>
          <p14:tracePt t="48012" x="2670175" y="5330825"/>
          <p14:tracePt t="48029" x="2660650" y="5313363"/>
          <p14:tracePt t="48045" x="2660650" y="5295900"/>
          <p14:tracePt t="48062" x="2660650" y="5259388"/>
          <p14:tracePt t="48079" x="2660650" y="5251450"/>
          <p14:tracePt t="48095" x="2660650" y="5232400"/>
          <p14:tracePt t="48112" x="2660650" y="5214938"/>
          <p14:tracePt t="48130" x="2660650" y="5205413"/>
          <p14:tracePt t="48155" x="2679700" y="5197475"/>
          <p14:tracePt t="48168" x="2697163" y="5180013"/>
          <p14:tracePt t="48181" x="2714625" y="5170488"/>
          <p14:tracePt t="48195" x="2741613" y="5143500"/>
          <p14:tracePt t="48212" x="2786063" y="5126038"/>
          <p14:tracePt t="48229" x="2867025" y="5072063"/>
          <p14:tracePt t="48246" x="2901950" y="5037138"/>
          <p14:tracePt t="48262" x="2955925" y="5010150"/>
          <p14:tracePt t="48279" x="3036888" y="4973638"/>
          <p14:tracePt t="48296" x="3081338" y="4956175"/>
          <p14:tracePt t="48312" x="3133725" y="4946650"/>
          <p14:tracePt t="48328" x="3179763" y="4946650"/>
          <p14:tracePt t="48345" x="3268663" y="4946650"/>
          <p14:tracePt t="48362" x="3322638" y="4946650"/>
          <p14:tracePt t="48378" x="3367088" y="4946650"/>
          <p14:tracePt t="48395" x="3509963" y="4991100"/>
          <p14:tracePt t="48412" x="3562350" y="5018088"/>
          <p14:tracePt t="48429" x="3589338" y="5027613"/>
          <p14:tracePt t="48446" x="3633788" y="5062538"/>
          <p14:tracePt t="48463" x="3652838" y="5072063"/>
          <p14:tracePt t="48479" x="3670300" y="5081588"/>
          <p14:tracePt t="48496" x="3670300" y="5089525"/>
          <p14:tracePt t="48512" x="3687763" y="5108575"/>
          <p14:tracePt t="48529" x="3697288" y="5116513"/>
          <p14:tracePt t="48546" x="3705225" y="5116513"/>
          <p14:tracePt t="48563" x="3705225" y="5126038"/>
          <p14:tracePt t="48579" x="3705225" y="5133975"/>
          <p14:tracePt t="48595" x="3705225" y="5143500"/>
          <p14:tracePt t="48612" x="3697288" y="5160963"/>
          <p14:tracePt t="48629" x="3679825" y="5170488"/>
          <p14:tracePt t="48645" x="3652838" y="5187950"/>
          <p14:tracePt t="48662" x="3509963" y="5276850"/>
          <p14:tracePt t="48680" x="3375025" y="5340350"/>
          <p14:tracePt t="48696" x="3268663" y="5394325"/>
          <p14:tracePt t="48713" x="3009900" y="5483225"/>
          <p14:tracePt t="48731" x="2919413" y="5510213"/>
          <p14:tracePt t="48746" x="2847975" y="5545138"/>
          <p14:tracePt t="48763" x="2670175" y="5589588"/>
          <p14:tracePt t="48781" x="2581275" y="5599113"/>
          <p14:tracePt t="48796" x="2500313" y="5608638"/>
          <p14:tracePt t="48813" x="2411413" y="5626100"/>
          <p14:tracePt t="48829" x="2241550" y="5634038"/>
          <p14:tracePt t="48847" x="2170113" y="5634038"/>
          <p14:tracePt t="48863" x="2116138" y="5634038"/>
          <p14:tracePt t="48880" x="2009775" y="5634038"/>
          <p14:tracePt t="48897" x="1955800" y="5634038"/>
          <p14:tracePt t="48913" x="1901825" y="5634038"/>
          <p14:tracePt t="48930" x="1857375" y="5626100"/>
          <p14:tracePt t="48947" x="1839913" y="5616575"/>
          <p14:tracePt t="48963" x="1822450" y="5599113"/>
          <p14:tracePt t="48980" x="1803400" y="5572125"/>
          <p14:tracePt t="48996" x="1776413" y="5518150"/>
          <p14:tracePt t="49015" x="1776413" y="5473700"/>
          <p14:tracePt t="49031" x="1768475" y="5411788"/>
          <p14:tracePt t="49046" x="1768475" y="5268913"/>
          <p14:tracePt t="49063" x="1776413" y="5224463"/>
          <p14:tracePt t="49079" x="1785938" y="5170488"/>
          <p14:tracePt t="49095" x="1874838" y="4991100"/>
          <p14:tracePt t="49113" x="1946275" y="4902200"/>
          <p14:tracePt t="49129" x="2009775" y="4830763"/>
          <p14:tracePt t="49145" x="2054225" y="4759325"/>
          <p14:tracePt t="49162" x="2179638" y="4625975"/>
          <p14:tracePt t="49179" x="2276475" y="4562475"/>
          <p14:tracePt t="49195" x="2455863" y="4456113"/>
          <p14:tracePt t="49213" x="2544763" y="4411663"/>
          <p14:tracePt t="49229" x="2643188" y="4384675"/>
          <p14:tracePt t="49245" x="2741613" y="4357688"/>
          <p14:tracePt t="49262" x="2894013" y="4340225"/>
          <p14:tracePt t="49280" x="2965450" y="4330700"/>
          <p14:tracePt t="49296" x="3054350" y="4330700"/>
          <p14:tracePt t="49312" x="3251200" y="4367213"/>
          <p14:tracePt t="49329" x="3340100" y="4402138"/>
          <p14:tracePt t="49346" x="3438525" y="4438650"/>
          <p14:tracePt t="49362" x="3598863" y="4581525"/>
          <p14:tracePt t="49379" x="3670300" y="4643438"/>
          <p14:tracePt t="49396" x="3705225" y="4724400"/>
          <p14:tracePt t="49412" x="3732213" y="4776788"/>
          <p14:tracePt t="49430" x="3786188" y="4965700"/>
          <p14:tracePt t="49448" x="3786188" y="5037138"/>
          <p14:tracePt t="49463" x="3795713" y="5099050"/>
          <p14:tracePt t="49479" x="3795713" y="5180013"/>
          <p14:tracePt t="49496" x="3795713" y="5205413"/>
          <p14:tracePt t="49513" x="3786188" y="5241925"/>
          <p14:tracePt t="49530" x="3741738" y="5303838"/>
          <p14:tracePt t="49546" x="3705225" y="5340350"/>
          <p14:tracePt t="49562" x="3660775" y="5375275"/>
          <p14:tracePt t="49579" x="3589338" y="5429250"/>
          <p14:tracePt t="49596" x="3562350" y="5446713"/>
          <p14:tracePt t="49612" x="3544888" y="5465763"/>
          <p14:tracePt t="49629" x="3527425" y="5483225"/>
          <p14:tracePt t="49646" x="3465513" y="5518150"/>
          <p14:tracePt t="49663" x="3419475" y="5537200"/>
          <p14:tracePt t="49679" x="3357563" y="5562600"/>
          <p14:tracePt t="49696" x="3241675" y="5599113"/>
          <p14:tracePt t="49713" x="3179763" y="5616575"/>
          <p14:tracePt t="49730" x="3116263" y="5626100"/>
          <p14:tracePt t="49746" x="2894013" y="5634038"/>
          <p14:tracePt t="49764" x="2795588" y="5634038"/>
          <p14:tracePt t="49780" x="2687638" y="5634038"/>
          <p14:tracePt t="49796" x="2465388" y="5626100"/>
          <p14:tracePt t="49814" x="2411413" y="5599113"/>
          <p14:tracePt t="49830" x="2357438" y="5554663"/>
          <p14:tracePt t="49847" x="2295525" y="5500688"/>
          <p14:tracePt t="49864" x="2268538" y="5465763"/>
          <p14:tracePt t="49880" x="2259013" y="5438775"/>
          <p14:tracePt t="49897" x="2259013" y="5419725"/>
          <p14:tracePt t="49913" x="2241550" y="5330825"/>
          <p14:tracePt t="49930" x="2241550" y="5276850"/>
          <p14:tracePt t="49947" x="2241550" y="5232400"/>
          <p14:tracePt t="49963" x="2241550" y="5153025"/>
          <p14:tracePt t="49981" x="2251075" y="5126038"/>
          <p14:tracePt t="49996" x="2268538" y="5072063"/>
          <p14:tracePt t="50013" x="2322513" y="4965700"/>
          <p14:tracePt t="50030" x="2347913" y="4894263"/>
          <p14:tracePt t="50046" x="2374900" y="4857750"/>
          <p14:tracePt t="50062" x="2411413" y="4813300"/>
          <p14:tracePt t="50079" x="2473325" y="4732338"/>
          <p14:tracePt t="50096" x="2527300" y="4697413"/>
          <p14:tracePt t="50112" x="2598738" y="4652963"/>
          <p14:tracePt t="50129" x="2768600" y="4581525"/>
          <p14:tracePt t="50146" x="2857500" y="4545013"/>
          <p14:tracePt t="50163" x="2938463" y="4518025"/>
          <p14:tracePt t="50179" x="3089275" y="4510088"/>
          <p14:tracePt t="50196" x="3197225" y="4500563"/>
          <p14:tracePt t="50213" x="3303588" y="4500563"/>
          <p14:tracePt t="50229" x="3544888" y="4537075"/>
          <p14:tracePt t="50247" x="3670300" y="4581525"/>
          <p14:tracePt t="50263" x="3759200" y="4625975"/>
          <p14:tracePt t="50279" x="3840163" y="4670425"/>
          <p14:tracePt t="50296" x="3956050" y="4732338"/>
          <p14:tracePt t="50313" x="4010025" y="4768850"/>
          <p14:tracePt t="50329" x="4054475" y="4795838"/>
          <p14:tracePt t="50346" x="4116388" y="4840288"/>
          <p14:tracePt t="50363" x="4143375" y="4875213"/>
          <p14:tracePt t="50379" x="4152900" y="4894263"/>
          <p14:tracePt t="50396" x="4179888" y="4956175"/>
          <p14:tracePt t="50413" x="4179888" y="4983163"/>
          <p14:tracePt t="50429" x="4179888" y="5000625"/>
          <p14:tracePt t="50446" x="4179888" y="5027613"/>
          <p14:tracePt t="50464" x="4179888" y="5037138"/>
          <p14:tracePt t="50479" x="4179888" y="5045075"/>
          <p14:tracePt t="50496" x="4170363" y="5045075"/>
          <p14:tracePt t="50512" x="4152900" y="5054600"/>
          <p14:tracePt t="50529" x="4143375" y="5062538"/>
          <p14:tracePt t="50546" x="4133850" y="5062538"/>
          <p14:tracePt t="50562" x="4125913" y="5062538"/>
          <p14:tracePt t="50579" x="4116388" y="5062538"/>
          <p14:tracePt t="50602" x="4108450" y="5062538"/>
          <p14:tracePt t="50845" x="4098925" y="5062538"/>
          <p14:tracePt t="50896" x="4089400" y="5062538"/>
          <p14:tracePt t="50909" x="4081463" y="5062538"/>
          <p14:tracePt t="50921" x="4062413" y="5062538"/>
          <p14:tracePt t="50934" x="4037013" y="5054600"/>
          <p14:tracePt t="50947" x="4010025" y="5037138"/>
          <p14:tracePt t="50963" x="3946525" y="4983163"/>
          <p14:tracePt t="50980" x="3894138" y="4911725"/>
          <p14:tracePt t="50997" x="3803650" y="4724400"/>
          <p14:tracePt t="51014" x="3759200" y="4598988"/>
          <p14:tracePt t="51031" x="3751263" y="4500563"/>
          <p14:tracePt t="51047" x="3741738" y="4367213"/>
          <p14:tracePt t="51063" x="3741738" y="4313238"/>
          <p14:tracePt t="51079" x="3741738" y="4251325"/>
          <p14:tracePt t="51096" x="3741738" y="4143375"/>
          <p14:tracePt t="51114" x="3741738" y="4098925"/>
          <p14:tracePt t="51129" x="3751263" y="4054475"/>
          <p14:tracePt t="51146" x="3759200" y="4010025"/>
          <p14:tracePt t="51146" x="3759200" y="3973513"/>
          <p14:tracePt t="51163" x="3776663" y="3902075"/>
          <p14:tracePt t="51179" x="3795713" y="3857625"/>
          <p14:tracePt t="51196" x="3803650" y="3813175"/>
          <p14:tracePt t="51213" x="3822700" y="3732213"/>
          <p14:tracePt t="51230" x="3822700" y="3705225"/>
          <p14:tracePt t="51246" x="3822700" y="3687763"/>
          <p14:tracePt t="51262" x="3822700" y="3670300"/>
          <p14:tracePt t="51281" x="3813175" y="3660775"/>
          <p14:tracePt t="51296" x="3803650" y="3652838"/>
          <p14:tracePt t="51329" x="3795713" y="3652838"/>
          <p14:tracePt t="51367" x="3795713" y="3670300"/>
          <p14:tracePt t="51431" x="3795713" y="3714750"/>
          <p14:tracePt t="51444" x="3803650" y="3813175"/>
          <p14:tracePt t="51456" x="3813175" y="3929063"/>
          <p14:tracePt t="51469" x="3848100" y="4054475"/>
          <p14:tracePt t="51482" x="3894138" y="4170363"/>
          <p14:tracePt t="51497" x="3938588" y="4295775"/>
          <p14:tracePt t="51514" x="3965575" y="4384675"/>
          <p14:tracePt t="51530" x="4044950" y="4554538"/>
          <p14:tracePt t="51547" x="4071938" y="4660900"/>
          <p14:tracePt t="51564" x="4125913" y="4776788"/>
          <p14:tracePt t="51580" x="4205288" y="4911725"/>
          <p14:tracePt t="51598" x="4224338" y="4956175"/>
          <p14:tracePt t="51614" x="4251325" y="4983163"/>
          <p14:tracePt t="51633" x="4268788" y="5010150"/>
          <p14:tracePt t="51648" x="4276725" y="5018088"/>
          <p14:tracePt t="51663" x="4276725" y="5027613"/>
          <p14:tracePt t="51711" x="4259263" y="5027613"/>
          <p14:tracePt t="51775" x="4224338" y="5010150"/>
          <p14:tracePt t="51787" x="4197350" y="4983163"/>
          <p14:tracePt t="51800" x="4108450" y="4919663"/>
          <p14:tracePt t="51814" x="3946525" y="4822825"/>
          <p14:tracePt t="51831" x="3786188" y="4660900"/>
          <p14:tracePt t="51847" x="3625850" y="4510088"/>
          <p14:tracePt t="51865" x="3554413" y="4446588"/>
          <p14:tracePt t="51880" x="3509963" y="4384675"/>
          <p14:tracePt t="51897" x="3482975" y="4340225"/>
          <p14:tracePt t="51914" x="3429000" y="4241800"/>
          <p14:tracePt t="51932" x="3402013" y="4205288"/>
          <p14:tracePt t="51947" x="3384550" y="4170363"/>
          <p14:tracePt t="51964" x="3357563" y="4125913"/>
          <p14:tracePt t="51981" x="3348038" y="4116388"/>
          <p14:tracePt t="51997" x="3340100" y="4098925"/>
          <p14:tracePt t="52014" x="3330575" y="4089400"/>
          <p14:tracePt t="52032" x="3322638" y="4089400"/>
          <p14:tracePt t="52050" x="3313113" y="4081463"/>
          <p14:tracePt t="52067" x="3303588" y="4081463"/>
          <p14:tracePt t="52106" x="3295650" y="4071938"/>
          <p14:tracePt t="52144" x="3295650" y="4089400"/>
          <p14:tracePt t="52272" x="3303588" y="4133850"/>
          <p14:tracePt t="52285" x="3322638" y="4214813"/>
          <p14:tracePt t="52297" x="3340100" y="4313238"/>
          <p14:tracePt t="52310" x="3367088" y="4402138"/>
          <p14:tracePt t="52323" x="3384550" y="4483100"/>
          <p14:tracePt t="52336" x="3402013" y="4572000"/>
          <p14:tracePt t="52348" x="3419475" y="4652963"/>
          <p14:tracePt t="52364" x="3438525" y="4741863"/>
          <p14:tracePt t="52380" x="3446463" y="4803775"/>
          <p14:tracePt t="52397" x="3465513" y="4946650"/>
          <p14:tracePt t="52414" x="3473450" y="5045075"/>
          <p14:tracePt t="52430" x="3482975" y="5116513"/>
          <p14:tracePt t="52447" x="3482975" y="5205413"/>
          <p14:tracePt t="52465" x="3482975" y="5232400"/>
          <p14:tracePt t="52481" x="3490913" y="5259388"/>
          <p14:tracePt t="52497" x="3517900" y="5330825"/>
          <p14:tracePt t="52515" x="3527425" y="5357813"/>
          <p14:tracePt t="52530" x="3544888" y="5384800"/>
          <p14:tracePt t="52546" x="3571875" y="5419725"/>
          <p14:tracePt t="52563" x="3608388" y="5473700"/>
          <p14:tracePt t="52580" x="3625850" y="5473700"/>
          <p14:tracePt t="52596" x="3625850" y="5491163"/>
          <p14:tracePt t="52614" x="3643313" y="5510213"/>
          <p14:tracePt t="52630" x="3633788" y="5510213"/>
          <p14:tracePt t="52730" x="3608388" y="5491163"/>
          <p14:tracePt t="52743" x="3554413" y="5429250"/>
          <p14:tracePt t="52756" x="3429000" y="5286375"/>
          <p14:tracePt t="52768" x="3313113" y="5170488"/>
          <p14:tracePt t="52782" x="3187700" y="5037138"/>
          <p14:tracePt t="52796" x="3108325" y="4938713"/>
          <p14:tracePt t="52813" x="3044825" y="4848225"/>
          <p14:tracePt t="52831" x="2982913" y="4705350"/>
          <p14:tracePt t="52847" x="2946400" y="4652963"/>
          <p14:tracePt t="52863" x="2919413" y="4608513"/>
          <p14:tracePt t="52880" x="2874963" y="4518025"/>
          <p14:tracePt t="52897" x="2857500" y="4473575"/>
          <p14:tracePt t="52913" x="2830513" y="4429125"/>
          <p14:tracePt t="52930" x="2813050" y="4384675"/>
          <p14:tracePt t="52948" x="2795588" y="4367213"/>
          <p14:tracePt t="52963" x="2795588" y="4357688"/>
          <p14:tracePt t="52980" x="2776538" y="4340225"/>
          <p14:tracePt t="52996" x="2768600" y="4322763"/>
          <p14:tracePt t="53014" x="2759075" y="4322763"/>
          <p14:tracePt t="53030" x="2759075" y="4313238"/>
          <p14:tracePt t="53049" x="2751138" y="4313238"/>
          <p14:tracePt t="53063" x="2751138" y="4322763"/>
          <p14:tracePt t="53164" x="2751138" y="4357688"/>
          <p14:tracePt t="53177" x="2776538" y="4456113"/>
          <p14:tracePt t="53189" x="2822575" y="4589463"/>
          <p14:tracePt t="53203" x="2847975" y="4687888"/>
          <p14:tracePt t="53216" x="2874963" y="4786313"/>
          <p14:tracePt t="53231" x="2901950" y="4894263"/>
          <p14:tracePt t="53248" x="2919413" y="4983163"/>
          <p14:tracePt t="53264" x="2955925" y="5116513"/>
          <p14:tracePt t="53282" x="2973388" y="5187950"/>
          <p14:tracePt t="53298" x="2990850" y="5286375"/>
          <p14:tracePt t="53314" x="3027363" y="5438775"/>
          <p14:tracePt t="53331" x="3044825" y="5491163"/>
          <p14:tracePt t="53348" x="3062288" y="5554663"/>
          <p14:tracePt t="53364" x="3116263" y="5688013"/>
          <p14:tracePt t="53382" x="3143250" y="5732463"/>
          <p14:tracePt t="53397" x="3152775" y="5759450"/>
          <p14:tracePt t="53414" x="3160713" y="5768975"/>
          <p14:tracePt t="53431" x="3179763" y="5786438"/>
          <p14:tracePt t="53448" x="3187700" y="5786438"/>
          <p14:tracePt t="53470" x="3179763" y="5776913"/>
          <p14:tracePt t="53559" x="3160713" y="5741988"/>
          <p14:tracePt t="53572" x="3125788" y="5643563"/>
          <p14:tracePt t="53585" x="3081338" y="5500688"/>
          <p14:tracePt t="53597" x="3027363" y="5303838"/>
          <p14:tracePt t="53614" x="2973388" y="5099050"/>
          <p14:tracePt t="53630" x="2965450" y="5018088"/>
          <p14:tracePt t="53646" x="2938463" y="4830763"/>
          <p14:tracePt t="53665" x="2928938" y="4724400"/>
          <p14:tracePt t="53680" x="2919413" y="4633913"/>
          <p14:tracePt t="53697" x="2894013" y="4510088"/>
          <p14:tracePt t="53714" x="2884488" y="4446588"/>
          <p14:tracePt t="53730" x="2867025" y="4375150"/>
          <p14:tracePt t="53746" x="2847975" y="4295775"/>
          <p14:tracePt t="53764" x="2840038" y="4268788"/>
          <p14:tracePt t="53780" x="2830513" y="4241800"/>
          <p14:tracePt t="53797" x="2822575" y="4205288"/>
          <p14:tracePt t="53815" x="2822575" y="4187825"/>
          <p14:tracePt t="53830" x="2822575" y="4179888"/>
          <p14:tracePt t="53852" x="2822575" y="4170363"/>
          <p14:tracePt t="53865" x="2822575" y="4160838"/>
          <p14:tracePt t="53880" x="2822575" y="4152900"/>
          <p14:tracePt t="53929" x="2847975" y="4152900"/>
          <p14:tracePt t="53954" x="2894013" y="4143375"/>
          <p14:tracePt t="53967" x="2990850" y="4133850"/>
          <p14:tracePt t="53980" x="3089275" y="4133850"/>
          <p14:tracePt t="53992" x="3179763" y="4133850"/>
          <p14:tracePt t="54005" x="3259138" y="4152900"/>
          <p14:tracePt t="54018" x="3303588" y="4170363"/>
          <p14:tracePt t="54031" x="3348038" y="4197350"/>
          <p14:tracePt t="54047" x="3402013" y="4232275"/>
          <p14:tracePt t="54064" x="3455988" y="4259263"/>
          <p14:tracePt t="54080" x="3544888" y="4340225"/>
          <p14:tracePt t="54097" x="3589338" y="4375150"/>
          <p14:tracePt t="54113" x="3616325" y="4402138"/>
          <p14:tracePt t="54130" x="3679825" y="4491038"/>
          <p14:tracePt t="54147" x="3705225" y="4537075"/>
          <p14:tracePt t="54163" x="3741738" y="4581525"/>
          <p14:tracePt t="54180" x="3786188" y="4660900"/>
          <p14:tracePt t="54198" x="3830638" y="4741863"/>
          <p14:tracePt t="54214" x="3857625" y="4803775"/>
          <p14:tracePt t="54230" x="3875088" y="4857750"/>
          <p14:tracePt t="54247" x="3902075" y="4929188"/>
          <p14:tracePt t="54264" x="3911600" y="4946650"/>
          <p14:tracePt t="54281" x="3929063" y="4991100"/>
          <p14:tracePt t="54297" x="3973513" y="5099050"/>
          <p14:tracePt t="54315" x="3990975" y="5153025"/>
          <p14:tracePt t="54330" x="4000500" y="5180013"/>
          <p14:tracePt t="54347" x="4017963" y="5205413"/>
          <p14:tracePt t="54365" x="4017963" y="5187950"/>
          <p14:tracePt t="54477" x="4010025" y="5126038"/>
          <p14:tracePt t="54489" x="3965575" y="5018088"/>
          <p14:tracePt t="54502" x="3902075" y="4786313"/>
          <p14:tracePt t="54516" x="3848100" y="4562475"/>
          <p14:tracePt t="54531" x="3822700" y="4465638"/>
          <p14:tracePt t="54531" x="3803650" y="4367213"/>
          <p14:tracePt t="54553" x="3795713" y="4232275"/>
          <p14:tracePt t="54566" x="3786188" y="4143375"/>
          <p14:tracePt t="54581" x="3776663" y="4054475"/>
          <p14:tracePt t="54597" x="3776663" y="3983038"/>
          <p14:tracePt t="54614" x="3776663" y="3813175"/>
          <p14:tracePt t="54631" x="3776663" y="3759200"/>
          <p14:tracePt t="54647" x="3776663" y="3714750"/>
          <p14:tracePt t="54664" x="3803650" y="3652838"/>
          <p14:tracePt t="54683" x="3813175" y="3643313"/>
          <p14:tracePt t="54697" x="3822700" y="3633788"/>
          <p14:tracePt t="54714" x="3830638" y="3625850"/>
          <p14:tracePt t="54731" x="3840163" y="3625850"/>
          <p14:tracePt t="54756" x="3848100" y="3633788"/>
          <p14:tracePt t="54782" x="3867150" y="3652838"/>
          <p14:tracePt t="54796" x="3911600" y="3687763"/>
          <p14:tracePt t="54808" x="3973513" y="3751263"/>
          <p14:tracePt t="54820" x="4027488" y="3830638"/>
          <p14:tracePt t="54833" x="4089400" y="3902075"/>
          <p14:tracePt t="54847" x="4133850" y="3965575"/>
          <p14:tracePt t="54863" x="4187825" y="4037013"/>
          <p14:tracePt t="54880" x="4286250" y="4197350"/>
          <p14:tracePt t="54898" x="4340225" y="4286250"/>
          <p14:tracePt t="54913" x="4394200" y="4348163"/>
          <p14:tracePt t="54930" x="4438650" y="4429125"/>
          <p14:tracePt t="54930" x="4483100" y="4518025"/>
          <p14:tracePt t="54948" x="4518025" y="4608513"/>
          <p14:tracePt t="54964" x="4545013" y="4660900"/>
          <p14:tracePt t="54980" x="4572000" y="4714875"/>
          <p14:tracePt t="54998" x="4608513" y="4776788"/>
          <p14:tracePt t="54998" x="4652963" y="4840288"/>
          <p14:tracePt t="55041" x="4670425" y="4867275"/>
          <p14:tracePt t="55050" x="4687888" y="4911725"/>
          <p14:tracePt t="55064" x="4705350" y="4929188"/>
          <p14:tracePt t="55080" x="4714875" y="4956175"/>
          <p14:tracePt t="55097" x="4732338" y="4983163"/>
          <p14:tracePt t="55114" x="4732338" y="4991100"/>
          <p14:tracePt t="55152" x="4724400" y="4983163"/>
          <p14:tracePt t="55190" x="4714875" y="4973638"/>
          <p14:tracePt t="55203" x="4705350" y="4965700"/>
          <p14:tracePt t="55216" x="4697413" y="4946650"/>
          <p14:tracePt t="55228" x="4679950" y="4929188"/>
          <p14:tracePt t="55241" x="4660900" y="4875213"/>
          <p14:tracePt t="55255" x="4625975" y="4830763"/>
          <p14:tracePt t="55267" x="4598988" y="4776788"/>
          <p14:tracePt t="55281" x="4545013" y="4687888"/>
          <p14:tracePt t="55297" x="4510088" y="4598988"/>
          <p14:tracePt t="55314" x="4429125" y="4456113"/>
          <p14:tracePt t="55331" x="4402138" y="4384675"/>
          <p14:tracePt t="55347" x="4367213" y="4276725"/>
          <p14:tracePt t="55364" x="4340225" y="4160838"/>
          <p14:tracePt t="55364" x="4313238" y="4054475"/>
          <p14:tracePt t="55381" x="4286250" y="3983038"/>
          <p14:tracePt t="55397" x="4268788" y="3857625"/>
          <p14:tracePt t="55414" x="4259263" y="3751263"/>
          <p14:tracePt t="55431" x="4241800" y="3625850"/>
          <p14:tracePt t="55448" x="4241800" y="3589338"/>
          <p14:tracePt t="55464" x="4241800" y="3562350"/>
          <p14:tracePt t="55481" x="4241800" y="3536950"/>
          <p14:tracePt t="55497" x="4241800" y="3527425"/>
          <p14:tracePt t="55514" x="4241800" y="3536950"/>
          <p14:tracePt t="55636" x="4268788" y="3571875"/>
          <p14:tracePt t="55649" x="4313238" y="3643313"/>
          <p14:tracePt t="55662" x="4394200" y="3786188"/>
          <p14:tracePt t="55675" x="4465638" y="3919538"/>
          <p14:tracePt t="55687" x="4518025" y="4010025"/>
          <p14:tracePt t="55700" x="4562475" y="4098925"/>
          <p14:tracePt t="55715" x="4598988" y="4187825"/>
          <p14:tracePt t="55731" x="4633913" y="4276725"/>
          <p14:tracePt t="55748" x="4714875" y="4411663"/>
          <p14:tracePt t="55766" x="4751388" y="4483100"/>
          <p14:tracePt t="55781" x="4795838" y="4554538"/>
          <p14:tracePt t="55798" x="4848225" y="4679950"/>
          <p14:tracePt t="55815" x="4875213" y="4724400"/>
          <p14:tracePt t="55831" x="4884738" y="4741863"/>
          <p14:tracePt t="55848" x="4894263" y="4751388"/>
          <p14:tracePt t="55865" x="4894263" y="4759325"/>
          <p14:tracePt t="55881" x="4894263" y="4751388"/>
          <p14:tracePt t="55917" x="4884738" y="4751388"/>
          <p14:tracePt t="55930" x="4867275" y="4732338"/>
          <p14:tracePt t="55942" x="4803775" y="4670425"/>
          <p14:tracePt t="55955" x="4697413" y="4572000"/>
          <p14:tracePt t="55967" x="4598988" y="4491038"/>
          <p14:tracePt t="55982" x="4545013" y="4438650"/>
          <p14:tracePt t="55998" x="4446588" y="4367213"/>
          <p14:tracePt t="56019" x="4411663" y="4330700"/>
          <p14:tracePt t="56031" x="4367213" y="4286250"/>
          <p14:tracePt t="56047" x="4313238" y="4232275"/>
          <p14:tracePt t="56064" x="4268788" y="4187825"/>
          <p14:tracePt t="56081" x="4152900" y="4071938"/>
          <p14:tracePt t="56097" x="4089400" y="3990975"/>
          <p14:tracePt t="56114" x="4037013" y="3902075"/>
          <p14:tracePt t="56130" x="3938588" y="3768725"/>
          <p14:tracePt t="56148" x="3902075" y="3714750"/>
          <p14:tracePt t="56164" x="3867150" y="3670300"/>
          <p14:tracePt t="56180" x="3803650" y="3598863"/>
          <p14:tracePt t="56198" x="3786188" y="3571875"/>
          <p14:tracePt t="56214" x="3768725" y="3562350"/>
          <p14:tracePt t="56231" x="3759200" y="3554413"/>
          <p14:tracePt t="56248" x="3751263" y="3554413"/>
          <p14:tracePt t="56273" x="3751263" y="3571875"/>
          <p14:tracePt t="56350" x="3751263" y="3598863"/>
          <p14:tracePt t="56362" x="3759200" y="3705225"/>
          <p14:tracePt t="56375" x="3813175" y="3902075"/>
          <p14:tracePt t="56388" x="3840163" y="4044950"/>
          <p14:tracePt t="56400" x="3867150" y="4152900"/>
          <p14:tracePt t="56415" x="3894138" y="4295775"/>
          <p14:tracePt t="56431" x="3911600" y="4384675"/>
          <p14:tracePt t="56448" x="3965575" y="4562475"/>
          <p14:tracePt t="56466" x="3990975" y="4670425"/>
          <p14:tracePt t="56481" x="4027488" y="4795838"/>
          <p14:tracePt t="56499" x="4071938" y="4946650"/>
          <p14:tracePt t="56516" x="4089400" y="4991100"/>
          <p14:tracePt t="56532" x="4108450" y="5027613"/>
          <p14:tracePt t="56547" x="4125913" y="5072063"/>
          <p14:tracePt t="56564" x="4133850" y="5116513"/>
          <p14:tracePt t="56581" x="4143375" y="5126038"/>
          <p14:tracePt t="56597" x="4143375" y="5133975"/>
          <p14:tracePt t="56614" x="4125913" y="5133975"/>
          <p14:tracePt t="56681" x="4108450" y="5133975"/>
          <p14:tracePt t="56694" x="4071938" y="5116513"/>
          <p14:tracePt t="56706" x="4000500" y="5089525"/>
          <p14:tracePt t="56719" x="3911600" y="5027613"/>
          <p14:tracePt t="56732" x="3776663" y="4946650"/>
          <p14:tracePt t="56748" x="3652838" y="4867275"/>
          <p14:tracePt t="56765" x="3571875" y="4795838"/>
          <p14:tracePt t="56782" x="3419475" y="4625975"/>
          <p14:tracePt t="56799" x="3367088" y="4562475"/>
          <p14:tracePt t="56815" x="3313113" y="4500563"/>
          <p14:tracePt t="56832" x="3276600" y="4419600"/>
          <p14:tracePt t="56849" x="3259138" y="4384675"/>
          <p14:tracePt t="56865" x="3241675" y="4348163"/>
          <p14:tracePt t="56881" x="3232150" y="4295775"/>
          <p14:tracePt t="56899" x="3232150" y="4268788"/>
          <p14:tracePt t="56915" x="3224213" y="4259263"/>
          <p14:tracePt t="56931" x="3224213" y="4251325"/>
          <p14:tracePt t="56949" x="3214688" y="4251325"/>
          <p14:tracePt t="56974" x="3214688" y="4259263"/>
          <p14:tracePt t="57050" x="3214688" y="4303713"/>
          <p14:tracePt t="57065" x="3214688" y="4394200"/>
          <p14:tracePt t="57076" x="3232150" y="4545013"/>
          <p14:tracePt t="57089" x="3259138" y="4751388"/>
          <p14:tracePt t="57101" x="3268663" y="4875213"/>
          <p14:tracePt t="57115" x="3276600" y="4965700"/>
          <p14:tracePt t="57132" x="3276600" y="5045075"/>
          <p14:tracePt t="57148" x="3286125" y="5232400"/>
          <p14:tracePt t="57166" x="3295650" y="5295900"/>
          <p14:tracePt t="57182" x="3303588" y="5340350"/>
          <p14:tracePt t="57199" x="3322638" y="5384800"/>
          <p14:tracePt t="57199" x="3330575" y="5429250"/>
          <p14:tracePt t="57216" x="3357563" y="5483225"/>
          <p14:tracePt t="57232" x="3367088" y="5518150"/>
          <p14:tracePt t="57248" x="3375025" y="5537200"/>
          <p14:tracePt t="57265" x="3384550" y="5554663"/>
          <p14:tracePt t="57282" x="3384550" y="5545138"/>
          <p14:tracePt t="57344" x="3340100" y="5510213"/>
          <p14:tracePt t="57356" x="3268663" y="5438775"/>
          <p14:tracePt t="57369" x="3197225" y="5330825"/>
          <p14:tracePt t="57382" x="3081338" y="5143500"/>
          <p14:tracePt t="57398" x="3009900" y="5018088"/>
          <p14:tracePt t="57415" x="2965450" y="4929188"/>
          <p14:tracePt t="57432" x="2919413" y="4803775"/>
          <p14:tracePt t="57449" x="2901950" y="4724400"/>
          <p14:tracePt t="57465" x="2894013" y="4652963"/>
          <p14:tracePt t="57482" x="2874963" y="4545013"/>
          <p14:tracePt t="57499" x="2867025" y="4518025"/>
          <p14:tracePt t="57515" x="2857500" y="4500563"/>
          <p14:tracePt t="57532" x="2847975" y="4465638"/>
          <p14:tracePt t="57550" x="2840038" y="4456113"/>
          <p14:tracePt t="57564" x="2840038" y="4446588"/>
          <p14:tracePt t="57581" x="2830513" y="4429125"/>
          <p14:tracePt t="57597" x="2822575" y="4419600"/>
          <p14:tracePt t="57615" x="2813050" y="4419600"/>
          <p14:tracePt t="57637" x="2803525" y="4419600"/>
          <p14:tracePt t="57675" x="2803525" y="4438650"/>
          <p14:tracePt t="57714" x="2803525" y="4491038"/>
          <p14:tracePt t="57726" x="2830513" y="4589463"/>
          <p14:tracePt t="57739" x="2874963" y="4732338"/>
          <p14:tracePt t="57752" x="2911475" y="4822825"/>
          <p14:tracePt t="57767" x="2928938" y="4857750"/>
          <p14:tracePt t="57782" x="2946400" y="4902200"/>
          <p14:tracePt t="57798" x="2965450" y="4946650"/>
          <p14:tracePt t="57816" x="2973388" y="4946650"/>
          <p14:tracePt t="57832" x="2973388" y="4956175"/>
          <p14:tracePt t="57849" x="2982913" y="4956175"/>
          <p14:tracePt t="57880" x="2982913" y="4965700"/>
          <p14:tracePt t="57891" x="2990850" y="4965700"/>
          <p14:tracePt t="76030" x="2965450" y="4983163"/>
          <p14:tracePt t="76827" x="2928938" y="5000625"/>
          <p14:tracePt t="76840" x="2857500" y="5037138"/>
          <p14:tracePt t="76854" x="2768600" y="5089525"/>
          <p14:tracePt t="76865" x="2687638" y="5126038"/>
          <p14:tracePt t="76878" x="2625725" y="5160963"/>
          <p14:tracePt t="76891" x="2562225" y="5205413"/>
          <p14:tracePt t="76905" x="2509838" y="5241925"/>
          <p14:tracePt t="76921" x="2473325" y="5286375"/>
          <p14:tracePt t="76938" x="2411413" y="5357813"/>
          <p14:tracePt t="76955" x="2384425" y="5375275"/>
          <p14:tracePt t="76971" x="2366963" y="5394325"/>
          <p14:tracePt t="76990" x="2347913" y="5402263"/>
          <p14:tracePt t="77005" x="2303463" y="5402263"/>
          <p14:tracePt t="77022" x="2276475" y="5402263"/>
          <p14:tracePt t="77038" x="2251075" y="5402263"/>
          <p14:tracePt t="77054" x="2205038" y="5394325"/>
          <p14:tracePt t="77072" x="2170113" y="5367338"/>
          <p14:tracePt t="77088" x="2133600" y="5330825"/>
          <p14:tracePt t="77105" x="2089150" y="5241925"/>
          <p14:tracePt t="77123" x="2081213" y="5197475"/>
          <p14:tracePt t="77138" x="2071688" y="5143500"/>
          <p14:tracePt t="77155" x="2062163" y="5037138"/>
          <p14:tracePt t="77172" x="2062163" y="4973638"/>
          <p14:tracePt t="77188" x="2071688" y="4919663"/>
          <p14:tracePt t="77205" x="2089150" y="4875213"/>
          <p14:tracePt t="77221" x="2125663" y="4822825"/>
          <p14:tracePt t="77239" x="2179638" y="4786313"/>
          <p14:tracePt t="77255" x="2268538" y="4724400"/>
          <p14:tracePt t="77271" x="2517775" y="4633913"/>
          <p14:tracePt t="77288" x="2660650" y="4616450"/>
          <p14:tracePt t="77305" x="2803525" y="4598988"/>
          <p14:tracePt t="77321" x="3027363" y="4616450"/>
          <p14:tracePt t="77339" x="3160713" y="4705350"/>
          <p14:tracePt t="77355" x="3241675" y="4803775"/>
          <p14:tracePt t="77371" x="3367088" y="4973638"/>
          <p14:tracePt t="77390" x="3411538" y="5133975"/>
          <p14:tracePt t="77405" x="3438525" y="5241925"/>
          <p14:tracePt t="77421" x="3455988" y="5384800"/>
          <p14:tracePt t="77439" x="3455988" y="5483225"/>
          <p14:tracePt t="77455" x="3455988" y="5554663"/>
          <p14:tracePt t="77471" x="3455988" y="5599113"/>
          <p14:tracePt t="77488" x="3455988" y="5661025"/>
          <p14:tracePt t="77507" x="3455988" y="5680075"/>
          <p14:tracePt t="77521" x="3438525" y="5697538"/>
          <p14:tracePt t="77538" x="3402013" y="5724525"/>
          <p14:tracePt t="77555" x="3384550" y="5732463"/>
          <p14:tracePt t="77570" x="3375025" y="5741988"/>
          <p14:tracePt t="77587" x="3348038" y="5751513"/>
          <p14:tracePt t="77605" x="3340100" y="5751513"/>
          <p14:tracePt t="77621" x="3340100" y="5759450"/>
          <p14:tracePt t="77638" x="3330575" y="5759450"/>
          <p14:tracePt t="80780" x="3330575" y="5768975"/>
          <p14:tracePt t="81180" x="3322638" y="5768975"/>
          <p14:tracePt t="81192" x="3313113" y="5786438"/>
          <p14:tracePt t="81206" x="3303588" y="5795963"/>
          <p14:tracePt t="81218" x="3295650" y="5813425"/>
          <p14:tracePt t="81230" x="3276600" y="5830888"/>
          <p14:tracePt t="81243" x="3259138" y="5848350"/>
          <p14:tracePt t="81257" x="3232150" y="5867400"/>
          <p14:tracePt t="81272" x="3224213" y="5884863"/>
          <p14:tracePt t="81291" x="3187700" y="5911850"/>
          <p14:tracePt t="81306" x="3143250" y="5946775"/>
          <p14:tracePt t="81323" x="3108325" y="5965825"/>
          <p14:tracePt t="81340" x="3089275" y="5991225"/>
          <p14:tracePt t="81356" x="3036888" y="6037263"/>
          <p14:tracePt t="81374" x="3009900" y="6045200"/>
          <p14:tracePt t="81390" x="2973388" y="6054725"/>
          <p14:tracePt t="81406" x="2901950" y="6089650"/>
          <p14:tracePt t="81423" x="2874963" y="6089650"/>
          <p14:tracePt t="81439" x="2847975" y="6099175"/>
          <p14:tracePt t="81456" x="2822575" y="6099175"/>
          <p14:tracePt t="81474" x="2795588" y="6099175"/>
          <p14:tracePt t="81490" x="2786063" y="6099175"/>
          <p14:tracePt t="81506" x="2776538" y="6081713"/>
          <p14:tracePt t="81523" x="2768600" y="6037263"/>
          <p14:tracePt t="81540" x="2759075" y="6018213"/>
          <p14:tracePt t="81557" x="2741613" y="5991225"/>
          <p14:tracePt t="81572" x="2732088" y="5938838"/>
          <p14:tracePt t="81589" x="2732088" y="5919788"/>
          <p14:tracePt t="81605" x="2724150" y="5902325"/>
          <p14:tracePt t="81622" x="2724150" y="5840413"/>
          <p14:tracePt t="81639" x="2724150" y="5803900"/>
          <p14:tracePt t="81655" x="2724150" y="5759450"/>
          <p14:tracePt t="81672" x="2724150" y="5705475"/>
          <p14:tracePt t="81688" x="2724150" y="5616575"/>
          <p14:tracePt t="81706" x="2732088" y="5589588"/>
          <p14:tracePt t="81722" x="2751138" y="5545138"/>
          <p14:tracePt t="81738" x="2768600" y="5483225"/>
          <p14:tracePt t="81756" x="2786063" y="5446713"/>
          <p14:tracePt t="81772" x="2803525" y="5429250"/>
          <p14:tracePt t="81788" x="2813050" y="5411788"/>
          <p14:tracePt t="81806" x="2813050" y="5402263"/>
          <p14:tracePt t="81822" x="2822575" y="5402263"/>
          <p14:tracePt t="82774" x="2830513" y="5402263"/>
          <p14:tracePt t="83780" x="2830513" y="5394325"/>
          <p14:tracePt t="84243" x="2822575" y="5394325"/>
          <p14:tracePt t="84472" x="2813050" y="5394325"/>
          <p14:tracePt t="84498" x="2803525" y="5402263"/>
          <p14:tracePt t="84523" x="2795588" y="5402263"/>
          <p14:tracePt t="84549" x="2786063" y="5402263"/>
          <p14:tracePt t="84575" x="2786063" y="5394325"/>
          <p14:tracePt t="84613" x="2776538" y="5375275"/>
          <p14:tracePt t="84626" x="2776538" y="5348288"/>
          <p14:tracePt t="84638" x="2776538" y="5295900"/>
          <p14:tracePt t="84651" x="2776538" y="5197475"/>
          <p14:tracePt t="84664" x="2822575" y="5089525"/>
          <p14:tracePt t="84676" x="2857500" y="5018088"/>
          <p14:tracePt t="84691" x="2919413" y="4919663"/>
          <p14:tracePt t="84707" x="2973388" y="4848225"/>
          <p14:tracePt t="84724" x="3081338" y="4724400"/>
          <p14:tracePt t="84741" x="3152775" y="4670425"/>
          <p14:tracePt t="84757" x="3259138" y="4616450"/>
          <p14:tracePt t="84774" x="3482975" y="4562475"/>
          <p14:tracePt t="84792" x="3616325" y="4554538"/>
          <p14:tracePt t="84807" x="3751263" y="4554538"/>
          <p14:tracePt t="84824" x="3848100" y="4554538"/>
          <p14:tracePt t="84840" x="4017963" y="4625975"/>
          <p14:tracePt t="84858" x="4089400" y="4687888"/>
          <p14:tracePt t="84874" x="4160838" y="4776788"/>
          <p14:tracePt t="84891" x="4268788" y="4946650"/>
          <p14:tracePt t="84908" x="4295775" y="5010150"/>
          <p14:tracePt t="84924" x="4303713" y="5089525"/>
          <p14:tracePt t="84940" x="4313238" y="5286375"/>
          <p14:tracePt t="84958" x="4313238" y="5330825"/>
          <p14:tracePt t="84974" x="4286250" y="5402263"/>
          <p14:tracePt t="84991" x="4170363" y="5527675"/>
          <p14:tracePt t="85008" x="4098925" y="5581650"/>
          <p14:tracePt t="85024" x="4027488" y="5634038"/>
          <p14:tracePt t="85041" x="3911600" y="5680075"/>
          <p14:tracePt t="85057" x="3660775" y="5759450"/>
          <p14:tracePt t="85073" x="3500438" y="5786438"/>
          <p14:tracePt t="85090" x="3295650" y="5813425"/>
          <p14:tracePt t="85106" x="2901950" y="5857875"/>
          <p14:tracePt t="85124" x="2670175" y="5867400"/>
          <p14:tracePt t="85139" x="2490788" y="5884863"/>
          <p14:tracePt t="85156" x="2125663" y="5884863"/>
          <p14:tracePt t="85174" x="2054225" y="5884863"/>
          <p14:tracePt t="85190" x="1982788" y="5884863"/>
          <p14:tracePt t="85206" x="1893888" y="5884863"/>
          <p14:tracePt t="85223" x="1822450" y="5848350"/>
          <p14:tracePt t="85240" x="1803400" y="5830888"/>
          <p14:tracePt t="85256" x="1776413" y="5795963"/>
          <p14:tracePt t="85273" x="1741488" y="5680075"/>
          <p14:tracePt t="85290" x="1731963" y="5608638"/>
          <p14:tracePt t="85306" x="1724025" y="5545138"/>
          <p14:tracePt t="85323" x="1731963" y="5394325"/>
          <p14:tracePt t="85340" x="1776413" y="5268913"/>
          <p14:tracePt t="85356" x="1866900" y="5099050"/>
          <p14:tracePt t="85374" x="2108200" y="4803775"/>
          <p14:tracePt t="85391" x="2322513" y="4608513"/>
          <p14:tracePt t="85407" x="2633663" y="4429125"/>
          <p14:tracePt t="85424" x="3224213" y="4205288"/>
          <p14:tracePt t="85442" x="3394075" y="4170363"/>
          <p14:tracePt t="85457" x="3643313" y="4152900"/>
          <p14:tracePt t="85474" x="3929063" y="4143375"/>
          <p14:tracePt t="85491" x="4456113" y="4224338"/>
          <p14:tracePt t="85508" x="4616450" y="4295775"/>
          <p14:tracePt t="85525" x="4741863" y="4384675"/>
          <p14:tracePt t="85541" x="4965700" y="4608513"/>
          <p14:tracePt t="85558" x="5037138" y="4705350"/>
          <p14:tracePt t="85573" x="5089525" y="4776788"/>
          <p14:tracePt t="85590" x="5143500" y="5000625"/>
          <p14:tracePt t="85607" x="5153025" y="5133975"/>
          <p14:tracePt t="85623" x="5153025" y="5259388"/>
          <p14:tracePt t="85640" x="5099050" y="5465763"/>
          <p14:tracePt t="85657" x="4973638" y="5705475"/>
          <p14:tracePt t="85674" x="4911725" y="5786438"/>
          <p14:tracePt t="85690" x="4830763" y="5857875"/>
          <p14:tracePt t="85706" x="4572000" y="5973763"/>
          <p14:tracePt t="85724" x="4375150" y="6027738"/>
          <p14:tracePt t="85740" x="4160838" y="6062663"/>
          <p14:tracePt t="85756" x="3705225" y="6081713"/>
          <p14:tracePt t="85774" x="3429000" y="6081713"/>
          <p14:tracePt t="85790" x="3125788" y="6072188"/>
          <p14:tracePt t="85806" x="2625725" y="5929313"/>
          <p14:tracePt t="85825" x="2509838" y="5867400"/>
          <p14:tracePt t="85841" x="2419350" y="5803900"/>
          <p14:tracePt t="85857" x="2259013" y="5643563"/>
          <p14:tracePt t="85875" x="2205038" y="5491163"/>
          <p14:tracePt t="85891" x="2160588" y="5384800"/>
          <p14:tracePt t="85907" x="2143125" y="5303838"/>
          <p14:tracePt t="85924" x="2125663" y="5170488"/>
          <p14:tracePt t="85941" x="2125663" y="5099050"/>
          <p14:tracePt t="85958" x="2133600" y="5018088"/>
          <p14:tracePt t="85974" x="2205038" y="4911725"/>
          <p14:tracePt t="85993" x="2276475" y="4840288"/>
          <p14:tracePt t="86007" x="2509838" y="4687888"/>
          <p14:tracePt t="86025" x="2867025" y="4518025"/>
          <p14:tracePt t="86025" x="3268663" y="4384675"/>
          <p14:tracePt t="86041" x="3527425" y="4340225"/>
          <p14:tracePt t="86056" x="3741738" y="4313238"/>
          <p14:tracePt t="86073" x="3938588" y="4313238"/>
          <p14:tracePt t="86090" x="4313238" y="4313238"/>
          <p14:tracePt t="86107" x="4537075" y="4357688"/>
          <p14:tracePt t="86123" x="4643438" y="4411663"/>
          <p14:tracePt t="86140" x="4768850" y="4545013"/>
          <p14:tracePt t="86157" x="4803775" y="4633913"/>
          <p14:tracePt t="86173" x="4830763" y="4732338"/>
          <p14:tracePt t="86190" x="4822825" y="5126038"/>
          <p14:tracePt t="86207" x="4759325" y="5303838"/>
          <p14:tracePt t="86223" x="4652963" y="5545138"/>
          <p14:tracePt t="86240" x="4483100" y="5732463"/>
          <p14:tracePt t="86258" x="4375150" y="5795963"/>
          <p14:tracePt t="86273" x="4251325" y="5848350"/>
          <p14:tracePt t="86290" x="4071938" y="5902325"/>
          <p14:tracePt t="86306" x="3875088" y="5946775"/>
          <p14:tracePt t="86323" x="3759200" y="5956300"/>
          <p14:tracePt t="86340" x="3652838" y="5956300"/>
          <p14:tracePt t="86357" x="3473450" y="5956300"/>
          <p14:tracePt t="86374" x="3384550" y="5956300"/>
          <p14:tracePt t="86390" x="3313113" y="5956300"/>
          <p14:tracePt t="86407" x="3232150" y="5929313"/>
          <p14:tracePt t="86424" x="3197225" y="5911850"/>
          <p14:tracePt t="86440" x="3187700" y="5894388"/>
          <p14:tracePt t="86457" x="3179763" y="5894388"/>
          <p14:tracePt t="86473" x="3170238" y="5884863"/>
          <p14:tracePt t="86490" x="3170238" y="5875338"/>
          <p14:tracePt t="86506" x="3160713" y="5867400"/>
          <p14:tracePt t="86523" x="3160713" y="5857875"/>
          <p14:tracePt t="87531" x="3170238" y="5857875"/>
          <p14:tracePt t="87928" x="3170238" y="5867400"/>
          <p14:tracePt t="87955" x="3179763" y="5875338"/>
          <p14:tracePt t="87967" x="3187700" y="5875338"/>
          <p14:tracePt t="88031" x="3197225" y="58753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452718"/>
            <a:ext cx="11938715" cy="62571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1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56"/>
    </mc:Choice>
    <mc:Fallback>
      <p:transition spd="slow" advTm="27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2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Layers of skin</a:t>
            </a:r>
            <a:endParaRPr lang="ar-EG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73" y="2117312"/>
            <a:ext cx="8946541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Basal cell layer</a:t>
            </a:r>
          </a:p>
          <a:p>
            <a:pPr algn="l" rtl="0"/>
            <a:r>
              <a:rPr lang="en-US" sz="32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Spinous</a:t>
            </a: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cell layer</a:t>
            </a:r>
          </a:p>
          <a:p>
            <a:pPr algn="l" rtl="0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Granular cell layer</a:t>
            </a:r>
          </a:p>
          <a:p>
            <a:pPr algn="l" rtl="0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Horny cell layer</a:t>
            </a:r>
          </a:p>
          <a:p>
            <a:pPr algn="l" rtl="0"/>
            <a:endParaRPr lang="ar-EG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762" y="1403796"/>
            <a:ext cx="7310438" cy="44947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43"/>
    </mc:Choice>
    <mc:Fallback>
      <p:transition spd="slow" advTm="6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" x="4411663" y="4956175"/>
          <p14:tracePt t="795" x="4411663" y="4946650"/>
          <p14:tracePt t="808" x="4411663" y="4911725"/>
          <p14:tracePt t="821" x="4411663" y="4840288"/>
          <p14:tracePt t="834" x="4411663" y="4633913"/>
          <p14:tracePt t="846" x="4456113" y="4224338"/>
          <p14:tracePt t="863" x="4491038" y="4010025"/>
          <p14:tracePt t="879" x="4527550" y="3902075"/>
          <p14:tracePt t="895" x="4562475" y="3697288"/>
          <p14:tracePt t="912" x="4572000" y="3633788"/>
          <p14:tracePt t="928" x="4572000" y="3571875"/>
          <p14:tracePt t="945" x="4572000" y="3419475"/>
          <p14:tracePt t="962" x="4562475" y="3322638"/>
          <p14:tracePt t="978" x="4537075" y="3241675"/>
          <p14:tracePt t="995" x="4500563" y="3179763"/>
          <p14:tracePt t="1012" x="4456113" y="3044825"/>
          <p14:tracePt t="1029" x="4429125" y="2982913"/>
          <p14:tracePt t="1044" x="4419600" y="2928938"/>
          <p14:tracePt t="1062" x="4375150" y="2847975"/>
          <p14:tracePt t="1079" x="4357688" y="2813050"/>
          <p14:tracePt t="1093" x="4340225" y="2795588"/>
          <p14:tracePt t="1113" x="4295775" y="2751138"/>
          <p14:tracePt t="1128" x="4268788" y="2751138"/>
          <p14:tracePt t="1144" x="4251325" y="2751138"/>
          <p14:tracePt t="1161" x="4241800" y="2751138"/>
          <p14:tracePt t="1178" x="4232275" y="2741613"/>
          <p14:tracePt t="1510" x="4214813" y="2724150"/>
          <p14:tracePt t="1535" x="4187825" y="2679700"/>
          <p14:tracePt t="1548" x="4125913" y="2589213"/>
          <p14:tracePt t="1561" x="4037013" y="2401888"/>
          <p14:tracePt t="1573" x="3946525" y="2152650"/>
          <p14:tracePt t="1586" x="3929063" y="2009775"/>
          <p14:tracePt t="1599" x="3919538" y="1847850"/>
          <p14:tracePt t="1612" x="3919538" y="1697038"/>
          <p14:tracePt t="1627" x="3983038" y="1589088"/>
          <p14:tracePt t="1644" x="4027488" y="1500188"/>
          <p14:tracePt t="1661" x="4187825" y="1322388"/>
          <p14:tracePt t="1678" x="4322763" y="1241425"/>
          <p14:tracePt t="1694" x="4500563" y="1179513"/>
          <p14:tracePt t="1711" x="5010150" y="1152525"/>
          <p14:tracePt t="1728" x="5375275" y="1223963"/>
          <p14:tracePt t="1744" x="5956300" y="1438275"/>
          <p14:tracePt t="1760" x="6732588" y="1901825"/>
          <p14:tracePt t="1778" x="7037388" y="2133600"/>
          <p14:tracePt t="1794" x="7340600" y="2347913"/>
          <p14:tracePt t="1811" x="7500938" y="2482850"/>
          <p14:tracePt t="1827" x="7705725" y="2670175"/>
          <p14:tracePt t="1844" x="7769225" y="2759075"/>
          <p14:tracePt t="1861" x="7813675" y="2847975"/>
          <p14:tracePt t="1877" x="7867650" y="2990850"/>
          <p14:tracePt t="1895" x="7875588" y="3098800"/>
          <p14:tracePt t="1911" x="7885113" y="3187700"/>
          <p14:tracePt t="1927" x="7885113" y="3241675"/>
          <p14:tracePt t="1944" x="7894638" y="3241675"/>
          <p14:tracePt t="2301" x="7920038" y="3251200"/>
          <p14:tracePt t="2314" x="7947025" y="3276600"/>
          <p14:tracePt t="2327" x="8027988" y="3322638"/>
          <p14:tracePt t="2340" x="8116888" y="3375025"/>
          <p14:tracePt t="2352" x="8215313" y="3446463"/>
          <p14:tracePt t="2365" x="8304213" y="3509963"/>
          <p14:tracePt t="2378" x="8402638" y="3554413"/>
          <p14:tracePt t="2394" x="8518525" y="3616325"/>
          <p14:tracePt t="2411" x="8634413" y="3687763"/>
          <p14:tracePt t="2428" x="8831263" y="3867150"/>
          <p14:tracePt t="2445" x="8929688" y="3946525"/>
          <p14:tracePt t="2461" x="8991600" y="3990975"/>
          <p14:tracePt t="2477" x="9072563" y="4081463"/>
          <p14:tracePt t="2496" x="9099550" y="4125913"/>
          <p14:tracePt t="2511" x="9117013" y="4179888"/>
          <p14:tracePt t="2527" x="9144000" y="4276725"/>
          <p14:tracePt t="2544" x="9153525" y="4313238"/>
          <p14:tracePt t="2560" x="9153525" y="4340225"/>
          <p14:tracePt t="2576" x="9153525" y="4367213"/>
          <p14:tracePt t="2593" x="9153525" y="4419600"/>
          <p14:tracePt t="2610" x="9153525" y="4456113"/>
          <p14:tracePt t="2626" x="9153525" y="4491038"/>
          <p14:tracePt t="2626" x="9153525" y="4518025"/>
          <p14:tracePt t="2645" x="9153525" y="4545013"/>
          <p14:tracePt t="2660" x="9153525" y="4572000"/>
          <p14:tracePt t="2677" x="9153525" y="4608513"/>
          <p14:tracePt t="2693" x="9153525" y="4652963"/>
          <p14:tracePt t="2710" x="9153525" y="4660900"/>
          <p14:tracePt t="2727" x="9153525" y="4670425"/>
          <p14:tracePt t="2744" x="9153525" y="4697413"/>
          <p14:tracePt t="2761" x="9153525" y="4705350"/>
          <p14:tracePt t="2777" x="9153525" y="4714875"/>
          <p14:tracePt t="2794" x="9153525" y="4724400"/>
          <p14:tracePt t="2811" x="9153525" y="4732338"/>
          <p14:tracePt t="2836" x="9153525" y="4741863"/>
          <p14:tracePt t="3117" x="9153525" y="4751388"/>
          <p14:tracePt t="3206" x="9153525" y="4759325"/>
          <p14:tracePt t="3245" x="9161463" y="4759325"/>
          <p14:tracePt t="3335" x="9170988" y="4759325"/>
          <p14:tracePt t="3411" x="9170988" y="4768850"/>
          <p14:tracePt t="3526" x="9170988" y="4759325"/>
          <p14:tracePt t="4102" x="9170988" y="4776788"/>
          <p14:tracePt t="4267" x="9170988" y="4803775"/>
          <p14:tracePt t="4280" x="9170988" y="4830763"/>
          <p14:tracePt t="4294" x="9170988" y="4857750"/>
          <p14:tracePt t="4306" x="9170988" y="4884738"/>
          <p14:tracePt t="4319" x="9170988" y="4902200"/>
          <p14:tracePt t="4331" x="9170988" y="4911725"/>
          <p14:tracePt t="4345" x="9170988" y="4919663"/>
          <p14:tracePt t="4383" x="9161463" y="4919663"/>
          <p14:tracePt t="4434" x="9153525" y="4929188"/>
          <p14:tracePt t="4446" x="9144000" y="4938713"/>
          <p14:tracePt t="4459" x="9134475" y="4938713"/>
          <p14:tracePt t="4472" x="9109075" y="4956175"/>
          <p14:tracePt t="4484" x="9090025" y="4965700"/>
          <p14:tracePt t="4497" x="9082088" y="4965700"/>
          <p14:tracePt t="4515" x="9063038" y="4973638"/>
          <p14:tracePt t="4531" x="9055100" y="4983163"/>
          <p14:tracePt t="4548" x="9045575" y="4983163"/>
          <p14:tracePt t="4587" x="9037638" y="4983163"/>
          <p14:tracePt t="4599" x="9028113" y="4983163"/>
          <p14:tracePt t="6736" x="9018588" y="4983163"/>
          <p14:tracePt t="7680" x="9010650" y="4983163"/>
          <p14:tracePt t="7707" x="9001125" y="4983163"/>
          <p14:tracePt t="7718" x="8991600" y="4983163"/>
          <p14:tracePt t="7731" x="8983663" y="4983163"/>
          <p14:tracePt t="7757" x="8974138" y="4983163"/>
          <p14:tracePt t="7770" x="8966200" y="4983163"/>
          <p14:tracePt t="7796" x="8939213" y="4973638"/>
          <p14:tracePt t="7808" x="8929688" y="4973638"/>
          <p14:tracePt t="7820" x="8912225" y="4973638"/>
          <p14:tracePt t="7833" x="8885238" y="4973638"/>
          <p14:tracePt t="7847" x="8867775" y="4973638"/>
          <p14:tracePt t="7863" x="8848725" y="4973638"/>
          <p14:tracePt t="7879" x="8840788" y="4973638"/>
          <p14:tracePt t="7897" x="8831263" y="4973638"/>
          <p14:tracePt t="7935" x="8823325" y="4973638"/>
          <p14:tracePt t="7973" x="8813800" y="4973638"/>
          <p14:tracePt t="8037" x="8796338" y="4973638"/>
          <p14:tracePt t="8062" x="8786813" y="4973638"/>
          <p14:tracePt t="8088" x="8777288" y="4973638"/>
          <p14:tracePt t="8114" x="8769350" y="4973638"/>
          <p14:tracePt t="8126" x="8759825" y="4973638"/>
          <p14:tracePt t="8165" x="8742363" y="4973638"/>
          <p14:tracePt t="8190" x="8724900" y="4973638"/>
          <p14:tracePt t="8203" x="8715375" y="4973638"/>
          <p14:tracePt t="8216" x="8705850" y="4973638"/>
          <p14:tracePt t="8229" x="8688388" y="4973638"/>
          <p14:tracePt t="8245" x="8680450" y="4973638"/>
          <p14:tracePt t="8267" x="8670925" y="4965700"/>
          <p14:tracePt t="8318" x="8661400" y="4965700"/>
          <p14:tracePt t="8331" x="8634413" y="4956175"/>
          <p14:tracePt t="8344" x="8616950" y="4956175"/>
          <p14:tracePt t="8357" x="8599488" y="4956175"/>
          <p14:tracePt t="8369" x="8572500" y="4956175"/>
          <p14:tracePt t="8382" x="8545513" y="4956175"/>
          <p14:tracePt t="8396" x="8510588" y="4956175"/>
          <p14:tracePt t="8413" x="8483600" y="4956175"/>
          <p14:tracePt t="8429" x="8456613" y="4956175"/>
          <p14:tracePt t="8446" x="8420100" y="4956175"/>
          <p14:tracePt t="8463" x="8402638" y="4956175"/>
          <p14:tracePt t="8479" x="8394700" y="4956175"/>
          <p14:tracePt t="8496" x="8367713" y="4965700"/>
          <p14:tracePt t="8513" x="8348663" y="4983163"/>
          <p14:tracePt t="8528" x="8331200" y="5000625"/>
          <p14:tracePt t="8545" x="8296275" y="5045075"/>
          <p14:tracePt t="8562" x="8286750" y="5062538"/>
          <p14:tracePt t="8578" x="8251825" y="5089525"/>
          <p14:tracePt t="8595" x="8205788" y="5133975"/>
          <p14:tracePt t="8613" x="8197850" y="5153025"/>
          <p14:tracePt t="8628" x="8161338" y="5180013"/>
          <p14:tracePt t="8645" x="8089900" y="5205413"/>
          <p14:tracePt t="8663" x="8054975" y="5214938"/>
          <p14:tracePt t="8678" x="7974013" y="5241925"/>
          <p14:tracePt t="8695" x="7912100" y="5259388"/>
          <p14:tracePt t="8711" x="7786688" y="5295900"/>
          <p14:tracePt t="8730" x="7732713" y="5295900"/>
          <p14:tracePt t="8745" x="7697788" y="5303838"/>
          <p14:tracePt t="8762" x="7572375" y="5303838"/>
          <p14:tracePt t="8779" x="7510463" y="5303838"/>
          <p14:tracePt t="8795" x="7456488" y="5303838"/>
          <p14:tracePt t="8812" x="7394575" y="5303838"/>
          <p14:tracePt t="8829" x="7367588" y="5303838"/>
          <p14:tracePt t="8845" x="7348538" y="5303838"/>
          <p14:tracePt t="8862" x="7313613" y="5303838"/>
          <p14:tracePt t="8862" x="7286625" y="5303838"/>
          <p14:tracePt t="8879" x="7259638" y="5303838"/>
          <p14:tracePt t="8895" x="7224713" y="5303838"/>
          <p14:tracePt t="8912" x="7197725" y="5303838"/>
          <p14:tracePt t="8929" x="7153275" y="5313363"/>
          <p14:tracePt t="8945" x="7134225" y="5313363"/>
          <p14:tracePt t="8961" x="7108825" y="5322888"/>
          <p14:tracePt t="8978" x="7037388" y="5340350"/>
          <p14:tracePt t="8996" x="7010400" y="5348288"/>
          <p14:tracePt t="9012" x="6991350" y="5367338"/>
          <p14:tracePt t="9029" x="6946900" y="5375275"/>
          <p14:tracePt t="9046" x="6929438" y="5375275"/>
          <p14:tracePt t="9062" x="6919913" y="5384800"/>
          <p14:tracePt t="9078" x="6911975" y="5384800"/>
          <p14:tracePt t="9096" x="6902450" y="5384800"/>
          <p14:tracePt t="9112" x="6902450" y="5394325"/>
          <p14:tracePt t="9129" x="6902450" y="5384800"/>
          <p14:tracePt t="9301" x="6911975" y="5375275"/>
          <p14:tracePt t="9339" x="6965950" y="5375275"/>
          <p14:tracePt t="9351" x="7037388" y="5375275"/>
          <p14:tracePt t="9365" x="7116763" y="5375275"/>
          <p14:tracePt t="9379" x="7197725" y="5375275"/>
          <p14:tracePt t="9396" x="7277100" y="5384800"/>
          <p14:tracePt t="9413" x="7456488" y="5402263"/>
          <p14:tracePt t="9431" x="7510463" y="5411788"/>
          <p14:tracePt t="9446" x="7545388" y="5411788"/>
          <p14:tracePt t="9463" x="7634288" y="5419725"/>
          <p14:tracePt t="9480" x="7661275" y="5429250"/>
          <p14:tracePt t="9496" x="7732713" y="5429250"/>
          <p14:tracePt t="9513" x="7823200" y="5429250"/>
          <p14:tracePt t="9531" x="7867650" y="5429250"/>
          <p14:tracePt t="9545" x="7929563" y="5429250"/>
          <p14:tracePt t="9562" x="7983538" y="5429250"/>
          <p14:tracePt t="9579" x="8037513" y="5411788"/>
          <p14:tracePt t="9596" x="8062913" y="5402263"/>
          <p14:tracePt t="9612" x="8081963" y="5402263"/>
          <p14:tracePt t="9629" x="8116888" y="5394325"/>
          <p14:tracePt t="9647" x="8126413" y="5384800"/>
          <p14:tracePt t="9662" x="8153400" y="5384800"/>
          <p14:tracePt t="9679" x="8205788" y="5367338"/>
          <p14:tracePt t="9696" x="8224838" y="5357813"/>
          <p14:tracePt t="9712" x="8251825" y="5348288"/>
          <p14:tracePt t="9729" x="8304213" y="5330825"/>
          <p14:tracePt t="9729" x="8340725" y="5313363"/>
          <p14:tracePt t="9748" x="8394700" y="5295900"/>
          <p14:tracePt t="9762" x="8429625" y="5268913"/>
          <p14:tracePt t="9779" x="8491538" y="5232400"/>
          <p14:tracePt t="9796" x="8562975" y="5160963"/>
          <p14:tracePt t="9813" x="8589963" y="5143500"/>
          <p14:tracePt t="9829" x="8609013" y="5116513"/>
          <p14:tracePt t="9846" x="8661400" y="5089525"/>
          <p14:tracePt t="9863" x="8688388" y="5081588"/>
          <p14:tracePt t="9879" x="8697913" y="5072063"/>
          <p14:tracePt t="9896" x="8724900" y="5062538"/>
          <p14:tracePt t="9913" x="8742363" y="5054600"/>
          <p14:tracePt t="9929" x="8769350" y="5045075"/>
          <p14:tracePt t="9946" x="8786813" y="5037138"/>
          <p14:tracePt t="9962" x="8831263" y="5027613"/>
          <p14:tracePt t="9979" x="8894763" y="5010150"/>
          <p14:tracePt t="9996" x="8947150" y="5010150"/>
          <p14:tracePt t="10013" x="9037638" y="5000625"/>
          <p14:tracePt t="10029" x="9090025" y="5000625"/>
          <p14:tracePt t="10046" x="9117013" y="5000625"/>
          <p14:tracePt t="10063" x="9180513" y="5000625"/>
          <p14:tracePt t="10080" x="9205913" y="5000625"/>
          <p14:tracePt t="10095" x="9251950" y="5000625"/>
          <p14:tracePt t="10112" x="9304338" y="5000625"/>
          <p14:tracePt t="10130" x="9331325" y="5000625"/>
          <p14:tracePt t="10146" x="9340850" y="5000625"/>
          <p14:tracePt t="10163" x="9348788" y="5010150"/>
          <p14:tracePt t="10179" x="9367838" y="5010150"/>
          <p14:tracePt t="10197" x="9367838" y="5018088"/>
          <p14:tracePt t="10212" x="9375775" y="5027613"/>
          <p14:tracePt t="10244" x="9385300" y="5027613"/>
          <p14:tracePt t="10257" x="9394825" y="5037138"/>
          <p14:tracePt t="10269" x="9385300" y="5037138"/>
          <p14:tracePt t="10678" x="9367838" y="5037138"/>
          <p14:tracePt t="10691" x="9358313" y="5037138"/>
          <p14:tracePt t="10704" x="9331325" y="5045075"/>
          <p14:tracePt t="10717" x="9304338" y="5054600"/>
          <p14:tracePt t="10730" x="9269413" y="5072063"/>
          <p14:tracePt t="10746" x="9259888" y="5072063"/>
          <p14:tracePt t="10763" x="9251950" y="5072063"/>
          <p14:tracePt t="10763" x="9242425" y="5081588"/>
          <p14:tracePt t="10781" x="9232900" y="5089525"/>
          <p14:tracePt t="10806" x="9224963" y="5089525"/>
          <p14:tracePt t="10844" x="9215438" y="5081588"/>
          <p14:tracePt t="10920" x="9205913" y="5062538"/>
          <p14:tracePt t="10946" x="9188450" y="5054600"/>
          <p14:tracePt t="10959" x="9180513" y="5037138"/>
          <p14:tracePt t="10972" x="9161463" y="5010150"/>
          <p14:tracePt t="10985" x="9153525" y="4983163"/>
          <p14:tracePt t="10998" x="9134475" y="4929188"/>
          <p14:tracePt t="11013" x="9117013" y="4867275"/>
          <p14:tracePt t="11030" x="9099550" y="4803775"/>
          <p14:tracePt t="11046" x="9082088" y="4687888"/>
          <p14:tracePt t="11064" x="9072563" y="4633913"/>
          <p14:tracePt t="11080" x="9072563" y="4608513"/>
          <p14:tracePt t="11097" x="9072563" y="4572000"/>
          <p14:tracePt t="11114" x="9072563" y="4554538"/>
          <p14:tracePt t="11130" x="9072563" y="4545013"/>
          <p14:tracePt t="11163" x="9090025" y="4545013"/>
          <p14:tracePt t="11226" x="9117013" y="4554538"/>
          <p14:tracePt t="11239" x="9134475" y="4572000"/>
          <p14:tracePt t="11252" x="9170988" y="4616450"/>
          <p14:tracePt t="11265" x="9197975" y="4660900"/>
          <p14:tracePt t="11280" x="9215438" y="4705350"/>
          <p14:tracePt t="11296" x="9242425" y="4759325"/>
          <p14:tracePt t="11313" x="9259888" y="4902200"/>
          <p14:tracePt t="11331" x="9269413" y="4983163"/>
          <p14:tracePt t="11347" x="9269413" y="5027613"/>
          <p14:tracePt t="11363" x="9269413" y="5108575"/>
          <p14:tracePt t="11381" x="9251950" y="5160963"/>
          <p14:tracePt t="11398" x="9232900" y="5197475"/>
          <p14:tracePt t="11413" x="9205913" y="5241925"/>
          <p14:tracePt t="11431" x="9197975" y="5259388"/>
          <p14:tracePt t="11447" x="9188450" y="5259388"/>
          <p14:tracePt t="11463" x="9170988" y="5259388"/>
          <p14:tracePt t="11480" x="9144000" y="5268913"/>
          <p14:tracePt t="11497" x="9126538" y="5268913"/>
          <p14:tracePt t="11514" x="9109075" y="5268913"/>
          <p14:tracePt t="11530" x="9045575" y="5259388"/>
          <p14:tracePt t="11547" x="9018588" y="5241925"/>
          <p14:tracePt t="11562" x="8991600" y="5224463"/>
          <p14:tracePt t="11580" x="8974138" y="5214938"/>
          <p14:tracePt t="11580" x="8956675" y="5197475"/>
          <p14:tracePt t="11596" x="8929688" y="5170488"/>
          <p14:tracePt t="11613" x="8912225" y="5133975"/>
          <p14:tracePt t="11629" x="8894763" y="5108575"/>
          <p14:tracePt t="11646" x="8867775" y="5037138"/>
          <p14:tracePt t="11663" x="8858250" y="5000625"/>
          <p14:tracePt t="11679" x="8858250" y="4973638"/>
          <p14:tracePt t="11696" x="8858250" y="4919663"/>
          <p14:tracePt t="11713" x="8858250" y="4894263"/>
          <p14:tracePt t="11729" x="8858250" y="4884738"/>
          <p14:tracePt t="11746" x="8858250" y="4830763"/>
          <p14:tracePt t="11765" x="8858250" y="4813300"/>
          <p14:tracePt t="11779" x="8858250" y="4776788"/>
          <p14:tracePt t="11796" x="8875713" y="4751388"/>
          <p14:tracePt t="11796" x="8894763" y="4724400"/>
          <p14:tracePt t="11813" x="8894763" y="4697413"/>
          <p14:tracePt t="11829" x="8902700" y="4687888"/>
          <p14:tracePt t="11846" x="8912225" y="4679950"/>
          <p14:tracePt t="11863" x="8929688" y="4660900"/>
          <p14:tracePt t="11880" x="8947150" y="4652963"/>
          <p14:tracePt t="11896" x="8966200" y="4652963"/>
          <p14:tracePt t="11913" x="9010650" y="4643438"/>
          <p14:tracePt t="11930" x="9028113" y="4643438"/>
          <p14:tracePt t="11946" x="9045575" y="4643438"/>
          <p14:tracePt t="11962" x="9082088" y="4660900"/>
          <p14:tracePt t="11980" x="9090025" y="4697413"/>
          <p14:tracePt t="11996" x="9109075" y="4724400"/>
          <p14:tracePt t="12013" x="9126538" y="4768850"/>
          <p14:tracePt t="12031" x="9126538" y="4786313"/>
          <p14:tracePt t="12046" x="9126538" y="4795838"/>
          <p14:tracePt t="12062" x="9126538" y="4803775"/>
          <p14:tracePt t="12079" x="9126538" y="4813300"/>
          <p14:tracePt t="12096" x="9126538" y="4822825"/>
          <p14:tracePt t="12336" x="9117013" y="4830763"/>
          <p14:tracePt t="12451" x="9109075" y="4840288"/>
          <p14:tracePt t="12464" x="9099550" y="4848225"/>
          <p14:tracePt t="12489" x="9090025" y="4857750"/>
          <p14:tracePt t="12502" x="9082088" y="4875213"/>
          <p14:tracePt t="12515" x="9072563" y="4884738"/>
          <p14:tracePt t="12527" x="9063038" y="4894263"/>
          <p14:tracePt t="12540" x="9055100" y="4902200"/>
          <p14:tracePt t="12553" x="9055100" y="4911725"/>
          <p14:tracePt t="12565" x="9045575" y="4911725"/>
          <p14:tracePt t="12579" x="9028113" y="4911725"/>
          <p14:tracePt t="12603" x="9028113" y="4919663"/>
          <p14:tracePt t="12616" x="9018588" y="4919663"/>
          <p14:tracePt t="12642" x="9010650" y="4929188"/>
          <p14:tracePt t="12655" x="9001125" y="4929188"/>
          <p14:tracePt t="12668" x="8983663" y="4929188"/>
          <p14:tracePt t="12681" x="8974138" y="4929188"/>
          <p14:tracePt t="12697" x="8947150" y="4929188"/>
          <p14:tracePt t="12714" x="8920163" y="4929188"/>
          <p14:tracePt t="12730" x="8875713" y="4929188"/>
          <p14:tracePt t="12748" x="8823325" y="4929188"/>
          <p14:tracePt t="12764" x="8786813" y="4929188"/>
          <p14:tracePt t="12764" x="8724900" y="4911725"/>
          <p14:tracePt t="12783" x="8680450" y="4884738"/>
          <p14:tracePt t="12798" x="8634413" y="4875213"/>
          <p14:tracePt t="12814" x="8616950" y="4857750"/>
          <p14:tracePt t="12830" x="8572500" y="4840288"/>
          <p14:tracePt t="12848" x="8562975" y="4830763"/>
          <p14:tracePt t="12864" x="8555038" y="4830763"/>
          <p14:tracePt t="12880" x="8528050" y="4822825"/>
          <p14:tracePt t="12898" x="8501063" y="4822825"/>
          <p14:tracePt t="12913" x="8474075" y="4822825"/>
          <p14:tracePt t="12930" x="8466138" y="4822825"/>
          <p14:tracePt t="12947" x="8420100" y="4840288"/>
          <p14:tracePt t="12965" x="8412163" y="4848225"/>
          <p14:tracePt t="12981" x="8385175" y="4867275"/>
          <p14:tracePt t="12997" x="8348663" y="4911725"/>
          <p14:tracePt t="13015" x="8323263" y="4956175"/>
          <p14:tracePt t="13030" x="8304213" y="4973638"/>
          <p14:tracePt t="13046" x="8197850" y="5062538"/>
          <p14:tracePt t="13064" x="8153400" y="5099050"/>
          <p14:tracePt t="13080" x="8116888" y="5133975"/>
          <p14:tracePt t="13096" x="8054975" y="5197475"/>
          <p14:tracePt t="13114" x="8027988" y="5205413"/>
          <p14:tracePt t="13130" x="8018463" y="5224463"/>
          <p14:tracePt t="13146" x="8001000" y="5232400"/>
          <p14:tracePt t="13163" x="7966075" y="5251450"/>
          <p14:tracePt t="13180" x="7947025" y="5251450"/>
          <p14:tracePt t="13197" x="7939088" y="5251450"/>
          <p14:tracePt t="13214" x="7929563" y="5251450"/>
          <p14:tracePt t="13231" x="7920038" y="5251450"/>
          <p14:tracePt t="13267" x="7929563" y="5241925"/>
          <p14:tracePt t="13598" x="7939088" y="5241925"/>
          <p14:tracePt t="13624" x="7956550" y="5232400"/>
          <p14:tracePt t="13637" x="7974013" y="5214938"/>
          <p14:tracePt t="13650" x="8001000" y="5205413"/>
          <p14:tracePt t="13664" x="8089900" y="5170488"/>
          <p14:tracePt t="13680" x="8251825" y="5116513"/>
          <p14:tracePt t="13696" x="8510588" y="4983163"/>
          <p14:tracePt t="13714" x="8616950" y="4929188"/>
          <p14:tracePt t="13731" x="8742363" y="4848225"/>
          <p14:tracePt t="13747" x="8823325" y="4803775"/>
          <p14:tracePt t="13763" x="8920163" y="4724400"/>
          <p14:tracePt t="13780" x="8974138" y="4697413"/>
          <p14:tracePt t="13798" x="9028113" y="4670425"/>
          <p14:tracePt t="13813" x="9117013" y="4633913"/>
          <p14:tracePt t="13830" x="9161463" y="4625975"/>
          <p14:tracePt t="13846" x="9180513" y="4616450"/>
          <p14:tracePt t="13863" x="9197975" y="4616450"/>
          <p14:tracePt t="13880" x="9205913" y="4616450"/>
          <p14:tracePt t="13897" x="9205913" y="4625975"/>
          <p14:tracePt t="13995" x="9205913" y="4633913"/>
          <p14:tracePt t="14007" x="9205913" y="4652963"/>
          <p14:tracePt t="14020" x="9205913" y="4679950"/>
          <p14:tracePt t="14033" x="9205913" y="4705350"/>
          <p14:tracePt t="14046" x="9197975" y="4724400"/>
          <p14:tracePt t="14063" x="9180513" y="4751388"/>
          <p14:tracePt t="14079" x="9153525" y="4768850"/>
          <p14:tracePt t="14097" x="9144000" y="4786313"/>
          <p14:tracePt t="14113" x="9134475" y="4795838"/>
          <p14:tracePt t="14129" x="9117013" y="4795838"/>
          <p14:tracePt t="14147" x="9090025" y="4813300"/>
          <p14:tracePt t="14164" x="9082088" y="4813300"/>
          <p14:tracePt t="14179" x="9072563" y="4822825"/>
          <p14:tracePt t="14196" x="9037638" y="4840288"/>
          <p14:tracePt t="14214" x="9018588" y="4840288"/>
          <p14:tracePt t="14230" x="9010650" y="4840288"/>
          <p14:tracePt t="14247" x="8974138" y="4848225"/>
          <p14:tracePt t="14263" x="8956675" y="4848225"/>
          <p14:tracePt t="14280" x="8912225" y="4848225"/>
          <p14:tracePt t="14297" x="8858250" y="4857750"/>
          <p14:tracePt t="14315" x="8840788" y="4857750"/>
          <p14:tracePt t="14329" x="8831263" y="4857750"/>
          <p14:tracePt t="14346" x="8813800" y="4857750"/>
          <p14:tracePt t="14363" x="8796338" y="4857750"/>
          <p14:tracePt t="14380" x="8786813" y="4857750"/>
          <p14:tracePt t="14415" x="8804275" y="4857750"/>
          <p14:tracePt t="14761" x="8823325" y="4857750"/>
          <p14:tracePt t="14774" x="8840788" y="4848225"/>
          <p14:tracePt t="14786" x="8885238" y="4848225"/>
          <p14:tracePt t="14799" x="8912225" y="4848225"/>
          <p14:tracePt t="14814" x="8929688" y="4848225"/>
          <p14:tracePt t="14831" x="8939213" y="4848225"/>
          <p14:tracePt t="14847" x="8956675" y="4848225"/>
          <p14:tracePt t="14865" x="8966200" y="4848225"/>
          <p14:tracePt t="14881" x="8974138" y="4848225"/>
          <p14:tracePt t="14897" x="8983663" y="4848225"/>
          <p14:tracePt t="14915" x="8991600" y="4848225"/>
          <p14:tracePt t="14931" x="9001125" y="4848225"/>
          <p14:tracePt t="14952" x="9010650" y="4848225"/>
          <p14:tracePt t="14978" x="9018588" y="4848225"/>
          <p14:tracePt t="14991" x="9028113" y="4848225"/>
          <p14:tracePt t="15003" x="9028113" y="4857750"/>
          <p14:tracePt t="15016" x="9045575" y="4857750"/>
          <p14:tracePt t="15031" x="9045575" y="4875213"/>
          <p14:tracePt t="15047" x="9063038" y="4875213"/>
          <p14:tracePt t="15063" x="9090025" y="4911725"/>
          <p14:tracePt t="15080" x="9090025" y="4919663"/>
          <p14:tracePt t="15096" x="9109075" y="4929188"/>
          <p14:tracePt t="15113" x="9109075" y="4938713"/>
          <p14:tracePt t="15130" x="9109075" y="4946650"/>
          <p14:tracePt t="15156" x="9117013" y="4946650"/>
          <p14:tracePt t="15168" x="9126538" y="4946650"/>
          <p14:tracePt t="15181" x="9126538" y="4929188"/>
          <p14:tracePt t="15271" x="9109075" y="4894263"/>
          <p14:tracePt t="15283" x="9099550" y="4857750"/>
          <p14:tracePt t="15297" x="9072563" y="4768850"/>
          <p14:tracePt t="15309" x="9045575" y="4679950"/>
          <p14:tracePt t="15322" x="9018588" y="4608513"/>
          <p14:tracePt t="15334" x="8983663" y="4537075"/>
          <p14:tracePt t="15348" x="8974138" y="4483100"/>
          <p14:tracePt t="15364" x="8966200" y="4456113"/>
          <p14:tracePt t="15381" x="8947150" y="4419600"/>
          <p14:tracePt t="15399" x="8939213" y="4394200"/>
          <p14:tracePt t="15415" x="8939213" y="4348163"/>
          <p14:tracePt t="15431" x="8939213" y="4303713"/>
          <p14:tracePt t="15448" x="8929688" y="4214813"/>
          <p14:tracePt t="15465" x="8929688" y="4152900"/>
          <p14:tracePt t="15481" x="8929688" y="4081463"/>
          <p14:tracePt t="15498" x="8929688" y="3867150"/>
          <p14:tracePt t="15516" x="8929688" y="3786188"/>
          <p14:tracePt t="15532" x="8929688" y="3679825"/>
          <p14:tracePt t="15546" x="8939213" y="3562350"/>
          <p14:tracePt t="15546" x="8966200" y="3455988"/>
          <p14:tracePt t="15564" x="8991600" y="3375025"/>
          <p14:tracePt t="15580" x="9028113" y="3322638"/>
          <p14:tracePt t="15596" x="9055100" y="3268663"/>
          <p14:tracePt t="15613" x="9134475" y="3232150"/>
          <p14:tracePt t="15631" x="9224963" y="3214688"/>
          <p14:tracePt t="15647" x="9269413" y="3205163"/>
          <p14:tracePt t="15664" x="9331325" y="3187700"/>
          <p14:tracePt t="15681" x="9340850" y="3187700"/>
          <p14:tracePt t="15697" x="9358313" y="3179763"/>
          <p14:tracePt t="15713" x="9394825" y="3170238"/>
          <p14:tracePt t="15731" x="9412288" y="3152775"/>
          <p14:tracePt t="15747" x="9429750" y="3152775"/>
          <p14:tracePt t="15764" x="9439275" y="3143250"/>
          <p14:tracePt t="15781" x="9447213" y="3143250"/>
          <p14:tracePt t="15831" x="9456738" y="3143250"/>
          <p14:tracePt t="16599" x="9466263" y="3143250"/>
          <p14:tracePt t="16614" x="9466263" y="3152775"/>
          <p14:tracePt t="16650" x="9474200" y="3152775"/>
          <p14:tracePt t="16675" x="9466263" y="3160713"/>
          <p14:tracePt t="17646" x="9456738" y="3170238"/>
          <p14:tracePt t="17659" x="9447213" y="3187700"/>
          <p14:tracePt t="17672" x="9439275" y="3205163"/>
          <p14:tracePt t="17685" x="9439275" y="3232150"/>
          <p14:tracePt t="17699" x="9429750" y="3259138"/>
          <p14:tracePt t="17714" x="9429750" y="3276600"/>
          <p14:tracePt t="17731" x="9429750" y="3322638"/>
          <p14:tracePt t="17749" x="9429750" y="3340100"/>
          <p14:tracePt t="17765" x="9429750" y="3367088"/>
          <p14:tracePt t="17781" x="9429750" y="3394075"/>
          <p14:tracePt t="17798" x="9429750" y="3517900"/>
          <p14:tracePt t="17816" x="9439275" y="3589338"/>
          <p14:tracePt t="17832" x="9447213" y="3643313"/>
          <p14:tracePt t="17832" x="9447213" y="3679825"/>
          <p14:tracePt t="17851" x="9456738" y="3732213"/>
          <p14:tracePt t="17866" x="9466263" y="3813175"/>
          <p14:tracePt t="17882" x="9466263" y="3929063"/>
          <p14:tracePt t="17898" x="9466263" y="4071938"/>
          <p14:tracePt t="17918" x="9466263" y="4125913"/>
          <p14:tracePt t="17932" x="9447213" y="4241800"/>
          <p14:tracePt t="17949" x="9367838" y="4419600"/>
          <p14:tracePt t="17966" x="9348788" y="4473575"/>
          <p14:tracePt t="17981" x="9323388" y="4518025"/>
          <p14:tracePt t="17998" x="9286875" y="4670425"/>
          <p14:tracePt t="18016" x="9277350" y="4697413"/>
          <p14:tracePt t="18031" x="9277350" y="4714875"/>
          <p14:tracePt t="18047" x="9277350" y="4724400"/>
          <p14:tracePt t="18064" x="9269413" y="4732338"/>
          <p14:tracePt t="18081" x="9269413" y="4741863"/>
          <p14:tracePt t="18117" x="9269413" y="4751388"/>
          <p14:tracePt t="18131" x="9269413" y="4759325"/>
          <p14:tracePt t="18143" x="9259888" y="4768850"/>
          <p14:tracePt t="18156" x="9259888" y="4776788"/>
          <p14:tracePt t="18168" x="9251950" y="4795838"/>
          <p14:tracePt t="18182" x="9251950" y="4803775"/>
          <p14:tracePt t="18198" x="9242425" y="4813300"/>
          <p14:tracePt t="18219" x="9232900" y="4813300"/>
          <p14:tracePt t="18360" x="9232900" y="4822825"/>
          <p14:tracePt t="18589" x="9224963" y="4840288"/>
          <p14:tracePt t="18602" x="9205913" y="4867275"/>
          <p14:tracePt t="18615" x="9180513" y="4919663"/>
          <p14:tracePt t="18630" x="9161463" y="4965700"/>
          <p14:tracePt t="18641" x="9126538" y="5010150"/>
          <p14:tracePt t="18653" x="9109075" y="5027613"/>
          <p14:tracePt t="18666" x="9090025" y="5045075"/>
          <p14:tracePt t="18682" x="9082088" y="5062538"/>
          <p14:tracePt t="18698" x="9072563" y="5062538"/>
          <p14:tracePt t="18715" x="9072563" y="5072063"/>
          <p14:tracePt t="18731" x="9072563" y="5081588"/>
          <p14:tracePt t="18748" x="9072563" y="5072063"/>
          <p14:tracePt t="19560" x="9072563" y="5062538"/>
          <p14:tracePt t="20046" x="9072563" y="5027613"/>
          <p14:tracePt t="20058" x="9099550" y="4956175"/>
          <p14:tracePt t="20071" x="9134475" y="4857750"/>
          <p14:tracePt t="20084" x="9215438" y="4633913"/>
          <p14:tracePt t="20098" x="9286875" y="4473575"/>
          <p14:tracePt t="20115" x="9323388" y="4384675"/>
          <p14:tracePt t="20131" x="9367838" y="4251325"/>
          <p14:tracePt t="20149" x="9394825" y="4224338"/>
          <p14:tracePt t="20165" x="9394825" y="4197350"/>
          <p14:tracePt t="20181" x="9412288" y="4152900"/>
          <p14:tracePt t="20181" x="9429750" y="4098925"/>
          <p14:tracePt t="20199" x="9439275" y="4071938"/>
          <p14:tracePt t="20215" x="9466263" y="4010025"/>
          <p14:tracePt t="20231" x="9491663" y="3965575"/>
          <p14:tracePt t="20248" x="9510713" y="3884613"/>
          <p14:tracePt t="20265" x="9510713" y="3840163"/>
          <p14:tracePt t="20282" x="9528175" y="3786188"/>
          <p14:tracePt t="20298" x="9537700" y="3660775"/>
          <p14:tracePt t="20316" x="9537700" y="3633788"/>
          <p14:tracePt t="20331" x="9537700" y="3608388"/>
          <p14:tracePt t="20348" x="9537700" y="3589338"/>
          <p14:tracePt t="20365" x="9537700" y="3581400"/>
          <p14:tracePt t="20381" x="9537700" y="3571875"/>
          <p14:tracePt t="20399" x="9537700" y="3581400"/>
          <p14:tracePt t="20479" x="9537700" y="3633788"/>
          <p14:tracePt t="20492" x="9491663" y="3813175"/>
          <p14:tracePt t="20505" x="9447213" y="4071938"/>
          <p14:tracePt t="20517" x="9420225" y="4357688"/>
          <p14:tracePt t="20532" x="9402763" y="4483100"/>
          <p14:tracePt t="20549" x="9402763" y="4545013"/>
          <p14:tracePt t="20565" x="9402763" y="4608513"/>
          <p14:tracePt t="20582" x="9402763" y="4643438"/>
          <p14:tracePt t="20598" x="9394825" y="4670425"/>
          <p14:tracePt t="20615" x="9385300" y="4724400"/>
          <p14:tracePt t="20633" x="9375775" y="4768850"/>
          <p14:tracePt t="20648" x="9367838" y="4795838"/>
          <p14:tracePt t="20665" x="9358313" y="4840288"/>
          <p14:tracePt t="20683" x="9331325" y="4894263"/>
          <p14:tracePt t="20699" x="9313863" y="4946650"/>
          <p14:tracePt t="20715" x="9304338" y="4973638"/>
          <p14:tracePt t="20732" x="9286875" y="5027613"/>
          <p14:tracePt t="20749" x="9286875" y="5054600"/>
          <p14:tracePt t="20765" x="9277350" y="5062538"/>
          <p14:tracePt t="20782" x="9277350" y="5072063"/>
          <p14:tracePt t="20799" x="9277350" y="5062538"/>
          <p14:tracePt t="20874" x="9277350" y="5037138"/>
          <p14:tracePt t="20887" x="9277350" y="4991100"/>
          <p14:tracePt t="20900" x="9277350" y="4919663"/>
          <p14:tracePt t="20913" x="9304338" y="4803775"/>
          <p14:tracePt t="20925" x="9313863" y="4732338"/>
          <p14:tracePt t="20938" x="9323388" y="4670425"/>
          <p14:tracePt t="20951" x="9331325" y="4608513"/>
          <p14:tracePt t="20966" x="9358313" y="4562475"/>
          <p14:tracePt t="20982" x="9358313" y="4545013"/>
          <p14:tracePt t="20998" x="9367838" y="4510088"/>
          <p14:tracePt t="21017" x="9375775" y="4483100"/>
          <p14:tracePt t="21033" x="9385300" y="4465638"/>
          <p14:tracePt t="21049" x="9385300" y="4438650"/>
          <p14:tracePt t="21049" x="9385300" y="4411663"/>
          <p14:tracePt t="21065" x="9385300" y="4384675"/>
          <p14:tracePt t="21082" x="9394825" y="4348163"/>
          <p14:tracePt t="21098" x="9394825" y="4303713"/>
          <p14:tracePt t="21115" x="9394825" y="4259263"/>
          <p14:tracePt t="21132" x="9394825" y="4251325"/>
          <p14:tracePt t="21149" x="9394825" y="4232275"/>
          <p14:tracePt t="21166" x="9394825" y="4224338"/>
          <p14:tracePt t="21183" x="9394825" y="4214813"/>
          <p14:tracePt t="21231" x="9394825" y="4205288"/>
          <p14:tracePt t="21244" x="9402763" y="4187825"/>
          <p14:tracePt t="21256" x="9402763" y="4160838"/>
          <p14:tracePt t="21269" x="9420225" y="4125913"/>
          <p14:tracePt t="21284" x="9429750" y="4089400"/>
          <p14:tracePt t="21300" x="9439275" y="4062413"/>
          <p14:tracePt t="21316" x="9447213" y="4044950"/>
          <p14:tracePt t="21333" x="9447213" y="4037013"/>
          <p14:tracePt t="21348" x="9447213" y="4027488"/>
          <p14:tracePt t="21365" x="9447213" y="4037013"/>
          <p14:tracePt t="21473" x="9447213" y="4044950"/>
          <p14:tracePt t="21486" x="9447213" y="4062413"/>
          <p14:tracePt t="21499" x="9447213" y="4089400"/>
          <p14:tracePt t="21512" x="9439275" y="4133850"/>
          <p14:tracePt t="21524" x="9420225" y="4187825"/>
          <p14:tracePt t="21537" x="9412288" y="4232275"/>
          <p14:tracePt t="21550" x="9402763" y="4286250"/>
          <p14:tracePt t="21565" x="9394825" y="4375150"/>
          <p14:tracePt t="21582" x="9385300" y="4438650"/>
          <p14:tracePt t="21598" x="9367838" y="4537075"/>
          <p14:tracePt t="21616" x="9358313" y="4572000"/>
          <p14:tracePt t="21632" x="9358313" y="4581525"/>
          <p14:tracePt t="21649" x="9340850" y="4598988"/>
          <p14:tracePt t="21667" x="9340850" y="4608513"/>
          <p14:tracePt t="21715" x="9331325" y="4608513"/>
          <p14:tracePt t="21753" x="9331325" y="4598988"/>
          <p14:tracePt t="22124" x="9331325" y="4589463"/>
          <p14:tracePt t="22213" x="9331325" y="4581525"/>
          <p14:tracePt t="22520" x="9331325" y="4572000"/>
          <p14:tracePt t="22558" x="9331325" y="4562475"/>
          <p14:tracePt t="22609" x="9331325" y="4545013"/>
          <p14:tracePt t="22622" x="9331325" y="4527550"/>
          <p14:tracePt t="22634" x="9331325" y="4500563"/>
          <p14:tracePt t="22649" x="9331325" y="4473575"/>
          <p14:tracePt t="22666" x="9331325" y="4429125"/>
          <p14:tracePt t="22682" x="9331325" y="4348163"/>
          <p14:tracePt t="22700" x="9331325" y="4313238"/>
          <p14:tracePt t="22716" x="9331325" y="4268788"/>
          <p14:tracePt t="22733" x="9331325" y="4214813"/>
          <p14:tracePt t="22750" x="9331325" y="4205288"/>
          <p14:tracePt t="22765" x="9331325" y="4197350"/>
          <p14:tracePt t="22782" x="9331325" y="4187825"/>
          <p14:tracePt t="22799" x="9331325" y="4179888"/>
          <p14:tracePt t="22839" x="9331325" y="4187825"/>
          <p14:tracePt t="22940" x="9331325" y="4197350"/>
          <p14:tracePt t="22953" x="9331325" y="4214813"/>
          <p14:tracePt t="22967" x="9331325" y="4241800"/>
          <p14:tracePt t="22978" x="9323388" y="4295775"/>
          <p14:tracePt t="22991" x="9323388" y="4340225"/>
          <p14:tracePt t="23004" x="9323388" y="4375150"/>
          <p14:tracePt t="23018" x="9323388" y="4419600"/>
          <p14:tracePt t="23032" x="9313863" y="4438650"/>
          <p14:tracePt t="23049" x="9313863" y="4473575"/>
          <p14:tracePt t="23066" x="9313863" y="4510088"/>
          <p14:tracePt t="23082" x="9313863" y="4527550"/>
          <p14:tracePt t="23099" x="9313863" y="4537075"/>
          <p14:tracePt t="23119" x="9313863" y="4545013"/>
          <p14:tracePt t="23515" x="9313863" y="4572000"/>
          <p14:tracePt t="23528" x="9331325" y="4589463"/>
          <p14:tracePt t="23541" x="9331325" y="4608513"/>
          <p14:tracePt t="23554" x="9340850" y="4625975"/>
          <p14:tracePt t="23567" x="9348788" y="4633913"/>
          <p14:tracePt t="23591" x="9348788" y="4643438"/>
          <p14:tracePt t="23604" x="9348788" y="4633913"/>
          <p14:tracePt t="24510" x="9348788" y="4625975"/>
          <p14:tracePt t="24537" x="9358313" y="4589463"/>
          <p14:tracePt t="24549" x="9358313" y="4554538"/>
          <p14:tracePt t="24562" x="9385300" y="4465638"/>
          <p14:tracePt t="24574" x="9412288" y="4367213"/>
          <p14:tracePt t="24587" x="9466263" y="4268788"/>
          <p14:tracePt t="24600" x="9491663" y="4214813"/>
          <p14:tracePt t="24616" x="9510713" y="4143375"/>
          <p14:tracePt t="24634" x="9518650" y="4108450"/>
          <p14:tracePt t="24651" x="9518650" y="4089400"/>
          <p14:tracePt t="24667" x="9528175" y="4089400"/>
          <p14:tracePt t="24684" x="9528175" y="4081463"/>
          <p14:tracePt t="24700" x="9528175" y="4089400"/>
          <p14:tracePt t="25378" x="9528175" y="4108450"/>
          <p14:tracePt t="25390" x="9528175" y="4160838"/>
          <p14:tracePt t="25403" x="9528175" y="4232275"/>
          <p14:tracePt t="25418" x="9483725" y="4322763"/>
          <p14:tracePt t="25434" x="9466263" y="4419600"/>
          <p14:tracePt t="25450" x="9429750" y="4572000"/>
          <p14:tracePt t="25469" x="9420225" y="4625975"/>
          <p14:tracePt t="25484" x="9412288" y="4660900"/>
          <p14:tracePt t="25500" x="9412288" y="4679950"/>
          <p14:tracePt t="25517" x="9402763" y="4714875"/>
          <p14:tracePt t="25534" x="9402763" y="4724400"/>
          <p14:tracePt t="25550" x="9402763" y="4741863"/>
          <p14:tracePt t="25566" x="9394825" y="4759325"/>
          <p14:tracePt t="25583" x="9394825" y="4776788"/>
          <p14:tracePt t="25600" x="9385300" y="4776788"/>
          <p14:tracePt t="25671" x="9375775" y="4776788"/>
          <p14:tracePt t="25863" x="9367838" y="4776788"/>
          <p14:tracePt t="26067" x="9358313" y="4776788"/>
          <p14:tracePt t="26514" x="9348788" y="4776788"/>
          <p14:tracePt t="26591" x="9340850" y="4768850"/>
          <p14:tracePt t="26617" x="9313863" y="4759325"/>
          <p14:tracePt t="26629" x="9269413" y="4741863"/>
          <p14:tracePt t="26642" x="9188450" y="4714875"/>
          <p14:tracePt t="26655" x="9045575" y="4670425"/>
          <p14:tracePt t="26668" x="8867775" y="4608513"/>
          <p14:tracePt t="26684" x="8572500" y="4527550"/>
          <p14:tracePt t="26701" x="8429625" y="4500563"/>
          <p14:tracePt t="26717" x="8205788" y="4473575"/>
          <p14:tracePt t="26735" x="8072438" y="4473575"/>
          <p14:tracePt t="26751" x="7983538" y="4473575"/>
          <p14:tracePt t="26767" x="7831138" y="4473575"/>
          <p14:tracePt t="26785" x="7804150" y="4473575"/>
          <p14:tracePt t="26801" x="7777163" y="4473575"/>
          <p14:tracePt t="26818" x="7751763" y="4465638"/>
          <p14:tracePt t="26835" x="7742238" y="4465638"/>
          <p14:tracePt t="26851" x="7732713" y="4465638"/>
          <p14:tracePt t="28988" x="7724775" y="4465638"/>
          <p14:tracePt t="29251" x="7715250" y="4465638"/>
          <p14:tracePt t="29263" x="7688263" y="4465638"/>
          <p14:tracePt t="29276" x="7643813" y="4465638"/>
          <p14:tracePt t="29289" x="7554913" y="4465638"/>
          <p14:tracePt t="29302" x="7483475" y="4473575"/>
          <p14:tracePt t="29318" x="7367588" y="4483100"/>
          <p14:tracePt t="29335" x="7304088" y="4483100"/>
          <p14:tracePt t="29335" x="7269163" y="4491038"/>
          <p14:tracePt t="29353" x="7205663" y="4491038"/>
          <p14:tracePt t="29369" x="7170738" y="4491038"/>
          <p14:tracePt t="29385" x="7143750" y="4500563"/>
          <p14:tracePt t="29402" x="7081838" y="4510088"/>
          <p14:tracePt t="29419" x="7062788" y="4518025"/>
          <p14:tracePt t="29435" x="7045325" y="4518025"/>
          <p14:tracePt t="29452" x="7010400" y="4518025"/>
          <p14:tracePt t="29469" x="7000875" y="4518025"/>
          <p14:tracePt t="29485" x="6991350" y="4518025"/>
          <p14:tracePt t="29502" x="6983413" y="4518025"/>
          <p14:tracePt t="29521" x="6973888" y="4518025"/>
          <p14:tracePt t="29536" x="6956425" y="4518025"/>
          <p14:tracePt t="29551" x="6946900" y="4518025"/>
          <p14:tracePt t="29568" x="6929438" y="4518025"/>
          <p14:tracePt t="29584" x="6919913" y="4518025"/>
          <p14:tracePt t="29601" x="6894513" y="4518025"/>
          <p14:tracePt t="29617" x="6875463" y="4510088"/>
          <p14:tracePt t="29634" x="6858000" y="4510088"/>
          <p14:tracePt t="29651" x="6848475" y="4510088"/>
          <p14:tracePt t="29668" x="6831013" y="4500563"/>
          <p14:tracePt t="29685" x="6823075" y="4500563"/>
          <p14:tracePt t="29701" x="6813550" y="4491038"/>
          <p14:tracePt t="29722" x="6813550" y="4483100"/>
          <p14:tracePt t="29850" x="6813550" y="4473575"/>
          <p14:tracePt t="29913" x="6813550" y="4465638"/>
          <p14:tracePt t="29951" x="6823075" y="4456113"/>
          <p14:tracePt t="29964" x="6831013" y="4456113"/>
          <p14:tracePt t="29977" x="6840538" y="4438650"/>
          <p14:tracePt t="29992" x="6848475" y="4419600"/>
          <p14:tracePt t="30004" x="6867525" y="4402138"/>
          <p14:tracePt t="30022" x="6875463" y="4375150"/>
          <p14:tracePt t="30035" x="6884988" y="4357688"/>
          <p14:tracePt t="30051" x="6902450" y="4322763"/>
          <p14:tracePt t="30068" x="6911975" y="4303713"/>
          <p14:tracePt t="30084" x="6919913" y="4295775"/>
          <p14:tracePt t="30101" x="6919913" y="4286250"/>
          <p14:tracePt t="30118" x="6919913" y="4276725"/>
          <p14:tracePt t="30134" x="6929438" y="4276725"/>
          <p14:tracePt t="30321" x="6938963" y="4295775"/>
          <p14:tracePt t="30334" x="6946900" y="4295775"/>
          <p14:tracePt t="30346" x="6956425" y="4313238"/>
          <p14:tracePt t="30360" x="6965950" y="4313238"/>
          <p14:tracePt t="30372" x="6965950" y="4322763"/>
          <p14:tracePt t="30386" x="6973888" y="4322763"/>
          <p14:tracePt t="30402" x="6983413" y="4330700"/>
          <p14:tracePt t="30436" x="6991350" y="4330700"/>
          <p14:tracePt t="30474" x="7000875" y="4340225"/>
          <p14:tracePt t="30512" x="7010400" y="4348163"/>
          <p14:tracePt t="30525" x="7018338" y="4348163"/>
          <p14:tracePt t="30538" x="7037388" y="4357688"/>
          <p14:tracePt t="30552" x="7062788" y="4367213"/>
          <p14:tracePt t="30569" x="7099300" y="4384675"/>
          <p14:tracePt t="30585" x="7277100" y="4446588"/>
          <p14:tracePt t="30603" x="7375525" y="4473575"/>
          <p14:tracePt t="30619" x="7429500" y="4491038"/>
          <p14:tracePt t="30636" x="7500938" y="4500563"/>
          <p14:tracePt t="30658" x="7527925" y="4510088"/>
          <p14:tracePt t="30668" x="7545388" y="4510088"/>
          <p14:tracePt t="30684" x="7554913" y="4510088"/>
          <p14:tracePt t="30701" x="7599363" y="4518025"/>
          <p14:tracePt t="30717" x="7608888" y="4518025"/>
          <p14:tracePt t="30734" x="7616825" y="4518025"/>
          <p14:tracePt t="30751" x="7634288" y="4527550"/>
          <p14:tracePt t="30769" x="7643813" y="4527550"/>
          <p14:tracePt t="30784" x="7643813" y="4537075"/>
          <p14:tracePt t="30801" x="7653338" y="4537075"/>
          <p14:tracePt t="30818" x="7653338" y="4545013"/>
          <p14:tracePt t="30834" x="7653338" y="4554538"/>
          <p14:tracePt t="30894" x="7626350" y="4554538"/>
          <p14:tracePt t="31086" x="7589838" y="4572000"/>
          <p14:tracePt t="31098" x="7527925" y="4589463"/>
          <p14:tracePt t="31111" x="7412038" y="4625975"/>
          <p14:tracePt t="31124" x="7313613" y="4660900"/>
          <p14:tracePt t="31137" x="7251700" y="4687888"/>
          <p14:tracePt t="31152" x="7224713" y="4687888"/>
          <p14:tracePt t="31168" x="7205663" y="4687888"/>
          <p14:tracePt t="31185" x="7188200" y="4687888"/>
          <p14:tracePt t="31203" x="7180263" y="4687888"/>
          <p14:tracePt t="31219" x="7170738" y="4687888"/>
          <p14:tracePt t="31239" x="7161213" y="4687888"/>
          <p14:tracePt t="31252" x="7153275" y="4687888"/>
          <p14:tracePt t="31269" x="7143750" y="4687888"/>
          <p14:tracePt t="31302" x="7134225" y="4687888"/>
          <p14:tracePt t="31531" x="7134225" y="4679950"/>
          <p14:tracePt t="31570" x="7134225" y="4670425"/>
          <p14:tracePt t="31583" x="7108825" y="4652963"/>
          <p14:tracePt t="31595" x="7099300" y="4625975"/>
          <p14:tracePt t="31608" x="7072313" y="4589463"/>
          <p14:tracePt t="31621" x="7045325" y="4527550"/>
          <p14:tracePt t="31635" x="7027863" y="4456113"/>
          <p14:tracePt t="31651" x="7018338" y="4394200"/>
          <p14:tracePt t="31668" x="7010400" y="4313238"/>
          <p14:tracePt t="31685" x="7010400" y="4295775"/>
          <p14:tracePt t="31702" x="7010400" y="4276725"/>
          <p14:tracePt t="31718" x="7010400" y="4268788"/>
          <p14:tracePt t="31735" x="7010400" y="4259263"/>
          <p14:tracePt t="31761" x="7000875" y="4259263"/>
          <p14:tracePt t="31889" x="7000875" y="4268788"/>
          <p14:tracePt t="31914" x="6991350" y="4276725"/>
          <p14:tracePt t="31927" x="6983413" y="4303713"/>
          <p14:tracePt t="31940" x="6965950" y="4330700"/>
          <p14:tracePt t="31953" x="6938963" y="4367213"/>
          <p14:tracePt t="31969" x="6902450" y="4411663"/>
          <p14:tracePt t="31985" x="6884988" y="4438650"/>
          <p14:tracePt t="32003" x="6831013" y="4500563"/>
          <p14:tracePt t="32019" x="6804025" y="4510088"/>
          <p14:tracePt t="32035" x="6804025" y="4527550"/>
          <p14:tracePt t="32053" x="6786563" y="4545013"/>
          <p14:tracePt t="32070" x="6777038" y="4545013"/>
          <p14:tracePt t="32093" x="6769100" y="4554538"/>
          <p14:tracePt t="32105" x="6769100" y="4562475"/>
          <p14:tracePt t="32629" x="6769100" y="4572000"/>
          <p14:tracePt t="32642" x="6769100" y="4598988"/>
          <p14:tracePt t="32654" x="6769100" y="4616450"/>
          <p14:tracePt t="32669" x="6769100" y="4643438"/>
          <p14:tracePt t="32685" x="6769100" y="4670425"/>
          <p14:tracePt t="32703" x="6769100" y="4697413"/>
          <p14:tracePt t="32719" x="6759575" y="4697413"/>
          <p14:tracePt t="33394" x="6751638" y="4697413"/>
          <p14:tracePt t="33497" x="6742113" y="4697413"/>
          <p14:tracePt t="33548" x="6724650" y="4697413"/>
          <p14:tracePt t="33586" x="6705600" y="4697413"/>
          <p14:tracePt t="33599" x="6670675" y="4697413"/>
          <p14:tracePt t="33612" x="6634163" y="4697413"/>
          <p14:tracePt t="33625" x="6572250" y="4697413"/>
          <p14:tracePt t="33637" x="6510338" y="4697413"/>
          <p14:tracePt t="33653" x="6473825" y="4697413"/>
          <p14:tracePt t="33670" x="6446838" y="4697413"/>
          <p14:tracePt t="33686" x="6348413" y="4705350"/>
          <p14:tracePt t="33703" x="6323013" y="4705350"/>
          <p14:tracePt t="33720" x="6313488" y="4705350"/>
          <p14:tracePt t="33736" x="6286500" y="4705350"/>
          <p14:tracePt t="33754" x="6276975" y="4705350"/>
          <p14:tracePt t="33790" x="6269038" y="4705350"/>
          <p14:tracePt t="33803" x="6269038" y="4697413"/>
          <p14:tracePt t="34531" x="6276975" y="4697413"/>
          <p14:tracePt t="34557" x="6286500" y="4697413"/>
          <p14:tracePt t="34569" x="6313488" y="4687888"/>
          <p14:tracePt t="34582" x="6348413" y="4679950"/>
          <p14:tracePt t="34595" x="6456363" y="4660900"/>
          <p14:tracePt t="34608" x="6599238" y="4616450"/>
          <p14:tracePt t="34621" x="6724650" y="4572000"/>
          <p14:tracePt t="34636" x="6973888" y="4518025"/>
          <p14:tracePt t="34652" x="7242175" y="4456113"/>
          <p14:tracePt t="34669" x="7966075" y="4322763"/>
          <p14:tracePt t="34686" x="8348663" y="4276725"/>
          <p14:tracePt t="34703" x="8759825" y="4224338"/>
          <p14:tracePt t="34719" x="9180513" y="4170363"/>
          <p14:tracePt t="34736" x="9269413" y="4160838"/>
          <p14:tracePt t="34752" x="9313863" y="4160838"/>
          <p14:tracePt t="34770" x="9385300" y="4160838"/>
          <p14:tracePt t="36988" x="9394825" y="4152900"/>
          <p14:tracePt t="37406" x="9420225" y="4133850"/>
          <p14:tracePt t="37420" x="9447213" y="4116388"/>
          <p14:tracePt t="37432" x="9501188" y="4081463"/>
          <p14:tracePt t="37445" x="9555163" y="4044950"/>
          <p14:tracePt t="37457" x="9599613" y="4017963"/>
          <p14:tracePt t="37470" x="9617075" y="4000500"/>
          <p14:tracePt t="37486" x="9644063" y="3983038"/>
          <p14:tracePt t="37503" x="9671050" y="3946525"/>
          <p14:tracePt t="37520" x="9725025" y="3884613"/>
          <p14:tracePt t="37538" x="9752013" y="3840163"/>
          <p14:tracePt t="37553" x="9759950" y="3813175"/>
          <p14:tracePt t="37570" x="9786938" y="3751263"/>
          <p14:tracePt t="37587" x="9786938" y="3741738"/>
          <p14:tracePt t="37603" x="9796463" y="3724275"/>
          <p14:tracePt t="37620" x="9796463" y="3697288"/>
          <p14:tracePt t="37638" x="9796463" y="3679825"/>
          <p14:tracePt t="37653" x="9796463" y="3670300"/>
          <p14:tracePt t="37670" x="9796463" y="3643313"/>
          <p14:tracePt t="37687" x="9796463" y="3616325"/>
          <p14:tracePt t="37703" x="9796463" y="3598863"/>
          <p14:tracePt t="37720" x="9796463" y="3581400"/>
          <p14:tracePt t="37736" x="9786938" y="3544888"/>
          <p14:tracePt t="37753" x="9777413" y="3517900"/>
          <p14:tracePt t="37770" x="9777413" y="3490913"/>
          <p14:tracePt t="37787" x="9769475" y="3411538"/>
          <p14:tracePt t="37804" x="9769475" y="3394075"/>
          <p14:tracePt t="37821" x="9769475" y="3384550"/>
          <p14:tracePt t="37837" x="9769475" y="3367088"/>
          <p14:tracePt t="37853" x="9769475" y="3357563"/>
          <p14:tracePt t="37870" x="9759950" y="3357563"/>
          <p14:tracePt t="38069" x="9759950" y="3367088"/>
          <p14:tracePt t="38823" x="9759950" y="3394075"/>
          <p14:tracePt t="38837" x="9769475" y="3429000"/>
          <p14:tracePt t="38849" x="9777413" y="3473450"/>
          <p14:tracePt t="38862" x="9796463" y="3517900"/>
          <p14:tracePt t="38874" x="9813925" y="3562350"/>
          <p14:tracePt t="38889" x="9813925" y="3589338"/>
          <p14:tracePt t="38904" x="9823450" y="3616325"/>
          <p14:tracePt t="38921" x="9831388" y="3633788"/>
          <p14:tracePt t="38938" x="9831388" y="3660775"/>
          <p14:tracePt t="38955" x="9831388" y="3670300"/>
          <p14:tracePt t="38971" x="9831388" y="3679825"/>
          <p14:tracePt t="39015" x="9831388" y="3670300"/>
          <p14:tracePt t="39525" x="9831388" y="3660775"/>
          <p14:tracePt t="39576" x="9840913" y="3660775"/>
          <p14:tracePt t="39729" x="9848850" y="3660775"/>
          <p14:tracePt t="39780" x="9867900" y="3660775"/>
          <p14:tracePt t="39793" x="9885363" y="3660775"/>
          <p14:tracePt t="39805" x="9912350" y="3660775"/>
          <p14:tracePt t="39818" x="9974263" y="3660775"/>
          <p14:tracePt t="39831" x="10063163" y="3660775"/>
          <p14:tracePt t="39844" x="10134600" y="3660775"/>
          <p14:tracePt t="39857" x="10198100" y="3660775"/>
          <p14:tracePt t="39872" x="10252075" y="3652838"/>
          <p14:tracePt t="39888" x="10296525" y="3652838"/>
          <p14:tracePt t="39904" x="10394950" y="3652838"/>
          <p14:tracePt t="39922" x="10420350" y="3652838"/>
          <p14:tracePt t="39938" x="10456863" y="3652838"/>
          <p14:tracePt t="39955" x="10510838" y="3652838"/>
          <p14:tracePt t="39972" x="10528300" y="3652838"/>
          <p14:tracePt t="39988" x="10537825" y="3652838"/>
          <p14:tracePt t="40006" x="10563225" y="3660775"/>
          <p14:tracePt t="40021" x="10572750" y="3660775"/>
          <p14:tracePt t="40037" x="10572750" y="3670300"/>
          <p14:tracePt t="40054" x="10582275" y="3670300"/>
          <p14:tracePt t="40073" x="10582275" y="3679825"/>
          <p14:tracePt t="40087" x="10555288" y="3679825"/>
          <p14:tracePt t="40188" x="10528300" y="3679825"/>
          <p14:tracePt t="40201" x="10491788" y="3679825"/>
          <p14:tracePt t="40214" x="10420350" y="3679825"/>
          <p14:tracePt t="40227" x="10358438" y="3670300"/>
          <p14:tracePt t="40240" x="10304463" y="3660775"/>
          <p14:tracePt t="40255" x="10269538" y="3652838"/>
          <p14:tracePt t="40272" x="10215563" y="3643313"/>
          <p14:tracePt t="40288" x="10134600" y="3625850"/>
          <p14:tracePt t="40306" x="10090150" y="3608388"/>
          <p14:tracePt t="40321" x="10055225" y="3598863"/>
          <p14:tracePt t="40338" x="9991725" y="3571875"/>
          <p14:tracePt t="40355" x="9966325" y="3554413"/>
          <p14:tracePt t="40372" x="9939338" y="3544888"/>
          <p14:tracePt t="40388" x="9885363" y="3527425"/>
          <p14:tracePt t="40406" x="9858375" y="3509963"/>
          <p14:tracePt t="40421" x="9813925" y="3500438"/>
          <p14:tracePt t="40438" x="9786938" y="3500438"/>
          <p14:tracePt t="40455" x="9752013" y="3490913"/>
          <p14:tracePt t="40472" x="9732963" y="3482975"/>
          <p14:tracePt t="40488" x="9725025" y="3482975"/>
          <p14:tracePt t="40505" x="9698038" y="3482975"/>
          <p14:tracePt t="40523" x="9688513" y="3482975"/>
          <p14:tracePt t="40538" x="9680575" y="3473450"/>
          <p14:tracePt t="40555" x="9653588" y="3473450"/>
          <p14:tracePt t="40571" x="9644063" y="3473450"/>
          <p14:tracePt t="40587" x="9634538" y="3473450"/>
          <p14:tracePt t="40604" x="9626600" y="3473450"/>
          <p14:tracePt t="40620" x="9599613" y="3465513"/>
          <p14:tracePt t="40638" x="9582150" y="3465513"/>
          <p14:tracePt t="40654" x="9563100" y="3455988"/>
          <p14:tracePt t="40670" x="9518650" y="3455988"/>
          <p14:tracePt t="40688" x="9501188" y="3455988"/>
          <p14:tracePt t="40704" x="9483725" y="3455988"/>
          <p14:tracePt t="40721" x="9447213" y="3438525"/>
          <p14:tracePt t="40738" x="9439275" y="3438525"/>
          <p14:tracePt t="40754" x="9420225" y="3429000"/>
          <p14:tracePt t="40771" x="9394825" y="3419475"/>
          <p14:tracePt t="40788" x="9385300" y="3419475"/>
          <p14:tracePt t="40804" x="9375775" y="3419475"/>
          <p14:tracePt t="40820" x="9375775" y="3411538"/>
          <p14:tracePt t="40820" x="9367838" y="3411538"/>
          <p14:tracePt t="40839" x="9358313" y="3411538"/>
          <p14:tracePt t="40992" x="9348788" y="3411538"/>
          <p14:tracePt t="41068" x="9348788" y="3402013"/>
          <p14:tracePt t="41081" x="9340850" y="3402013"/>
          <p14:tracePt t="41094" x="9331325" y="3402013"/>
          <p14:tracePt t="41107" x="9323388" y="3402013"/>
          <p14:tracePt t="41413" x="9313863" y="3402013"/>
          <p14:tracePt t="42332" x="9313863" y="3394075"/>
          <p14:tracePt t="44240" x="9313863" y="3384550"/>
          <p14:tracePt t="44442" x="9313863" y="3375025"/>
          <p14:tracePt t="44800" x="9313863" y="3367088"/>
          <p14:tracePt t="44876" x="9313863" y="3357563"/>
          <p14:tracePt t="44927" x="9313863" y="3348038"/>
          <p14:tracePt t="44953" x="9323388" y="3348038"/>
          <p14:tracePt t="44965" x="9323388" y="3340100"/>
          <p14:tracePt t="44978" x="9323388" y="3322638"/>
          <p14:tracePt t="45016" x="9323388" y="3313113"/>
          <p14:tracePt t="45029" x="9331325" y="3303588"/>
          <p14:tracePt t="45041" x="9331325" y="3276600"/>
          <p14:tracePt t="45055" x="9331325" y="3251200"/>
          <p14:tracePt t="45073" x="9340850" y="3205163"/>
          <p14:tracePt t="45089" x="9348788" y="3143250"/>
          <p14:tracePt t="45106" x="9358313" y="3116263"/>
          <p14:tracePt t="45122" x="9358313" y="3098800"/>
          <p14:tracePt t="45139" x="9358313" y="3081338"/>
          <p14:tracePt t="45155" x="9375775" y="3054350"/>
          <p14:tracePt t="45173" x="9375775" y="3044825"/>
          <p14:tracePt t="45194" x="9375775" y="3036888"/>
          <p14:tracePt t="45207" x="9375775" y="3027363"/>
          <p14:tracePt t="45222" x="9375775" y="3017838"/>
          <p14:tracePt t="45309" x="9385300" y="3017838"/>
          <p14:tracePt t="45335" x="9385300" y="3009900"/>
          <p14:tracePt t="45347" x="9394825" y="3009900"/>
          <p14:tracePt t="45360" x="9402763" y="2990850"/>
          <p14:tracePt t="45374" x="9412288" y="2973388"/>
          <p14:tracePt t="45390" x="9429750" y="2965450"/>
          <p14:tracePt t="45406" x="9429750" y="2946400"/>
          <p14:tracePt t="45406" x="9447213" y="2938463"/>
          <p14:tracePt t="45424" x="9456738" y="2919413"/>
          <p14:tracePt t="45440" x="9474200" y="2911475"/>
          <p14:tracePt t="45456" x="9474200" y="2901950"/>
          <p14:tracePt t="45473" x="9483725" y="2894013"/>
          <p14:tracePt t="45500" x="9483725" y="2884488"/>
          <p14:tracePt t="45590" x="9483725" y="2901950"/>
          <p14:tracePt t="45845" x="9483725" y="2911475"/>
          <p14:tracePt t="45858" x="9483725" y="2928938"/>
          <p14:tracePt t="45871" x="9483725" y="2955925"/>
          <p14:tracePt t="45883" x="9483725" y="2982913"/>
          <p14:tracePt t="45896" x="9483725" y="3009900"/>
          <p14:tracePt t="45909" x="9483725" y="3027363"/>
          <p14:tracePt t="45923" x="9483725" y="3054350"/>
          <p14:tracePt t="45939" x="9483725" y="3062288"/>
          <p14:tracePt t="45956" x="9483725" y="3071813"/>
          <p14:tracePt t="45973" x="9483725" y="3081338"/>
          <p14:tracePt t="45990" x="9491663" y="3071813"/>
          <p14:tracePt t="46126" x="9501188" y="3054350"/>
          <p14:tracePt t="46139" x="9510713" y="3027363"/>
          <p14:tracePt t="46151" x="9510713" y="3000375"/>
          <p14:tracePt t="46164" x="9537700" y="2955925"/>
          <p14:tracePt t="46177" x="9563100" y="2919413"/>
          <p14:tracePt t="46189" x="9590088" y="2884488"/>
          <p14:tracePt t="46206" x="9626600" y="2840038"/>
          <p14:tracePt t="46223" x="9634538" y="2840038"/>
          <p14:tracePt t="46240" x="9653588" y="2830513"/>
          <p14:tracePt t="46257" x="9661525" y="2830513"/>
          <p14:tracePt t="47240" x="9661525" y="2840038"/>
          <p14:tracePt t="52990" x="9661525" y="2847975"/>
          <p14:tracePt t="53986" x="9653588" y="2847975"/>
          <p14:tracePt t="54075" x="9644063" y="2847975"/>
          <p14:tracePt t="54088" x="9626600" y="2847975"/>
          <p14:tracePt t="54114" x="9590088" y="2857500"/>
          <p14:tracePt t="54126" x="9555163" y="2857500"/>
          <p14:tracePt t="54139" x="9491663" y="2867025"/>
          <p14:tracePt t="54152" x="9385300" y="2874963"/>
          <p14:tracePt t="54164" x="9277350" y="2884488"/>
          <p14:tracePt t="54178" x="9197975" y="2894013"/>
          <p14:tracePt t="54193" x="9153525" y="2894013"/>
          <p14:tracePt t="54209" x="9126538" y="2901950"/>
          <p14:tracePt t="54225" x="9099550" y="2901950"/>
          <p14:tracePt t="54243" x="9082088" y="2901950"/>
          <p14:tracePt t="54258" x="9063038" y="2901950"/>
          <p14:tracePt t="54275" x="9045575" y="2911475"/>
          <p14:tracePt t="54293" x="9037638" y="2911475"/>
          <p14:tracePt t="54308" x="9028113" y="2911475"/>
          <p14:tracePt t="54325" x="9018588" y="2911475"/>
          <p14:tracePt t="54356" x="9028113" y="2911475"/>
          <p14:tracePt t="54509" x="9037638" y="2911475"/>
          <p14:tracePt t="54522" x="9072563" y="2911475"/>
          <p14:tracePt t="54535" x="9126538" y="2911475"/>
          <p14:tracePt t="54547" x="9197975" y="2911475"/>
          <p14:tracePt t="54560" x="9259888" y="2911475"/>
          <p14:tracePt t="54576" x="9331325" y="2911475"/>
          <p14:tracePt t="54591" x="9358313" y="2911475"/>
          <p14:tracePt t="54608" x="9420225" y="2911475"/>
          <p14:tracePt t="54625" x="9447213" y="2919413"/>
          <p14:tracePt t="54642" x="9474200" y="2919413"/>
          <p14:tracePt t="54659" x="9537700" y="2938463"/>
          <p14:tracePt t="54676" x="9563100" y="2938463"/>
          <p14:tracePt t="54692" x="9572625" y="2946400"/>
          <p14:tracePt t="54708" x="9582150" y="2946400"/>
          <p14:tracePt t="54725" x="9582150" y="2955925"/>
          <p14:tracePt t="54742" x="9590088" y="2955925"/>
          <p14:tracePt t="54777" x="9572625" y="2955925"/>
          <p14:tracePt t="54828" x="9545638" y="2955925"/>
          <p14:tracePt t="54841" x="9510713" y="2955925"/>
          <p14:tracePt t="54853" x="9439275" y="2955925"/>
          <p14:tracePt t="54866" x="9340850" y="2946400"/>
          <p14:tracePt t="54879" x="9224963" y="2946400"/>
          <p14:tracePt t="54893" x="9126538" y="2938463"/>
          <p14:tracePt t="54909" x="9063038" y="2938463"/>
          <p14:tracePt t="54926" x="8983663" y="2938463"/>
          <p14:tracePt t="54944" x="8966200" y="2938463"/>
          <p14:tracePt t="54959" x="8947150" y="2938463"/>
          <p14:tracePt t="54976" x="8920163" y="2938463"/>
          <p14:tracePt t="54994" x="8912225" y="2938463"/>
          <p14:tracePt t="55019" x="8912225" y="2928938"/>
          <p14:tracePt t="55070" x="8912225" y="2919413"/>
          <p14:tracePt t="55108" x="8920163" y="2919413"/>
          <p14:tracePt t="55134" x="8956675" y="2919413"/>
          <p14:tracePt t="55147" x="9018588" y="2919413"/>
          <p14:tracePt t="55159" x="9144000" y="2919413"/>
          <p14:tracePt t="55172" x="9313863" y="2919413"/>
          <p14:tracePt t="55185" x="9439275" y="2919413"/>
          <p14:tracePt t="55197" x="9501188" y="2919413"/>
          <p14:tracePt t="55211" x="9545638" y="2919413"/>
          <p14:tracePt t="55226" x="9599613" y="2928938"/>
          <p14:tracePt t="55243" x="9626600" y="2938463"/>
          <p14:tracePt t="55259" x="9653588" y="2938463"/>
          <p14:tracePt t="55277" x="9661525" y="2938463"/>
          <p14:tracePt t="55312" x="9644063" y="2938463"/>
          <p14:tracePt t="55389" x="9599613" y="2938463"/>
          <p14:tracePt t="55401" x="9528175" y="2938463"/>
          <p14:tracePt t="55415" x="9420225" y="2938463"/>
          <p14:tracePt t="55427" x="9269413" y="2938463"/>
          <p14:tracePt t="55443" x="9153525" y="2938463"/>
          <p14:tracePt t="55460" x="9072563" y="2938463"/>
          <p14:tracePt t="55476" x="8974138" y="2938463"/>
          <p14:tracePt t="55494" x="8939213" y="2938463"/>
          <p14:tracePt t="55510" x="8920163" y="2938463"/>
          <p14:tracePt t="55526" x="8894763" y="2938463"/>
          <p14:tracePt t="55543" x="8885238" y="2938463"/>
          <p14:tracePt t="55567" x="8875713" y="2938463"/>
          <p14:tracePt t="55580" x="8885238" y="2938463"/>
          <p14:tracePt t="55708" x="8912225" y="2938463"/>
          <p14:tracePt t="55721" x="8974138" y="2938463"/>
          <p14:tracePt t="55733" x="9082088" y="2938463"/>
          <p14:tracePt t="55746" x="9197975" y="2938463"/>
          <p14:tracePt t="55760" x="9313863" y="2938463"/>
          <p14:tracePt t="55776" x="9385300" y="2938463"/>
          <p14:tracePt t="55793" x="9483725" y="2938463"/>
          <p14:tracePt t="55810" x="9518650" y="2938463"/>
          <p14:tracePt t="55826" x="9555163" y="2938463"/>
          <p14:tracePt t="55843" x="9599613" y="2938463"/>
          <p14:tracePt t="55859" x="9644063" y="2938463"/>
          <p14:tracePt t="55877" x="9661525" y="2938463"/>
          <p14:tracePt t="55893" x="9671050" y="2938463"/>
          <p14:tracePt t="55909" x="9680575" y="2938463"/>
          <p14:tracePt t="55926" x="9653588" y="2938463"/>
          <p14:tracePt t="56001" x="9590088" y="2938463"/>
          <p14:tracePt t="56014" x="9483725" y="2938463"/>
          <p14:tracePt t="56027" x="9340850" y="2938463"/>
          <p14:tracePt t="56039" x="9161463" y="2938463"/>
          <p14:tracePt t="56052" x="9063038" y="2938463"/>
          <p14:tracePt t="56065" x="9018588" y="2938463"/>
          <p14:tracePt t="56077" x="8991600" y="2938463"/>
          <p14:tracePt t="56092" x="8983663" y="2938463"/>
          <p14:tracePt t="56109" x="8966200" y="2938463"/>
          <p14:tracePt t="56129" x="8956675" y="2938463"/>
          <p14:tracePt t="56181" x="8956675" y="2928938"/>
          <p14:tracePt t="56245" x="8966200" y="2919413"/>
          <p14:tracePt t="56308" x="9001125" y="2919413"/>
          <p14:tracePt t="56321" x="9090025" y="2911475"/>
          <p14:tracePt t="56333" x="9224963" y="2901950"/>
          <p14:tracePt t="56346" x="9304338" y="2901950"/>
          <p14:tracePt t="56361" x="9367838" y="2901950"/>
          <p14:tracePt t="56376" x="9420225" y="2901950"/>
          <p14:tracePt t="56394" x="9518650" y="2901950"/>
          <p14:tracePt t="56412" x="9545638" y="2901950"/>
          <p14:tracePt t="56428" x="9572625" y="2901950"/>
          <p14:tracePt t="56443" x="9590088" y="2901950"/>
          <p14:tracePt t="56461" x="9609138" y="2901950"/>
          <p14:tracePt t="56477" x="9617075" y="2901950"/>
          <p14:tracePt t="56494" x="9599613" y="2901950"/>
          <p14:tracePt t="56602" x="9572625" y="2901950"/>
          <p14:tracePt t="56614" x="9528175" y="2901950"/>
          <p14:tracePt t="56628" x="9474200" y="2901950"/>
          <p14:tracePt t="56640" x="9429750" y="2901950"/>
          <p14:tracePt t="56653" x="9394825" y="2901950"/>
          <p14:tracePt t="56666" x="9375775" y="2901950"/>
          <p14:tracePt t="56678" x="9331325" y="2901950"/>
          <p14:tracePt t="56693" x="9296400" y="2901950"/>
          <p14:tracePt t="56711" x="9259888" y="2901950"/>
          <p14:tracePt t="56727" x="9215438" y="2901950"/>
          <p14:tracePt t="56745" x="9205913" y="2901950"/>
          <p14:tracePt t="56760" x="9197975" y="2901950"/>
          <p14:tracePt t="56776" x="9188450" y="2901950"/>
          <p14:tracePt t="56794" x="9180513" y="2901950"/>
          <p14:tracePt t="56810" x="9180513" y="2894013"/>
          <p14:tracePt t="56826" x="9180513" y="2884488"/>
          <p14:tracePt t="56895" x="9180513" y="2874963"/>
          <p14:tracePt t="56932" x="9188450" y="2874963"/>
          <p14:tracePt t="56946" x="9205913" y="2867025"/>
          <p14:tracePt t="56958" x="9232900" y="2867025"/>
          <p14:tracePt t="56971" x="9277350" y="2867025"/>
          <p14:tracePt t="56983" x="9313863" y="2867025"/>
          <p14:tracePt t="56996" x="9367838" y="2867025"/>
          <p14:tracePt t="57011" x="9429750" y="2867025"/>
          <p14:tracePt t="57027" x="9501188" y="2867025"/>
          <p14:tracePt t="57042" x="9572625" y="2867025"/>
          <p14:tracePt t="57059" x="9680575" y="2884488"/>
          <p14:tracePt t="57077" x="9732963" y="2901950"/>
          <p14:tracePt t="57094" x="9848850" y="2919413"/>
          <p14:tracePt t="57112" x="9894888" y="2919413"/>
          <p14:tracePt t="57127" x="9947275" y="2928938"/>
          <p14:tracePt t="57144" x="9974263" y="2928938"/>
          <p14:tracePt t="57161" x="10010775" y="2938463"/>
          <p14:tracePt t="57178" x="10018713" y="2938463"/>
          <p14:tracePt t="57195" x="9991725" y="2946400"/>
          <p14:tracePt t="57290" x="9912350" y="2946400"/>
          <p14:tracePt t="57303" x="9759950" y="2946400"/>
          <p14:tracePt t="57315" x="9563100" y="2946400"/>
          <p14:tracePt t="57329" x="9331325" y="2946400"/>
          <p14:tracePt t="57344" x="9251950" y="2946400"/>
          <p14:tracePt t="57361" x="9197975" y="2946400"/>
          <p14:tracePt t="57378" x="9099550" y="2946400"/>
          <p14:tracePt t="57395" x="9055100" y="2946400"/>
          <p14:tracePt t="57411" x="9010650" y="2946400"/>
          <p14:tracePt t="57428" x="8983663" y="2946400"/>
          <p14:tracePt t="57445" x="8974138" y="2946400"/>
          <p14:tracePt t="57461" x="8966200" y="2946400"/>
          <p14:tracePt t="57481" x="8974138" y="2946400"/>
          <p14:tracePt t="58463" x="8966200" y="2946400"/>
          <p14:tracePt t="59396" x="8894763" y="2965450"/>
          <p14:tracePt t="59409" x="8705850" y="3081338"/>
          <p14:tracePt t="59422" x="8402638" y="3340100"/>
          <p14:tracePt t="59434" x="8251825" y="3562350"/>
          <p14:tracePt t="59447" x="8197850" y="3652838"/>
          <p14:tracePt t="59462" x="8188325" y="3741738"/>
          <p14:tracePt t="59478" x="8170863" y="3848100"/>
          <p14:tracePt t="59495" x="8170863" y="4125913"/>
          <p14:tracePt t="59512" x="8188325" y="4251325"/>
          <p14:tracePt t="59528" x="8224838" y="4340225"/>
          <p14:tracePt t="59545" x="8323263" y="4697413"/>
          <p14:tracePt t="59563" x="8358188" y="4768850"/>
          <p14:tracePt t="59578" x="8385175" y="4822825"/>
          <p14:tracePt t="59595" x="8402638" y="4867275"/>
          <p14:tracePt t="59611" x="8439150" y="5027613"/>
          <p14:tracePt t="59629" x="8456613" y="5062538"/>
          <p14:tracePt t="59645" x="8466138" y="5089525"/>
          <p14:tracePt t="59662" x="8466138" y="5116513"/>
          <p14:tracePt t="59679" x="8474075" y="5143500"/>
          <p14:tracePt t="59695" x="8474075" y="5153025"/>
          <p14:tracePt t="59712" x="8474075" y="5180013"/>
          <p14:tracePt t="59729" x="8483600" y="5187950"/>
          <p14:tracePt t="59745" x="8491538" y="5232400"/>
          <p14:tracePt t="59762" x="8501063" y="5303838"/>
          <p14:tracePt t="59779" x="8510588" y="5322888"/>
          <p14:tracePt t="59795" x="8518525" y="5330825"/>
          <p14:tracePt t="59812" x="8518525" y="5340350"/>
          <p14:tracePt t="59842" x="8528050" y="5340350"/>
          <p14:tracePt t="60110" x="8528050" y="5322888"/>
          <p14:tracePt t="60123" x="8537575" y="5295900"/>
          <p14:tracePt t="60136" x="8555038" y="5268913"/>
          <p14:tracePt t="60148" x="8562975" y="5214938"/>
          <p14:tracePt t="60162" x="8582025" y="5170488"/>
          <p14:tracePt t="60178" x="8589963" y="5153025"/>
          <p14:tracePt t="60196" x="8599488" y="5133975"/>
          <p14:tracePt t="60213" x="8599488" y="5126038"/>
          <p14:tracePt t="60250" x="8609013" y="5116513"/>
          <p14:tracePt t="60289" x="8609013" y="5108575"/>
          <p14:tracePt t="60403" x="8609013" y="5099050"/>
          <p14:tracePt t="60480" x="8609013" y="5089525"/>
          <p14:tracePt t="60519" x="8616950" y="5089525"/>
          <p14:tracePt t="60582" x="8616950" y="5081588"/>
          <p14:tracePt t="60595" x="8616950" y="5072063"/>
          <p14:tracePt t="60812" x="8616950" y="5054600"/>
          <p14:tracePt t="60825" x="8616950" y="5045075"/>
          <p14:tracePt t="60838" x="8616950" y="5037138"/>
          <p14:tracePt t="60850" x="8626475" y="5018088"/>
          <p14:tracePt t="60863" x="8626475" y="5000625"/>
          <p14:tracePt t="60878" x="8634413" y="4983163"/>
          <p14:tracePt t="60895" x="8643938" y="4956175"/>
          <p14:tracePt t="60912" x="8653463" y="4884738"/>
          <p14:tracePt t="60930" x="8670925" y="4840288"/>
          <p14:tracePt t="60946" x="8680450" y="4795838"/>
          <p14:tracePt t="60964" x="8680450" y="4732338"/>
          <p14:tracePt t="60980" x="8680450" y="4705350"/>
          <p14:tracePt t="60996" x="8680450" y="4670425"/>
          <p14:tracePt t="61012" x="8680450" y="4581525"/>
          <p14:tracePt t="61029" x="8680450" y="4527550"/>
          <p14:tracePt t="61045" x="8680450" y="4491038"/>
          <p14:tracePt t="61062" x="8680450" y="4456113"/>
          <p14:tracePt t="61078" x="8688388" y="4384675"/>
          <p14:tracePt t="61096" x="8697913" y="4330700"/>
          <p14:tracePt t="61112" x="8697913" y="4268788"/>
          <p14:tracePt t="61129" x="8705850" y="4197350"/>
          <p14:tracePt t="61146" x="8705850" y="4187825"/>
          <p14:tracePt t="61162" x="8705850" y="4179888"/>
          <p14:tracePt t="61179" x="8705850" y="4170363"/>
          <p14:tracePt t="61197" x="8705850" y="4160838"/>
          <p14:tracePt t="61896" x="8705850" y="4143375"/>
          <p14:tracePt t="61960" x="8715375" y="4125913"/>
          <p14:tracePt t="61972" x="8715375" y="4098925"/>
          <p14:tracePt t="61985" x="8724900" y="4071938"/>
          <p14:tracePt t="61998" x="8742363" y="4017963"/>
          <p14:tracePt t="62012" x="8769350" y="3973513"/>
          <p14:tracePt t="62029" x="8796338" y="3956050"/>
          <p14:tracePt t="62045" x="8813800" y="3929063"/>
          <p14:tracePt t="62062" x="8813800" y="3919538"/>
          <p14:tracePt t="62086" x="8813800" y="3911600"/>
          <p14:tracePt t="62444" x="8813800" y="3902075"/>
          <p14:tracePt t="62457" x="8813800" y="3884613"/>
          <p14:tracePt t="62470" x="8813800" y="3857625"/>
          <p14:tracePt t="62482" x="8813800" y="3830638"/>
          <p14:tracePt t="62496" x="8813800" y="3776663"/>
          <p14:tracePt t="62512" x="8813800" y="3714750"/>
          <p14:tracePt t="62529" x="8823325" y="3633788"/>
          <p14:tracePt t="62546" x="8831263" y="3517900"/>
          <p14:tracePt t="62563" x="8840788" y="3473450"/>
          <p14:tracePt t="62579" x="8848725" y="3455988"/>
          <p14:tracePt t="62595" x="8858250" y="3438525"/>
          <p14:tracePt t="62613" x="8858250" y="3429000"/>
          <p14:tracePt t="62629" x="8858250" y="3419475"/>
          <p14:tracePt t="62646" x="8867775" y="3402013"/>
          <p14:tracePt t="62663" x="8867775" y="3384550"/>
          <p14:tracePt t="62679" x="8875713" y="3357563"/>
          <p14:tracePt t="62696" x="8885238" y="3330575"/>
          <p14:tracePt t="62714" x="8885238" y="3313113"/>
          <p14:tracePt t="62730" x="8894763" y="3303588"/>
          <p14:tracePt t="62746" x="8902700" y="3295650"/>
          <p14:tracePt t="62763" x="8902700" y="3286125"/>
          <p14:tracePt t="62779" x="8902700" y="3276600"/>
          <p14:tracePt t="62796" x="8902700" y="3268663"/>
          <p14:tracePt t="62813" x="8902700" y="3259138"/>
          <p14:tracePt t="62830" x="8902700" y="3251200"/>
          <p14:tracePt t="62852" x="8902700" y="3241675"/>
          <p14:tracePt t="63081" x="8902700" y="3224213"/>
          <p14:tracePt t="63095" x="8912225" y="3197225"/>
          <p14:tracePt t="63107" x="8920163" y="3143250"/>
          <p14:tracePt t="63120" x="8939213" y="3062288"/>
          <p14:tracePt t="63133" x="8966200" y="2982913"/>
          <p14:tracePt t="63146" x="8983663" y="2928938"/>
          <p14:tracePt t="63164" x="9001125" y="2901950"/>
          <p14:tracePt t="63179" x="9010650" y="2867025"/>
          <p14:tracePt t="63197" x="9010650" y="2857500"/>
          <p14:tracePt t="63212" x="9010650" y="2847975"/>
          <p14:tracePt t="63235" x="9010650" y="2840038"/>
          <p14:tracePt t="63299" x="9010650" y="2847975"/>
          <p14:tracePt t="64077" x="9001125" y="2847975"/>
          <p14:tracePt t="64090" x="8991600" y="2867025"/>
          <p14:tracePt t="64103" x="8991600" y="2894013"/>
          <p14:tracePt t="64115" x="8983663" y="2919413"/>
          <p14:tracePt t="64130" x="8956675" y="2965450"/>
          <p14:tracePt t="64146" x="8939213" y="3000375"/>
          <p14:tracePt t="64163" x="8912225" y="3062288"/>
          <p14:tracePt t="64180" x="8894763" y="3081338"/>
          <p14:tracePt t="64197" x="8894763" y="3098800"/>
          <p14:tracePt t="64213" x="8875713" y="3116263"/>
          <p14:tracePt t="64231" x="8875713" y="31257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Functions of Skin</a:t>
            </a:r>
            <a:endParaRPr lang="ar-EG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65" y="1853248"/>
            <a:ext cx="10230096" cy="468922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Cosmetic  and Social</a:t>
            </a:r>
          </a:p>
          <a:p>
            <a:pPr algn="l" rtl="0"/>
            <a:r>
              <a:rPr lang="en-US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Protective,,,Physical..Sensory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l" rtl="0"/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Immunological</a:t>
            </a:r>
          </a:p>
          <a:p>
            <a:pPr algn="l" rtl="0"/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Thermal regulation</a:t>
            </a:r>
          </a:p>
          <a:p>
            <a:pPr algn="l" rtl="0"/>
            <a:r>
              <a:rPr lang="en-US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Photoprotective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function</a:t>
            </a:r>
          </a:p>
          <a:p>
            <a:pPr algn="l" rtl="0"/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Metabolic,,,</a:t>
            </a:r>
            <a:r>
              <a:rPr lang="en-US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Vit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 D synthesis</a:t>
            </a:r>
          </a:p>
          <a:p>
            <a:pPr marL="0" indent="0" algn="l" rtl="0">
              <a:buNone/>
            </a:pP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algn="l" rtl="0">
              <a:buNone/>
            </a:pP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&gt;&gt;&gt;Barrier     Mechanical</a:t>
            </a:r>
          </a:p>
          <a:p>
            <a:pPr marL="0" indent="0" algn="l" rtl="0">
              <a:buNone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             Immunological</a:t>
            </a:r>
          </a:p>
          <a:p>
            <a:pPr marL="0" indent="0" algn="l" rtl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81"/>
    </mc:Choice>
    <mc:Fallback>
      <p:transition spd="slow" advTm="8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8867775" y="3125788"/>
          <p14:tracePt t="675" x="6983413" y="2419350"/>
          <p14:tracePt t="1204" x="6965950" y="2393950"/>
          <p14:tracePt t="1326" x="6902450" y="2330450"/>
          <p14:tracePt t="1339" x="6813550" y="2241550"/>
          <p14:tracePt t="1351" x="6589713" y="2089150"/>
          <p14:tracePt t="1364" x="6251575" y="1928813"/>
          <p14:tracePt t="1376" x="5875338" y="1803400"/>
          <p14:tracePt t="1391" x="5429250" y="1660525"/>
          <p14:tracePt t="1407" x="5037138" y="1581150"/>
          <p14:tracePt t="1424" x="3946525" y="1276350"/>
          <p14:tracePt t="1441" x="3625850" y="1160463"/>
          <p14:tracePt t="1457" x="3224213" y="1027113"/>
          <p14:tracePt t="1474" x="3017838" y="938213"/>
          <p14:tracePt t="1474" x="2911475" y="911225"/>
          <p14:tracePt t="1492" x="2830513" y="884238"/>
          <p14:tracePt t="1508" x="2759075" y="847725"/>
          <p14:tracePt t="1524" x="2714625" y="822325"/>
          <p14:tracePt t="1541" x="2679700" y="785813"/>
          <p14:tracePt t="1558" x="2660650" y="776288"/>
          <p14:tracePt t="1574" x="2652713" y="768350"/>
          <p14:tracePt t="1593" x="2652713" y="758825"/>
          <p14:tracePt t="1608" x="2633663" y="758825"/>
          <p14:tracePt t="2054" x="2598738" y="758825"/>
          <p14:tracePt t="2066" x="2517775" y="758825"/>
          <p14:tracePt t="2079" x="2401888" y="758825"/>
          <p14:tracePt t="2092" x="2214563" y="758825"/>
          <p14:tracePt t="2106" x="1990725" y="758825"/>
          <p14:tracePt t="2123" x="1911350" y="768350"/>
          <p14:tracePt t="2140" x="1822450" y="812800"/>
          <p14:tracePt t="2157" x="1785938" y="830263"/>
          <p14:tracePt t="2173" x="1776413" y="857250"/>
          <p14:tracePt t="2190" x="1751013" y="901700"/>
          <p14:tracePt t="2207" x="1741488" y="955675"/>
          <p14:tracePt t="2223" x="1731963" y="1009650"/>
          <p14:tracePt t="2240" x="1731963" y="1081088"/>
          <p14:tracePt t="2257" x="1741488" y="1196975"/>
          <p14:tracePt t="2274" x="1768475" y="1250950"/>
          <p14:tracePt t="2290" x="1803400" y="1303338"/>
          <p14:tracePt t="2307" x="1893888" y="1428750"/>
          <p14:tracePt t="2324" x="1955800" y="1473200"/>
          <p14:tracePt t="2340" x="2009775" y="1527175"/>
          <p14:tracePt t="2356" x="2089150" y="1589088"/>
          <p14:tracePt t="2374" x="2108200" y="1598613"/>
          <p14:tracePt t="2391" x="2108200" y="1608138"/>
          <p14:tracePt t="2408" x="2125663" y="1608138"/>
          <p14:tracePt t="2425" x="2116138" y="1608138"/>
          <p14:tracePt t="2934" x="2098675" y="1608138"/>
          <p14:tracePt t="2947" x="2044700" y="1608138"/>
          <p14:tracePt t="2960" x="1982788" y="1616075"/>
          <p14:tracePt t="2975" x="1884363" y="1660525"/>
          <p14:tracePt t="2991" x="1785938" y="1687513"/>
          <p14:tracePt t="3008" x="1670050" y="1731963"/>
          <p14:tracePt t="3027" x="1625600" y="1758950"/>
          <p14:tracePt t="3041" x="1581150" y="1795463"/>
          <p14:tracePt t="3057" x="1536700" y="1822450"/>
          <p14:tracePt t="3074" x="1482725" y="1857375"/>
          <p14:tracePt t="3090" x="1465263" y="1884363"/>
          <p14:tracePt t="3107" x="1446213" y="1901825"/>
          <p14:tracePt t="3123" x="1419225" y="1919288"/>
          <p14:tracePt t="3141" x="1401763" y="1928813"/>
          <p14:tracePt t="3157" x="1384300" y="1938338"/>
          <p14:tracePt t="3174" x="1347788" y="1965325"/>
          <p14:tracePt t="3191" x="1330325" y="1965325"/>
          <p14:tracePt t="3207" x="1303338" y="1973263"/>
          <p14:tracePt t="3223" x="1250950" y="1990725"/>
          <p14:tracePt t="3241" x="1214438" y="1990725"/>
          <p14:tracePt t="3257" x="1187450" y="2000250"/>
          <p14:tracePt t="3273" x="1160463" y="2009775"/>
          <p14:tracePt t="3290" x="1116013" y="2009775"/>
          <p14:tracePt t="3307" x="1098550" y="2017713"/>
          <p14:tracePt t="3323" x="1071563" y="2027238"/>
          <p14:tracePt t="3340" x="1054100" y="2027238"/>
          <p14:tracePt t="3358" x="1044575" y="2036763"/>
          <p14:tracePt t="3373" x="1036638" y="2036763"/>
          <p14:tracePt t="3390" x="1027113" y="2036763"/>
          <p14:tracePt t="3407" x="1027113" y="2044700"/>
          <p14:tracePt t="3424" x="1036638" y="2044700"/>
          <p14:tracePt t="3534" x="1044575" y="2044700"/>
          <p14:tracePt t="3546" x="1054100" y="2054225"/>
          <p14:tracePt t="3560" x="1081088" y="2054225"/>
          <p14:tracePt t="3575" x="1098550" y="2054225"/>
          <p14:tracePt t="3591" x="1116013" y="2054225"/>
          <p14:tracePt t="3608" x="1143000" y="2054225"/>
          <p14:tracePt t="3626" x="1143000" y="2062163"/>
          <p14:tracePt t="3751" x="1143000" y="2071688"/>
          <p14:tracePt t="3789" x="1133475" y="2071688"/>
          <p14:tracePt t="3827" x="1143000" y="2071688"/>
          <p14:tracePt t="3917" x="1160463" y="2071688"/>
          <p14:tracePt t="3929" x="1204913" y="2071688"/>
          <p14:tracePt t="3942" x="1357313" y="2071688"/>
          <p14:tracePt t="3955" x="1544638" y="2098675"/>
          <p14:tracePt t="3967" x="1768475" y="2108200"/>
          <p14:tracePt t="3980" x="2000250" y="2125663"/>
          <p14:tracePt t="3993" x="2125663" y="2133600"/>
          <p14:tracePt t="4009" x="2428875" y="2143125"/>
          <p14:tracePt t="4032" x="2589213" y="2152650"/>
          <p14:tracePt t="4044" x="2705100" y="2170113"/>
          <p14:tracePt t="4058" x="2919413" y="2187575"/>
          <p14:tracePt t="4074" x="3027363" y="2205038"/>
          <p14:tracePt t="4090" x="3098800" y="2214563"/>
          <p14:tracePt t="4107" x="3205163" y="2224088"/>
          <p14:tracePt t="4125" x="3232150" y="2224088"/>
          <p14:tracePt t="4141" x="3259138" y="2224088"/>
          <p14:tracePt t="4157" x="3276600" y="2224088"/>
          <p14:tracePt t="4175" x="3286125" y="2224088"/>
          <p14:tracePt t="4197" x="3295650" y="2224088"/>
          <p14:tracePt t="4209" x="3303588" y="2224088"/>
          <p14:tracePt t="4224" x="3303588" y="2232025"/>
          <p14:tracePt t="4248" x="3313113" y="2232025"/>
          <p14:tracePt t="4261" x="3313113" y="2241550"/>
          <p14:tracePt t="4554" x="3313113" y="2251075"/>
          <p14:tracePt t="4976" x="3303588" y="2251075"/>
          <p14:tracePt t="4988" x="3303588" y="2259013"/>
          <p14:tracePt t="5001" x="3295650" y="2259013"/>
          <p14:tracePt t="5014" x="3276600" y="2268538"/>
          <p14:tracePt t="5027" x="3268663" y="2276475"/>
          <p14:tracePt t="5042" x="3241675" y="2303463"/>
          <p14:tracePt t="5057" x="3205163" y="2339975"/>
          <p14:tracePt t="5074" x="3081338" y="2419350"/>
          <p14:tracePt t="5091" x="3017838" y="2455863"/>
          <p14:tracePt t="5108" x="2965450" y="2482850"/>
          <p14:tracePt t="5124" x="2911475" y="2500313"/>
          <p14:tracePt t="5141" x="2847975" y="2527300"/>
          <p14:tracePt t="5158" x="2822575" y="2536825"/>
          <p14:tracePt t="5174" x="2803525" y="2536825"/>
          <p14:tracePt t="5191" x="2759075" y="2562225"/>
          <p14:tracePt t="5208" x="2732088" y="2562225"/>
          <p14:tracePt t="5224" x="2705100" y="2571750"/>
          <p14:tracePt t="5241" x="2616200" y="2608263"/>
          <p14:tracePt t="5258" x="2589213" y="2625725"/>
          <p14:tracePt t="5274" x="2544763" y="2633663"/>
          <p14:tracePt t="5291" x="2438400" y="2660650"/>
          <p14:tracePt t="5308" x="2357438" y="2660650"/>
          <p14:tracePt t="5324" x="2276475" y="2679700"/>
          <p14:tracePt t="5341" x="2197100" y="2679700"/>
          <p14:tracePt t="5357" x="2054225" y="2679700"/>
          <p14:tracePt t="5375" x="1955800" y="2679700"/>
          <p14:tracePt t="5391" x="1884363" y="2679700"/>
          <p14:tracePt t="5407" x="1758950" y="2679700"/>
          <p14:tracePt t="5425" x="1687513" y="2679700"/>
          <p14:tracePt t="5441" x="1625600" y="2679700"/>
          <p14:tracePt t="5458" x="1562100" y="2679700"/>
          <p14:tracePt t="5475" x="1536700" y="2679700"/>
          <p14:tracePt t="5491" x="1517650" y="2679700"/>
          <p14:tracePt t="5507" x="1500188" y="2679700"/>
          <p14:tracePt t="5525" x="1490663" y="2679700"/>
          <p14:tracePt t="5541" x="1482725" y="2679700"/>
          <p14:tracePt t="5562" x="1473200" y="2679700"/>
          <p14:tracePt t="5575" x="1465263" y="2670175"/>
          <p14:tracePt t="5971" x="1465263" y="2660650"/>
          <p14:tracePt t="6214" x="1465263" y="2652713"/>
          <p14:tracePt t="7520" x="1473200" y="2652713"/>
          <p14:tracePt t="8081" x="1473200" y="2643188"/>
          <p14:tracePt t="8119" x="1473200" y="2633663"/>
          <p14:tracePt t="8401" x="1482725" y="2633663"/>
          <p14:tracePt t="8605" x="1490663" y="2633663"/>
          <p14:tracePt t="8618" x="1509713" y="2633663"/>
          <p14:tracePt t="8643" x="1536700" y="2633663"/>
          <p14:tracePt t="8656" x="1562100" y="2633663"/>
          <p14:tracePt t="8669" x="1598613" y="2633663"/>
          <p14:tracePt t="8683" x="1633538" y="2633663"/>
          <p14:tracePt t="8695" x="1660525" y="2633663"/>
          <p14:tracePt t="8709" x="1687513" y="2633663"/>
          <p14:tracePt t="8726" x="1714500" y="2633663"/>
          <p14:tracePt t="8742" x="1776413" y="2633663"/>
          <p14:tracePt t="8760" x="1830388" y="2633663"/>
          <p14:tracePt t="8776" x="1884363" y="2643188"/>
          <p14:tracePt t="8793" x="1938338" y="2652713"/>
          <p14:tracePt t="8810" x="1965325" y="2652713"/>
          <p14:tracePt t="8826" x="1982788" y="2652713"/>
          <p14:tracePt t="8843" x="1990725" y="2652713"/>
          <p14:tracePt t="8860" x="2027238" y="2652713"/>
          <p14:tracePt t="8877" x="2036763" y="2652713"/>
          <p14:tracePt t="8893" x="2036763" y="2660650"/>
          <p14:tracePt t="8910" x="2054225" y="2660650"/>
          <p14:tracePt t="8927" x="2062163" y="2660650"/>
          <p14:tracePt t="8943" x="2071688" y="2670175"/>
          <p14:tracePt t="8960" x="2089150" y="2679700"/>
          <p14:tracePt t="8977" x="2098675" y="2679700"/>
          <p14:tracePt t="9001" x="2108200" y="2679700"/>
          <p14:tracePt t="9026" x="2116138" y="2679700"/>
          <p14:tracePt t="10021" x="2133600" y="2670175"/>
          <p14:tracePt t="10406" x="2160588" y="2660650"/>
          <p14:tracePt t="10419" x="2232025" y="2643188"/>
          <p14:tracePt t="10431" x="2374900" y="2625725"/>
          <p14:tracePt t="10444" x="2581275" y="2598738"/>
          <p14:tracePt t="10460" x="2724150" y="2571750"/>
          <p14:tracePt t="10477" x="2822575" y="2571750"/>
          <p14:tracePt t="10494" x="2990850" y="2571750"/>
          <p14:tracePt t="10510" x="3089275" y="2571750"/>
          <p14:tracePt t="10526" x="3179763" y="2571750"/>
          <p14:tracePt t="10543" x="3295650" y="2598738"/>
          <p14:tracePt t="10561" x="3322638" y="2608263"/>
          <p14:tracePt t="10577" x="3348038" y="2625725"/>
          <p14:tracePt t="10594" x="3384550" y="2625725"/>
          <p14:tracePt t="10611" x="3394075" y="2633663"/>
          <p14:tracePt t="10635" x="3402013" y="2633663"/>
          <p14:tracePt t="10648" x="3411538" y="2633663"/>
          <p14:tracePt t="10712" x="3411538" y="2643188"/>
          <p14:tracePt t="13522" x="3419475" y="2643188"/>
          <p14:tracePt t="13586" x="3438525" y="2643188"/>
          <p14:tracePt t="13637" x="3446463" y="2643188"/>
          <p14:tracePt t="13650" x="3482975" y="2643188"/>
          <p14:tracePt t="13662" x="3554413" y="2643188"/>
          <p14:tracePt t="13677" x="3643313" y="2643188"/>
          <p14:tracePt t="13688" x="3732213" y="2643188"/>
          <p14:tracePt t="13701" x="3803650" y="2643188"/>
          <p14:tracePt t="13714" x="3875088" y="2633663"/>
          <p14:tracePt t="13728" x="3946525" y="2633663"/>
          <p14:tracePt t="13744" x="4010025" y="2625725"/>
          <p14:tracePt t="13763" x="4089400" y="2625725"/>
          <p14:tracePt t="13779" x="4116388" y="2625725"/>
          <p14:tracePt t="13794" x="4152900" y="2625725"/>
          <p14:tracePt t="13811" x="4179888" y="2625725"/>
          <p14:tracePt t="13811" x="4214813" y="2625725"/>
          <p14:tracePt t="13829" x="4259263" y="2625725"/>
          <p14:tracePt t="13844" x="4295775" y="2625725"/>
          <p14:tracePt t="13861" x="4322763" y="2633663"/>
          <p14:tracePt t="13877" x="4367213" y="2643188"/>
          <p14:tracePt t="13895" x="4394200" y="2652713"/>
          <p14:tracePt t="13911" x="4402138" y="2660650"/>
          <p14:tracePt t="13928" x="4429125" y="2670175"/>
          <p14:tracePt t="13946" x="4438650" y="2670175"/>
          <p14:tracePt t="13961" x="4438650" y="2679700"/>
          <p14:tracePt t="13977" x="4438650" y="2687638"/>
          <p14:tracePt t="14685" x="4438650" y="2697163"/>
          <p14:tracePt t="16622" x="4438650" y="2705100"/>
          <p14:tracePt t="20023" x="4429125" y="2705100"/>
          <p14:tracePt t="20490" x="4419600" y="2705100"/>
          <p14:tracePt t="20529" x="4411663" y="2705100"/>
          <p14:tracePt t="20593" x="4402138" y="2705100"/>
          <p14:tracePt t="20631" x="4402138" y="2697163"/>
          <p14:tracePt t="20797" x="4394200" y="2697163"/>
          <p14:tracePt t="20938" x="4394200" y="2687638"/>
          <p14:tracePt t="23022" x="4384675" y="2687638"/>
          <p14:tracePt t="23885" x="4375150" y="2687638"/>
          <p14:tracePt t="23962" x="4367213" y="2687638"/>
          <p14:tracePt t="24000" x="4357688" y="2687638"/>
          <p14:tracePt t="24037" x="4340225" y="2687638"/>
          <p14:tracePt t="24040" x="4330700" y="2687638"/>
          <p14:tracePt t="24051" x="4303713" y="2687638"/>
          <p14:tracePt t="24064" x="4276725" y="2687638"/>
          <p14:tracePt t="24080" x="4205288" y="2714625"/>
          <p14:tracePt t="24097" x="4170363" y="2732088"/>
          <p14:tracePt t="24113" x="4098925" y="2759075"/>
          <p14:tracePt t="24131" x="4081463" y="2768600"/>
          <p14:tracePt t="24147" x="4044950" y="2776538"/>
          <p14:tracePt t="24164" x="4010025" y="2803525"/>
          <p14:tracePt t="24181" x="3983038" y="2822575"/>
          <p14:tracePt t="24197" x="3946525" y="2840038"/>
          <p14:tracePt t="24213" x="3822700" y="2894013"/>
          <p14:tracePt t="24231" x="3741738" y="2919413"/>
          <p14:tracePt t="24247" x="3660775" y="2946400"/>
          <p14:tracePt t="24263" x="3589338" y="2965450"/>
          <p14:tracePt t="24280" x="3375025" y="3009900"/>
          <p14:tracePt t="24297" x="3313113" y="3017838"/>
          <p14:tracePt t="24313" x="3241675" y="3017838"/>
          <p14:tracePt t="24313" x="3133725" y="3017838"/>
          <p14:tracePt t="24332" x="3036888" y="3017838"/>
          <p14:tracePt t="24347" x="2938463" y="3017838"/>
          <p14:tracePt t="24363" x="2874963" y="3000375"/>
          <p14:tracePt t="24380" x="2697163" y="2973388"/>
          <p14:tracePt t="24397" x="2633663" y="2973388"/>
          <p14:tracePt t="24415" x="2598738" y="2965450"/>
          <p14:tracePt t="24430" x="2562225" y="2965450"/>
          <p14:tracePt t="24448" x="2536825" y="2965450"/>
          <p14:tracePt t="24464" x="2517775" y="2965450"/>
          <p14:tracePt t="24480" x="2500313" y="2965450"/>
          <p14:tracePt t="24498" x="2490788" y="2965450"/>
          <p14:tracePt t="24514" x="2482850" y="2965450"/>
          <p14:tracePt t="24530" x="2473325" y="2965450"/>
          <p14:tracePt t="24548" x="2473325" y="2955925"/>
          <p14:tracePt t="24625" x="2473325" y="2946400"/>
          <p14:tracePt t="24689" x="2473325" y="2938463"/>
          <p14:tracePt t="25098" x="2482850" y="2938463"/>
          <p14:tracePt t="25954" x="2490788" y="2938463"/>
          <p14:tracePt t="26120" x="2500313" y="2938463"/>
          <p14:tracePt t="26158" x="2517775" y="2938463"/>
          <p14:tracePt t="26184" x="2536825" y="2938463"/>
          <p14:tracePt t="26197" x="2554288" y="2938463"/>
          <p14:tracePt t="26210" x="2589213" y="2938463"/>
          <p14:tracePt t="26222" x="2616200" y="2946400"/>
          <p14:tracePt t="26235" x="2670175" y="2955925"/>
          <p14:tracePt t="26249" x="2714625" y="2973388"/>
          <p14:tracePt t="26265" x="2751138" y="2990850"/>
          <p14:tracePt t="26282" x="2803525" y="3009900"/>
          <p14:tracePt t="26298" x="2928938" y="3071813"/>
          <p14:tracePt t="26316" x="2982913" y="3098800"/>
          <p14:tracePt t="26333" x="3009900" y="3116263"/>
          <p14:tracePt t="26348" x="3062288" y="3143250"/>
          <p14:tracePt t="26366" x="3081338" y="3152775"/>
          <p14:tracePt t="26382" x="3098800" y="3160713"/>
          <p14:tracePt t="26398" x="3160713" y="3179763"/>
          <p14:tracePt t="26416" x="3214688" y="3197225"/>
          <p14:tracePt t="26432" x="3259138" y="3205163"/>
          <p14:tracePt t="26448" x="3367088" y="3224213"/>
          <p14:tracePt t="26466" x="3402013" y="3224213"/>
          <p14:tracePt t="26482" x="3490913" y="3224213"/>
          <p14:tracePt t="26498" x="3616325" y="3241675"/>
          <p14:tracePt t="26516" x="3660775" y="3251200"/>
          <p14:tracePt t="26532" x="3697288" y="3251200"/>
          <p14:tracePt t="26548" x="3714750" y="3259138"/>
          <p14:tracePt t="26565" x="3759200" y="3276600"/>
          <p14:tracePt t="26582" x="3795713" y="3286125"/>
          <p14:tracePt t="26598" x="3822700" y="3303588"/>
          <p14:tracePt t="26615" x="3857625" y="3313113"/>
          <p14:tracePt t="26632" x="3875088" y="3313113"/>
          <p14:tracePt t="26648" x="3884613" y="3313113"/>
          <p14:tracePt t="26665" x="3902075" y="3322638"/>
          <p14:tracePt t="26682" x="3911600" y="3330575"/>
          <p14:tracePt t="26699" x="3929063" y="3330575"/>
          <p14:tracePt t="26715" x="3965575" y="3340100"/>
          <p14:tracePt t="26733" x="3983038" y="3348038"/>
          <p14:tracePt t="26748" x="4000500" y="3357563"/>
          <p14:tracePt t="26765" x="4017963" y="3357563"/>
          <p14:tracePt t="26782" x="4054475" y="3375025"/>
          <p14:tracePt t="26798" x="4062413" y="3384550"/>
          <p14:tracePt t="26815" x="4071938" y="3384550"/>
          <p14:tracePt t="26832" x="4098925" y="3384550"/>
          <p14:tracePt t="26850" x="4108450" y="3394075"/>
          <p14:tracePt t="26865" x="4116388" y="3394075"/>
          <p14:tracePt t="26882" x="4125913" y="3394075"/>
          <p14:tracePt t="26899" x="4125913" y="3402013"/>
          <p14:tracePt t="26915" x="4133850" y="3402013"/>
          <p14:tracePt t="26932" x="4143375" y="3411538"/>
          <p14:tracePt t="26949" x="4160838" y="3411538"/>
          <p14:tracePt t="26975" x="4179888" y="3419475"/>
          <p14:tracePt t="27000" x="4187825" y="3429000"/>
          <p14:tracePt t="27026" x="4197350" y="3429000"/>
          <p14:tracePt t="27038" x="4205288" y="3429000"/>
          <p14:tracePt t="27051" x="4214813" y="3429000"/>
          <p14:tracePt t="27102" x="4224338" y="3429000"/>
          <p14:tracePt t="27447" x="4232275" y="3429000"/>
          <p14:tracePt t="27459" x="4232275" y="3438525"/>
          <p14:tracePt t="27472" x="4241800" y="3438525"/>
          <p14:tracePt t="27485" x="4259263" y="3438525"/>
          <p14:tracePt t="27499" x="4259263" y="3446463"/>
          <p14:tracePt t="27519" x="4276725" y="3455988"/>
          <p14:tracePt t="27533" x="4286250" y="3455988"/>
          <p14:tracePt t="27548" x="4295775" y="3455988"/>
          <p14:tracePt t="29541" x="4286250" y="3455988"/>
          <p14:tracePt t="29709" x="4268788" y="3455988"/>
          <p14:tracePt t="29722" x="4251325" y="3455988"/>
          <p14:tracePt t="29735" x="4232275" y="3455988"/>
          <p14:tracePt t="29750" x="4152900" y="3438525"/>
          <p14:tracePt t="29765" x="4000500" y="3419475"/>
          <p14:tracePt t="29782" x="3670300" y="3375025"/>
          <p14:tracePt t="29799" x="3598863" y="3357563"/>
          <p14:tracePt t="29815" x="3544888" y="3357563"/>
          <p14:tracePt t="29832" x="3490913" y="3357563"/>
          <p14:tracePt t="29850" x="3465513" y="3357563"/>
          <p14:tracePt t="29865" x="3455988" y="3357563"/>
          <p14:tracePt t="29882" x="3438525" y="3357563"/>
          <p14:tracePt t="29899" x="3429000" y="3348038"/>
          <p14:tracePt t="29916" x="3419475" y="3348038"/>
          <p14:tracePt t="29951" x="3419475" y="3340100"/>
          <p14:tracePt t="29964" x="3411538" y="3340100"/>
          <p14:tracePt t="29977" x="3402013" y="3340100"/>
          <p14:tracePt t="29990" x="3394075" y="3340100"/>
          <p14:tracePt t="30002" x="3384550" y="3330575"/>
          <p14:tracePt t="30016" x="3375025" y="3322638"/>
          <p14:tracePt t="30033" x="3367088" y="3322638"/>
          <p14:tracePt t="30049" x="3348038" y="3313113"/>
          <p14:tracePt t="30065" x="3330575" y="3303588"/>
          <p14:tracePt t="30082" x="3303588" y="3286125"/>
          <p14:tracePt t="30098" x="3276600" y="3276600"/>
          <p14:tracePt t="30115" x="3197225" y="3232150"/>
          <p14:tracePt t="30133" x="3152775" y="3214688"/>
          <p14:tracePt t="30148" x="3108325" y="3187700"/>
          <p14:tracePt t="30165" x="3036888" y="3152775"/>
          <p14:tracePt t="30182" x="3000375" y="3125788"/>
          <p14:tracePt t="30199" x="2965450" y="3108325"/>
          <p14:tracePt t="30215" x="2911475" y="3089275"/>
          <p14:tracePt t="30233" x="2894013" y="3081338"/>
          <p14:tracePt t="30248" x="2884488" y="3071813"/>
          <p14:tracePt t="30265" x="2874963" y="3062288"/>
          <p14:tracePt t="30283" x="2867025" y="3062288"/>
          <p14:tracePt t="30308" x="2867025" y="3054350"/>
          <p14:tracePt t="30322" x="2867025" y="3044825"/>
          <p14:tracePt t="32524" x="2874963" y="3044825"/>
          <p14:tracePt t="33378" x="2884488" y="3044825"/>
          <p14:tracePt t="33391" x="2901950" y="3044825"/>
          <p14:tracePt t="33403" x="2919413" y="3044825"/>
          <p14:tracePt t="33419" x="2946400" y="3044825"/>
          <p14:tracePt t="33434" x="2973388" y="3044825"/>
          <p14:tracePt t="33450" x="3017838" y="3044825"/>
          <p14:tracePt t="33468" x="3044825" y="3044825"/>
          <p14:tracePt t="33484" x="3089275" y="3044825"/>
          <p14:tracePt t="33501" x="3214688" y="3044825"/>
          <p14:tracePt t="33518" x="3259138" y="3044825"/>
          <p14:tracePt t="33534" x="3313113" y="3044825"/>
          <p14:tracePt t="33550" x="3375025" y="3044825"/>
          <p14:tracePt t="33568" x="3544888" y="3044825"/>
          <p14:tracePt t="33585" x="3625850" y="3062288"/>
          <p14:tracePt t="33601" x="3670300" y="3071813"/>
          <p14:tracePt t="33618" x="3776663" y="3098800"/>
          <p14:tracePt t="33635" x="3813175" y="3108325"/>
          <p14:tracePt t="33650" x="3848100" y="3116263"/>
          <p14:tracePt t="33667" x="3867150" y="3125788"/>
          <p14:tracePt t="33683" x="3902075" y="3143250"/>
          <p14:tracePt t="33701" x="3911600" y="3143250"/>
          <p14:tracePt t="33716" x="3919538" y="3152775"/>
          <p14:tracePt t="33733" x="3929063" y="3160713"/>
          <p14:tracePt t="33749" x="3938588" y="3160713"/>
          <p14:tracePt t="33766" x="3938588" y="3170238"/>
          <p14:tracePt t="36775" x="3929063" y="3170238"/>
          <p14:tracePt t="38025" x="3929063" y="3160713"/>
          <p14:tracePt t="39775" x="3919538" y="3160713"/>
          <p14:tracePt t="39880" x="3911600" y="3160713"/>
          <p14:tracePt t="39956" x="3902075" y="3160713"/>
          <p14:tracePt t="39982" x="3894138" y="3160713"/>
          <p14:tracePt t="40020" x="3884613" y="3160713"/>
          <p14:tracePt t="40071" x="3875088" y="3160713"/>
          <p14:tracePt t="40109" x="3867150" y="3160713"/>
          <p14:tracePt t="40123" x="3857625" y="3160713"/>
          <p14:tracePt t="40160" x="3848100" y="3160713"/>
          <p14:tracePt t="40199" x="3840163" y="3160713"/>
          <p14:tracePt t="40212" x="3830638" y="3160713"/>
          <p14:tracePt t="40224" x="3822700" y="3160713"/>
          <p14:tracePt t="40237" x="3813175" y="3170238"/>
          <p14:tracePt t="40253" x="3776663" y="3187700"/>
          <p14:tracePt t="40269" x="3759200" y="3187700"/>
          <p14:tracePt t="40286" x="3687763" y="3224213"/>
          <p14:tracePt t="40303" x="3660775" y="3232150"/>
          <p14:tracePt t="40319" x="3633788" y="3251200"/>
          <p14:tracePt t="40336" x="3571875" y="3276600"/>
          <p14:tracePt t="40353" x="3544888" y="3286125"/>
          <p14:tracePt t="40370" x="3490913" y="3303588"/>
          <p14:tracePt t="40387" x="3375025" y="3330575"/>
          <p14:tracePt t="40404" x="3322638" y="3348038"/>
          <p14:tracePt t="40419" x="3259138" y="3357563"/>
          <p14:tracePt t="40436" x="3108325" y="3394075"/>
          <p14:tracePt t="40454" x="3036888" y="3402013"/>
          <p14:tracePt t="40469" x="2955925" y="3429000"/>
          <p14:tracePt t="40486" x="2894013" y="3429000"/>
          <p14:tracePt t="40503" x="2768600" y="3429000"/>
          <p14:tracePt t="40520" x="2714625" y="3429000"/>
          <p14:tracePt t="40537" x="2652713" y="3429000"/>
          <p14:tracePt t="40553" x="2598738" y="3429000"/>
          <p14:tracePt t="40570" x="2562225" y="3429000"/>
          <p14:tracePt t="40586" x="2509838" y="3429000"/>
          <p14:tracePt t="40603" x="2411413" y="3429000"/>
          <p14:tracePt t="40621" x="2374900" y="3429000"/>
          <p14:tracePt t="40638" x="2322513" y="3429000"/>
          <p14:tracePt t="40653" x="2286000" y="3429000"/>
          <p14:tracePt t="40671" x="2170113" y="3429000"/>
          <p14:tracePt t="40688" x="2125663" y="3438525"/>
          <p14:tracePt t="40704" x="2081213" y="3438525"/>
          <p14:tracePt t="40720" x="2017713" y="3438525"/>
          <p14:tracePt t="40738" x="1990725" y="3438525"/>
          <p14:tracePt t="40754" x="1965325" y="3438525"/>
          <p14:tracePt t="40771" x="1901825" y="3438525"/>
          <p14:tracePt t="40788" x="1884363" y="3438525"/>
          <p14:tracePt t="40804" x="1874838" y="3438525"/>
          <p14:tracePt t="40820" x="1857375" y="3438525"/>
          <p14:tracePt t="40837" x="1839913" y="3438525"/>
          <p14:tracePt t="40854" x="1830388" y="3438525"/>
          <p14:tracePt t="40870" x="1830388" y="3429000"/>
          <p14:tracePt t="40887" x="1822450" y="3429000"/>
          <p14:tracePt t="40904" x="1812925" y="3429000"/>
          <p14:tracePt t="40952" x="1812925" y="3419475"/>
          <p14:tracePt t="40978" x="1812925" y="3411538"/>
          <p14:tracePt t="41055" x="1812925" y="3402013"/>
          <p14:tracePt t="41080" x="1812925" y="3394075"/>
          <p14:tracePt t="41119" x="1822450" y="3394075"/>
          <p14:tracePt t="41131" x="1830388" y="3394075"/>
          <p14:tracePt t="41144" x="1857375" y="3394075"/>
          <p14:tracePt t="41157" x="1901825" y="3384550"/>
          <p14:tracePt t="41171" x="1955800" y="3375025"/>
          <p14:tracePt t="41187" x="2017713" y="3367088"/>
          <p14:tracePt t="41204" x="2108200" y="3367088"/>
          <p14:tracePt t="41221" x="2152650" y="3367088"/>
          <p14:tracePt t="41237" x="2205038" y="3367088"/>
          <p14:tracePt t="41254" x="2276475" y="3367088"/>
          <p14:tracePt t="41271" x="2428875" y="3367088"/>
          <p14:tracePt t="41288" x="2536825" y="3367088"/>
          <p14:tracePt t="41304" x="2660650" y="3384550"/>
          <p14:tracePt t="41321" x="2928938" y="3438525"/>
          <p14:tracePt t="41339" x="3044825" y="3455988"/>
          <p14:tracePt t="41354" x="3125788" y="3490913"/>
          <p14:tracePt t="41372" x="3303588" y="3536950"/>
          <p14:tracePt t="41388" x="3384550" y="3554413"/>
          <p14:tracePt t="41404" x="3465513" y="3571875"/>
          <p14:tracePt t="41420" x="3536950" y="3608388"/>
          <p14:tracePt t="41439" x="3554413" y="3616325"/>
          <p14:tracePt t="41454" x="3562350" y="3616325"/>
          <p14:tracePt t="41470" x="3571875" y="3625850"/>
          <p14:tracePt t="41489" x="3581400" y="3625850"/>
          <p14:tracePt t="41603" x="3589338" y="3625850"/>
          <p14:tracePt t="42089" x="3608388" y="3625850"/>
          <p14:tracePt t="42101" x="3633788" y="3625850"/>
          <p14:tracePt t="42114" x="3660775" y="3625850"/>
          <p14:tracePt t="42127" x="3687763" y="3625850"/>
          <p14:tracePt t="42140" x="3724275" y="3616325"/>
          <p14:tracePt t="42154" x="3768725" y="3608388"/>
          <p14:tracePt t="42171" x="3795713" y="3608388"/>
          <p14:tracePt t="42187" x="3857625" y="3598863"/>
          <p14:tracePt t="42205" x="3884613" y="3598863"/>
          <p14:tracePt t="42221" x="3929063" y="3589338"/>
          <p14:tracePt t="42237" x="3983038" y="3581400"/>
          <p14:tracePt t="42255" x="4000500" y="3581400"/>
          <p14:tracePt t="42271" x="4027488" y="3571875"/>
          <p14:tracePt t="42288" x="4044950" y="3571875"/>
          <p14:tracePt t="42304" x="4081463" y="3571875"/>
          <p14:tracePt t="42321" x="4098925" y="3571875"/>
          <p14:tracePt t="42339" x="4108450" y="3571875"/>
          <p14:tracePt t="42354" x="4152900" y="3571875"/>
          <p14:tracePt t="42371" x="4160838" y="3571875"/>
          <p14:tracePt t="42388" x="4179888" y="3571875"/>
          <p14:tracePt t="42404" x="4197350" y="3571875"/>
          <p14:tracePt t="42421" x="4205288" y="3571875"/>
          <p14:tracePt t="42438" x="4214813" y="3571875"/>
          <p14:tracePt t="42454" x="4224338" y="3571875"/>
          <p14:tracePt t="42473" x="4232275" y="3571875"/>
          <p14:tracePt t="42488" x="4241800" y="3571875"/>
          <p14:tracePt t="42676" x="4251325" y="3571875"/>
          <p14:tracePt t="42727" x="4259263" y="3571875"/>
          <p14:tracePt t="42740" x="4276725" y="3571875"/>
          <p14:tracePt t="42753" x="4295775" y="3571875"/>
          <p14:tracePt t="42766" x="4313238" y="3571875"/>
          <p14:tracePt t="42778" x="4330700" y="3571875"/>
          <p14:tracePt t="42791" x="4340225" y="3571875"/>
          <p14:tracePt t="42805" x="4357688" y="3571875"/>
          <p14:tracePt t="42821" x="4367213" y="3571875"/>
          <p14:tracePt t="42838" x="4394200" y="3571875"/>
          <p14:tracePt t="42856" x="4402138" y="3581400"/>
          <p14:tracePt t="42871" x="4419600" y="3581400"/>
          <p14:tracePt t="42888" x="4438650" y="3581400"/>
          <p14:tracePt t="42905" x="4438650" y="3589338"/>
          <p14:tracePt t="42921" x="4446588" y="3589338"/>
          <p14:tracePt t="42938" x="4446588" y="3598863"/>
          <p14:tracePt t="53028" x="4438650" y="3598863"/>
          <p14:tracePt t="53102" x="4429125" y="3598863"/>
          <p14:tracePt t="53115" x="4402138" y="3589338"/>
          <p14:tracePt t="53128" x="4348163" y="3571875"/>
          <p14:tracePt t="53142" x="4259263" y="3536950"/>
          <p14:tracePt t="53158" x="4179888" y="3517900"/>
          <p14:tracePt t="53174" x="4089400" y="3482975"/>
          <p14:tracePt t="53192" x="4062413" y="3473450"/>
          <p14:tracePt t="53208" x="4044950" y="3465513"/>
          <p14:tracePt t="53224" x="4017963" y="3465513"/>
          <p14:tracePt t="53241" x="4000500" y="3465513"/>
          <p14:tracePt t="53258" x="3983038" y="3465513"/>
          <p14:tracePt t="53275" x="3973513" y="3465513"/>
          <p14:tracePt t="53294" x="3965575" y="3465513"/>
          <p14:tracePt t="53319" x="3956050" y="3465513"/>
          <p14:tracePt t="53344" x="3946525" y="3465513"/>
          <p14:tracePt t="53370" x="3938588" y="3465513"/>
          <p14:tracePt t="53395" x="3929063" y="3465513"/>
          <p14:tracePt t="53408" x="3919538" y="3465513"/>
          <p14:tracePt t="53421" x="3902075" y="3465513"/>
          <p14:tracePt t="53446" x="3894138" y="3465513"/>
          <p14:tracePt t="53459" x="3884613" y="3455988"/>
          <p14:tracePt t="53472" x="3867150" y="3455988"/>
          <p14:tracePt t="53484" x="3848100" y="3455988"/>
          <p14:tracePt t="53497" x="3840163" y="3446463"/>
          <p14:tracePt t="53510" x="3813175" y="3446463"/>
          <p14:tracePt t="53525" x="3786188" y="3438525"/>
          <p14:tracePt t="53541" x="3759200" y="3438525"/>
          <p14:tracePt t="53557" x="3697288" y="3419475"/>
          <p14:tracePt t="53574" x="3660775" y="3402013"/>
          <p14:tracePt t="53590" x="3616325" y="3394075"/>
          <p14:tracePt t="53607" x="3562350" y="3375025"/>
          <p14:tracePt t="53624" x="3455988" y="3348038"/>
          <p14:tracePt t="53640" x="3402013" y="3330575"/>
          <p14:tracePt t="53657" x="3375025" y="3322638"/>
          <p14:tracePt t="53674" x="3313113" y="3295650"/>
          <p14:tracePt t="53691" x="3286125" y="3286125"/>
          <p14:tracePt t="53707" x="3259138" y="3286125"/>
          <p14:tracePt t="53723" x="3214688" y="3268663"/>
          <p14:tracePt t="53741" x="3214688" y="3259138"/>
          <p14:tracePt t="53757" x="3205163" y="3259138"/>
          <p14:tracePt t="53773" x="3197225" y="3259138"/>
          <p14:tracePt t="53790" x="3197225" y="3251200"/>
          <p14:tracePt t="53868" x="3187700" y="3251200"/>
          <p14:tracePt t="54532" x="3170238" y="3251200"/>
          <p14:tracePt t="54545" x="3143250" y="3259138"/>
          <p14:tracePt t="54558" x="3108325" y="3268663"/>
          <p14:tracePt t="54570" x="3000375" y="3303588"/>
          <p14:tracePt t="54583" x="2901950" y="3330575"/>
          <p14:tracePt t="54597" x="2813050" y="3348038"/>
          <p14:tracePt t="54609" x="2751138" y="3357563"/>
          <p14:tracePt t="54624" x="2714625" y="3367088"/>
          <p14:tracePt t="54642" x="2660650" y="3367088"/>
          <p14:tracePt t="54658" x="2581275" y="3367088"/>
          <p14:tracePt t="54676" x="2554288" y="3367088"/>
          <p14:tracePt t="54691" x="2517775" y="3367088"/>
          <p14:tracePt t="54708" x="2473325" y="3367088"/>
          <p14:tracePt t="54726" x="2438400" y="3367088"/>
          <p14:tracePt t="54742" x="2411413" y="3367088"/>
          <p14:tracePt t="54758" x="2374900" y="3367088"/>
          <p14:tracePt t="54775" x="2357438" y="3367088"/>
          <p14:tracePt t="54792" x="2347913" y="3367088"/>
          <p14:tracePt t="54808" x="2339975" y="3367088"/>
          <p14:tracePt t="54826" x="2330450" y="3367088"/>
          <p14:tracePt t="54841" x="2347913" y="3367088"/>
          <p14:tracePt t="55030" x="2374900" y="3367088"/>
          <p14:tracePt t="55042" x="2428875" y="3367088"/>
          <p14:tracePt t="55055" x="2509838" y="3367088"/>
          <p14:tracePt t="55068" x="2616200" y="3367088"/>
          <p14:tracePt t="55080" x="2732088" y="3367088"/>
          <p14:tracePt t="55093" x="2803525" y="3367088"/>
          <p14:tracePt t="55107" x="2867025" y="3367088"/>
          <p14:tracePt t="55124" x="2928938" y="3367088"/>
          <p14:tracePt t="55141" x="3036888" y="3375025"/>
          <p14:tracePt t="55158" x="3081338" y="3384550"/>
          <p14:tracePt t="55174" x="3116263" y="3384550"/>
          <p14:tracePt t="55191" x="3152775" y="3394075"/>
          <p14:tracePt t="55208" x="3170238" y="3402013"/>
          <p14:tracePt t="55224" x="3179763" y="3402013"/>
          <p14:tracePt t="55246" x="3187700" y="3402013"/>
          <p14:tracePt t="55259" x="3187700" y="3411538"/>
          <p14:tracePt t="55731" x="3187700" y="3419475"/>
          <p14:tracePt t="55744" x="3179763" y="3429000"/>
          <p14:tracePt t="55782" x="3179763" y="3438525"/>
          <p14:tracePt t="55795" x="3160713" y="3455988"/>
          <p14:tracePt t="55809" x="3160713" y="3490913"/>
          <p14:tracePt t="55820" x="3125788" y="3544888"/>
          <p14:tracePt t="55833" x="3098800" y="3625850"/>
          <p14:tracePt t="55846" x="3081338" y="3679825"/>
          <p14:tracePt t="55859" x="3054350" y="3724275"/>
          <p14:tracePt t="55875" x="3036888" y="3759200"/>
          <p14:tracePt t="55892" x="3017838" y="3795713"/>
          <p14:tracePt t="55908" x="2990850" y="3840163"/>
          <p14:tracePt t="55926" x="2982913" y="3867150"/>
          <p14:tracePt t="55942" x="2965450" y="3875088"/>
          <p14:tracePt t="55959" x="2955925" y="3875088"/>
          <p14:tracePt t="55975" x="2938463" y="3875088"/>
          <p14:tracePt t="55992" x="2919413" y="3884613"/>
          <p14:tracePt t="56008" x="2867025" y="3894138"/>
          <p14:tracePt t="56028" x="2803525" y="3902075"/>
          <p14:tracePt t="56042" x="2741613" y="3911600"/>
          <p14:tracePt t="56058" x="2687638" y="3919538"/>
          <p14:tracePt t="56074" x="2581275" y="3919538"/>
          <p14:tracePt t="56091" x="2527300" y="3919538"/>
          <p14:tracePt t="56107" x="2455863" y="3919538"/>
          <p14:tracePt t="56124" x="2374900" y="3919538"/>
          <p14:tracePt t="56141" x="2347913" y="3919538"/>
          <p14:tracePt t="56157" x="2330450" y="3919538"/>
          <p14:tracePt t="56175" x="2295525" y="3919538"/>
          <p14:tracePt t="56192" x="2276475" y="3919538"/>
          <p14:tracePt t="56208" x="2251075" y="3911600"/>
          <p14:tracePt t="56224" x="2214563" y="3911600"/>
          <p14:tracePt t="56241" x="2205038" y="3902075"/>
          <p14:tracePt t="56257" x="2197100" y="3902075"/>
          <p14:tracePt t="56274" x="2187575" y="3902075"/>
          <p14:tracePt t="56291" x="2179638" y="3902075"/>
          <p14:tracePt t="56308" x="2179638" y="3894138"/>
          <p14:tracePt t="56458" x="2197100" y="3894138"/>
          <p14:tracePt t="56624" x="2214563" y="3884613"/>
          <p14:tracePt t="56637" x="2251075" y="3884613"/>
          <p14:tracePt t="56650" x="2303463" y="3884613"/>
          <p14:tracePt t="56662" x="2384425" y="3884613"/>
          <p14:tracePt t="56676" x="2482850" y="3884613"/>
          <p14:tracePt t="56692" x="2554288" y="3884613"/>
          <p14:tracePt t="56709" x="2616200" y="3884613"/>
          <p14:tracePt t="56725" x="2741613" y="3884613"/>
          <p14:tracePt t="56743" x="2813050" y="3884613"/>
          <p14:tracePt t="56759" x="2911475" y="3894138"/>
          <p14:tracePt t="56776" x="3108325" y="3919538"/>
          <p14:tracePt t="56793" x="3251200" y="3946525"/>
          <p14:tracePt t="56809" x="3348038" y="3956050"/>
          <p14:tracePt t="56825" x="3527425" y="3973513"/>
          <p14:tracePt t="56843" x="3643313" y="3983038"/>
          <p14:tracePt t="56859" x="3724275" y="3990975"/>
          <p14:tracePt t="56875" x="3813175" y="3990975"/>
          <p14:tracePt t="56893" x="3848100" y="3990975"/>
          <p14:tracePt t="56909" x="3875088" y="3990975"/>
          <p14:tracePt t="56925" x="3884613" y="3990975"/>
          <p14:tracePt t="56925" x="3894138" y="3990975"/>
          <p14:tracePt t="56943" x="3911600" y="3990975"/>
          <p14:tracePt t="56959" x="3919538" y="3990975"/>
          <p14:tracePt t="56975" x="3929063" y="3990975"/>
          <p14:tracePt t="56992" x="3956050" y="3990975"/>
          <p14:tracePt t="57013" x="3973513" y="3990975"/>
          <p14:tracePt t="57025" x="3990975" y="3990975"/>
          <p14:tracePt t="57041" x="4017963" y="3990975"/>
          <p14:tracePt t="57058" x="4027488" y="3990975"/>
          <p14:tracePt t="57095" x="4037013" y="3990975"/>
          <p14:tracePt t="57108" x="4027488" y="3990975"/>
          <p14:tracePt t="57287" x="4017963" y="3990975"/>
          <p14:tracePt t="57312" x="4000500" y="3990975"/>
          <p14:tracePt t="57325" x="3990975" y="3990975"/>
          <p14:tracePt t="57338" x="3965575" y="3990975"/>
          <p14:tracePt t="57350" x="3938588" y="3990975"/>
          <p14:tracePt t="57363" x="3894138" y="3990975"/>
          <p14:tracePt t="57377" x="3830638" y="3990975"/>
          <p14:tracePt t="57391" x="3751263" y="3990975"/>
          <p14:tracePt t="57408" x="3670300" y="3990975"/>
          <p14:tracePt t="57424" x="3473450" y="3990975"/>
          <p14:tracePt t="57442" x="3367088" y="3983038"/>
          <p14:tracePt t="57458" x="3259138" y="3973513"/>
          <p14:tracePt t="57475" x="3009900" y="3965575"/>
          <p14:tracePt t="57492" x="2901950" y="3956050"/>
          <p14:tracePt t="57508" x="2795588" y="3956050"/>
          <p14:tracePt t="57525" x="2643188" y="3956050"/>
          <p14:tracePt t="57542" x="2598738" y="3956050"/>
          <p14:tracePt t="57558" x="2544763" y="3946525"/>
          <p14:tracePt t="57575" x="2500313" y="3946525"/>
          <p14:tracePt t="57591" x="2446338" y="3946525"/>
          <p14:tracePt t="57608" x="2438400" y="3946525"/>
          <p14:tracePt t="57624" x="2428875" y="3946525"/>
          <p14:tracePt t="57641" x="2419350" y="3946525"/>
          <p14:tracePt t="57658" x="2411413" y="3946525"/>
          <p14:tracePt t="57682" x="2411413" y="3938588"/>
          <p14:tracePt t="57797" x="2411413" y="3929063"/>
          <p14:tracePt t="61028" x="2411413" y="3919538"/>
          <p14:tracePt t="61543" x="2411413" y="3911600"/>
          <p14:tracePt t="62066" x="2411413" y="3902075"/>
          <p14:tracePt t="63026" x="2419350" y="3902075"/>
          <p14:tracePt t="63077" x="2438400" y="3902075"/>
          <p14:tracePt t="63090" x="2473325" y="3894138"/>
          <p14:tracePt t="63103" x="2554288" y="3875088"/>
          <p14:tracePt t="63115" x="2660650" y="3848100"/>
          <p14:tracePt t="63128" x="2768600" y="3840163"/>
          <p14:tracePt t="63144" x="2884488" y="3830638"/>
          <p14:tracePt t="63160" x="2965450" y="3822700"/>
          <p14:tracePt t="63177" x="3116263" y="3822700"/>
          <p14:tracePt t="63195" x="3187700" y="3822700"/>
          <p14:tracePt t="63211" x="3276600" y="3822700"/>
          <p14:tracePt t="63227" x="3411538" y="3822700"/>
          <p14:tracePt t="63245" x="3482975" y="3822700"/>
          <p14:tracePt t="63261" x="3544888" y="3822700"/>
          <p14:tracePt t="63277" x="3660775" y="3840163"/>
          <p14:tracePt t="63295" x="3697288" y="3848100"/>
          <p14:tracePt t="63311" x="3732213" y="3848100"/>
          <p14:tracePt t="63328" x="3768725" y="3857625"/>
          <p14:tracePt t="63344" x="3813175" y="3857625"/>
          <p14:tracePt t="63361" x="3840163" y="3857625"/>
          <p14:tracePt t="63378" x="3848100" y="3867150"/>
          <p14:tracePt t="63394" x="3875088" y="3875088"/>
          <p14:tracePt t="63411" x="3894138" y="3884613"/>
          <p14:tracePt t="63427" x="3911600" y="3884613"/>
          <p14:tracePt t="63444" x="3938588" y="3884613"/>
          <p14:tracePt t="63463" x="3956050" y="3884613"/>
          <p14:tracePt t="63477" x="3965575" y="3894138"/>
          <p14:tracePt t="63494" x="3983038" y="3902075"/>
          <p14:tracePt t="63515" x="3990975" y="3902075"/>
          <p14:tracePt t="63528" x="4000500" y="3902075"/>
          <p14:tracePt t="63544" x="4010025" y="3902075"/>
          <p14:tracePt t="63560" x="4037013" y="3911600"/>
          <p14:tracePt t="63577" x="4044950" y="3919538"/>
          <p14:tracePt t="63593" x="4062413" y="3919538"/>
          <p14:tracePt t="63610" x="4108450" y="3919538"/>
          <p14:tracePt t="63627" x="4125913" y="3919538"/>
          <p14:tracePt t="63643" x="4133850" y="3929063"/>
          <p14:tracePt t="63660" x="4160838" y="3929063"/>
          <p14:tracePt t="63677" x="4170363" y="3929063"/>
          <p14:tracePt t="63693" x="4179888" y="3929063"/>
          <p14:tracePt t="63710" x="4197350" y="3938588"/>
          <p14:tracePt t="63727" x="4224338" y="3938588"/>
          <p14:tracePt t="63744" x="4232275" y="3938588"/>
          <p14:tracePt t="63765" x="4241800" y="3938588"/>
          <p14:tracePt t="65779" x="4232275" y="3938588"/>
          <p14:tracePt t="65834" x="4214813" y="3938588"/>
          <p14:tracePt t="65859" x="4197350" y="3938588"/>
          <p14:tracePt t="65872" x="4160838" y="3938588"/>
          <p14:tracePt t="65886" x="4071938" y="3938588"/>
          <p14:tracePt t="65897" x="3884613" y="3911600"/>
          <p14:tracePt t="65912" x="3751263" y="3902075"/>
          <p14:tracePt t="65929" x="3625850" y="3894138"/>
          <p14:tracePt t="65945" x="3455988" y="3894138"/>
          <p14:tracePt t="65962" x="3419475" y="3894138"/>
          <p14:tracePt t="65978" x="3394075" y="3884613"/>
          <p14:tracePt t="65997" x="3313113" y="3867150"/>
          <p14:tracePt t="66013" x="3259138" y="3857625"/>
          <p14:tracePt t="66029" x="3197225" y="3857625"/>
          <p14:tracePt t="66044" x="3143250" y="3848100"/>
          <p14:tracePt t="66061" x="3017838" y="3830638"/>
          <p14:tracePt t="66078" x="2938463" y="3822700"/>
          <p14:tracePt t="66095" x="2857500" y="3813175"/>
          <p14:tracePt t="66111" x="2697163" y="3786188"/>
          <p14:tracePt t="66128" x="2608263" y="3759200"/>
          <p14:tracePt t="66144" x="2509838" y="3741738"/>
          <p14:tracePt t="66161" x="2419350" y="3732213"/>
          <p14:tracePt t="66178" x="2295525" y="3714750"/>
          <p14:tracePt t="66194" x="2251075" y="3697288"/>
          <p14:tracePt t="66211" x="2205038" y="3697288"/>
          <p14:tracePt t="66227" x="2133600" y="3687763"/>
          <p14:tracePt t="66245" x="2108200" y="3687763"/>
          <p14:tracePt t="66260" x="2098675" y="3687763"/>
          <p14:tracePt t="66277" x="2062163" y="3687763"/>
          <p14:tracePt t="66295" x="2036763" y="3687763"/>
          <p14:tracePt t="66311" x="2017713" y="3687763"/>
          <p14:tracePt t="66328" x="1973263" y="3687763"/>
          <p14:tracePt t="66345" x="1946275" y="3687763"/>
          <p14:tracePt t="66361" x="1919288" y="3687763"/>
          <p14:tracePt t="66377" x="1901825" y="3687763"/>
          <p14:tracePt t="66394" x="1857375" y="3697288"/>
          <p14:tracePt t="66411" x="1830388" y="3705225"/>
          <p14:tracePt t="66427" x="1822450" y="3705225"/>
          <p14:tracePt t="66444" x="1776413" y="3714750"/>
          <p14:tracePt t="66461" x="1768475" y="3724275"/>
          <p14:tracePt t="66478" x="1751013" y="3724275"/>
          <p14:tracePt t="66494" x="1731963" y="3732213"/>
          <p14:tracePt t="66513" x="1714500" y="3732213"/>
          <p14:tracePt t="66528" x="1704975" y="3732213"/>
          <p14:tracePt t="66548" x="1697038" y="3732213"/>
          <p14:tracePt t="66574" x="1687513" y="3732213"/>
          <p14:tracePt t="66599" x="1679575" y="3732213"/>
          <p14:tracePt t="67288" x="1670050" y="3732213"/>
          <p14:tracePt t="67314" x="1660525" y="3741738"/>
          <p14:tracePt t="67327" x="1652588" y="3751263"/>
          <p14:tracePt t="67365" x="1652588" y="3759200"/>
          <p14:tracePt t="67378" x="1643063" y="3768725"/>
          <p14:tracePt t="67390" x="1633538" y="3776663"/>
          <p14:tracePt t="67403" x="1633538" y="3786188"/>
          <p14:tracePt t="67416" x="1633538" y="3803650"/>
          <p14:tracePt t="67441" x="1633538" y="3813175"/>
          <p14:tracePt t="67466" x="1652588" y="3813175"/>
          <p14:tracePt t="67479" x="1679575" y="3813175"/>
          <p14:tracePt t="67492" x="1724025" y="3822700"/>
          <p14:tracePt t="67505" x="1803400" y="3830638"/>
          <p14:tracePt t="67520" x="1901825" y="3830638"/>
          <p14:tracePt t="67531" x="1982788" y="3830638"/>
          <p14:tracePt t="67545" x="2081213" y="3830638"/>
          <p14:tracePt t="67561" x="2187575" y="3830638"/>
          <p14:tracePt t="67578" x="2357438" y="3830638"/>
          <p14:tracePt t="67595" x="2438400" y="3830638"/>
          <p14:tracePt t="67611" x="2517775" y="3830638"/>
          <p14:tracePt t="67628" x="2759075" y="3830638"/>
          <p14:tracePt t="67645" x="2919413" y="3857625"/>
          <p14:tracePt t="67662" x="3125788" y="3884613"/>
          <p14:tracePt t="67678" x="3241675" y="3911600"/>
          <p14:tracePt t="67694" x="3490913" y="3973513"/>
          <p14:tracePt t="67711" x="3571875" y="3990975"/>
          <p14:tracePt t="67728" x="3660775" y="4017963"/>
          <p14:tracePt t="67744" x="3822700" y="4054475"/>
          <p14:tracePt t="67761" x="3911600" y="4062413"/>
          <p14:tracePt t="67778" x="3965575" y="4081463"/>
          <p14:tracePt t="67794" x="4054475" y="4108450"/>
          <p14:tracePt t="67811" x="4081463" y="4108450"/>
          <p14:tracePt t="67828" x="4108450" y="4108450"/>
          <p14:tracePt t="67845" x="4125913" y="4108450"/>
          <p14:tracePt t="67862" x="4125913" y="4116388"/>
          <p14:tracePt t="67878" x="4133850" y="4116388"/>
          <p14:tracePt t="67894" x="4143375" y="4116388"/>
          <p14:tracePt t="67912" x="4133850" y="4116388"/>
          <p14:tracePt t="68078" x="4125913" y="4116388"/>
          <p14:tracePt t="68117" x="4116388" y="4116388"/>
          <p14:tracePt t="68129" x="4108450" y="4116388"/>
          <p14:tracePt t="68142" x="4098925" y="4116388"/>
          <p14:tracePt t="68154" x="4089400" y="4116388"/>
          <p14:tracePt t="68167" x="4071938" y="4116388"/>
          <p14:tracePt t="68181" x="4017963" y="4116388"/>
          <p14:tracePt t="68195" x="3929063" y="4116388"/>
          <p14:tracePt t="68212" x="3830638" y="4116388"/>
          <p14:tracePt t="68229" x="3616325" y="4179888"/>
          <p14:tracePt t="68246" x="3517900" y="4214813"/>
          <p14:tracePt t="68262" x="3438525" y="4232275"/>
          <p14:tracePt t="68279" x="3295650" y="4295775"/>
          <p14:tracePt t="68297" x="3232150" y="4322763"/>
          <p14:tracePt t="68312" x="3152775" y="4340225"/>
          <p14:tracePt t="68330" x="3062288" y="4375150"/>
          <p14:tracePt t="68347" x="3009900" y="4402138"/>
          <p14:tracePt t="68362" x="2955925" y="4411663"/>
          <p14:tracePt t="68378" x="2901950" y="4438650"/>
          <p14:tracePt t="68394" x="2803525" y="4473575"/>
          <p14:tracePt t="68412" x="2768600" y="4483100"/>
          <p14:tracePt t="68428" x="2732088" y="4500563"/>
          <p14:tracePt t="68444" x="2643188" y="4554538"/>
          <p14:tracePt t="68462" x="2589213" y="4572000"/>
          <p14:tracePt t="68478" x="2536825" y="4589463"/>
          <p14:tracePt t="68495" x="2446338" y="4608513"/>
          <p14:tracePt t="68512" x="2401888" y="4616450"/>
          <p14:tracePt t="68528" x="2347913" y="4625975"/>
          <p14:tracePt t="68545" x="2312988" y="4625975"/>
          <p14:tracePt t="68561" x="2251075" y="4633913"/>
          <p14:tracePt t="68579" x="2205038" y="4633913"/>
          <p14:tracePt t="68595" x="2179638" y="4643438"/>
          <p14:tracePt t="68612" x="2081213" y="4643438"/>
          <p14:tracePt t="68628" x="2017713" y="4643438"/>
          <p14:tracePt t="68644" x="1973263" y="4643438"/>
          <p14:tracePt t="68662" x="1884363" y="4643438"/>
          <p14:tracePt t="68679" x="1822450" y="4643438"/>
          <p14:tracePt t="68695" x="1768475" y="4643438"/>
          <p14:tracePt t="68711" x="1687513" y="4643438"/>
          <p14:tracePt t="68729" x="1660525" y="4643438"/>
          <p14:tracePt t="68745" x="1633538" y="4643438"/>
          <p14:tracePt t="68761" x="1598613" y="4643438"/>
          <p14:tracePt t="68778" x="1571625" y="4643438"/>
          <p14:tracePt t="68795" x="1554163" y="4643438"/>
          <p14:tracePt t="68811" x="1536700" y="4643438"/>
          <p14:tracePt t="68828" x="1509713" y="4643438"/>
          <p14:tracePt t="68845" x="1500188" y="4643438"/>
          <p14:tracePt t="68861" x="1482725" y="4643438"/>
          <p14:tracePt t="68878" x="1473200" y="4643438"/>
          <p14:tracePt t="68895" x="1465263" y="4643438"/>
          <p14:tracePt t="68932" x="1455738" y="4643438"/>
          <p14:tracePt t="68970" x="1455738" y="4633913"/>
          <p14:tracePt t="69175" x="1465263" y="4633913"/>
          <p14:tracePt t="69417" x="1473200" y="4633913"/>
          <p14:tracePt t="69622" x="1482725" y="4633913"/>
          <p14:tracePt t="69966" x="1490663" y="4633913"/>
          <p14:tracePt t="70055" x="1500188" y="4633913"/>
          <p14:tracePt t="70106" x="1509713" y="4633913"/>
          <p14:tracePt t="70132" x="1517650" y="4625975"/>
          <p14:tracePt t="70145" x="1536700" y="4616450"/>
          <p14:tracePt t="70157" x="1554163" y="4616450"/>
          <p14:tracePt t="70170" x="1562100" y="4608513"/>
          <p14:tracePt t="70196" x="1571625" y="4608513"/>
          <p14:tracePt t="70208" x="1581150" y="4608513"/>
          <p14:tracePt t="70259" x="1581150" y="4598988"/>
          <p14:tracePt t="70490" x="1589088" y="4598988"/>
          <p14:tracePt t="70540" x="1598613" y="4598988"/>
          <p14:tracePt t="70553" x="1616075" y="4589463"/>
          <p14:tracePt t="70566" x="1660525" y="4581525"/>
          <p14:tracePt t="70579" x="1741488" y="4572000"/>
          <p14:tracePt t="70595" x="1874838" y="4562475"/>
          <p14:tracePt t="70612" x="2009775" y="4554538"/>
          <p14:tracePt t="70629" x="2232025" y="4554538"/>
          <p14:tracePt t="70645" x="2339975" y="4554538"/>
          <p14:tracePt t="70662" x="2438400" y="4554538"/>
          <p14:tracePt t="70678" x="2643188" y="4554538"/>
          <p14:tracePt t="70696" x="2751138" y="4554538"/>
          <p14:tracePt t="70712" x="2857500" y="4554538"/>
          <p14:tracePt t="70729" x="3044825" y="4554538"/>
          <p14:tracePt t="70746" x="3152775" y="4562475"/>
          <p14:tracePt t="70762" x="3259138" y="4572000"/>
          <p14:tracePt t="70779" x="3446463" y="4589463"/>
          <p14:tracePt t="70796" x="3536950" y="4616450"/>
          <p14:tracePt t="70812" x="3625850" y="4625975"/>
          <p14:tracePt t="70829" x="3687763" y="4633913"/>
          <p14:tracePt t="70845" x="3813175" y="4660900"/>
          <p14:tracePt t="70862" x="3875088" y="4670425"/>
          <p14:tracePt t="70879" x="3911600" y="4679950"/>
          <p14:tracePt t="70895" x="3965575" y="4687888"/>
          <p14:tracePt t="70912" x="3983038" y="4697413"/>
          <p14:tracePt t="70928" x="3990975" y="4705350"/>
          <p14:tracePt t="70945" x="4000500" y="4705350"/>
          <p14:tracePt t="70962" x="4010025" y="4705350"/>
          <p14:tracePt t="70978" x="4010025" y="4714875"/>
          <p14:tracePt t="71050" x="4010025" y="4724400"/>
          <p14:tracePt t="71089" x="4010025" y="4732338"/>
          <p14:tracePt t="71101" x="4010025" y="4741863"/>
          <p14:tracePt t="71114" x="4010025" y="4776788"/>
          <p14:tracePt t="71127" x="4010025" y="4830763"/>
          <p14:tracePt t="71139" x="4010025" y="4894263"/>
          <p14:tracePt t="71152" x="4010025" y="4956175"/>
          <p14:tracePt t="71165" x="4010025" y="5000625"/>
          <p14:tracePt t="71180" x="4010025" y="5037138"/>
          <p14:tracePt t="71196" x="4010025" y="5081588"/>
          <p14:tracePt t="71213" x="4010025" y="5133975"/>
          <p14:tracePt t="71231" x="4010025" y="5160963"/>
          <p14:tracePt t="71246" x="4010025" y="5180013"/>
          <p14:tracePt t="71263" x="4010025" y="5205413"/>
          <p14:tracePt t="71280" x="4010025" y="5214938"/>
          <p14:tracePt t="71305" x="4010025" y="5224463"/>
          <p14:tracePt t="71343" x="4010025" y="5232400"/>
          <p14:tracePt t="71433" x="4000500" y="5232400"/>
          <p14:tracePt t="71446" x="3990975" y="5232400"/>
          <p14:tracePt t="71458" x="3965575" y="5241925"/>
          <p14:tracePt t="71471" x="3929063" y="5251450"/>
          <p14:tracePt t="71483" x="3875088" y="5268913"/>
          <p14:tracePt t="71497" x="3848100" y="5286375"/>
          <p14:tracePt t="71513" x="3813175" y="5286375"/>
          <p14:tracePt t="71530" x="3759200" y="5322888"/>
          <p14:tracePt t="71548" x="3732213" y="5322888"/>
          <p14:tracePt t="71563" x="3705225" y="5330825"/>
          <p14:tracePt t="71582" x="3679825" y="5340350"/>
          <p14:tracePt t="71596" x="3643313" y="5348288"/>
          <p14:tracePt t="71613" x="3625850" y="5348288"/>
          <p14:tracePt t="71630" x="3608388" y="5357813"/>
          <p14:tracePt t="71646" x="3571875" y="5375275"/>
          <p14:tracePt t="71663" x="3554413" y="5384800"/>
          <p14:tracePt t="71680" x="3536950" y="5394325"/>
          <p14:tracePt t="71696" x="3490913" y="5402263"/>
          <p14:tracePt t="71713" x="3473450" y="5411788"/>
          <p14:tracePt t="71730" x="3446463" y="5419725"/>
          <p14:tracePt t="71746" x="3429000" y="5429250"/>
          <p14:tracePt t="71765" x="3419475" y="5429250"/>
          <p14:tracePt t="71790" x="3411538" y="5429250"/>
          <p14:tracePt t="71803" x="3402013" y="5429250"/>
          <p14:tracePt t="71815" x="3394075" y="5438775"/>
          <p14:tracePt t="71853" x="3384550" y="5438775"/>
          <p14:tracePt t="71878" x="3375025" y="5438775"/>
          <p14:tracePt t="71904" x="3367088" y="5446713"/>
          <p14:tracePt t="71980" x="3357563" y="5446713"/>
          <p14:tracePt t="72006" x="3357563" y="5456238"/>
          <p14:tracePt t="72032" x="3348038" y="5465763"/>
          <p14:tracePt t="72045" x="3340100" y="5465763"/>
          <p14:tracePt t="72057" x="3330575" y="5473700"/>
          <p14:tracePt t="72070" x="3313113" y="5491163"/>
          <p14:tracePt t="72095" x="3303588" y="5491163"/>
          <p14:tracePt t="72108" x="3286125" y="5510213"/>
          <p14:tracePt t="72121" x="3268663" y="5518150"/>
          <p14:tracePt t="72133" x="3259138" y="5537200"/>
          <p14:tracePt t="72147" x="3232150" y="5545138"/>
          <p14:tracePt t="72162" x="3214688" y="5562600"/>
          <p14:tracePt t="72179" x="3205163" y="5562600"/>
          <p14:tracePt t="72196" x="3197225" y="5562600"/>
          <p14:tracePt t="72212" x="3187700" y="5562600"/>
          <p14:tracePt t="72229" x="3179763" y="5562600"/>
          <p14:tracePt t="72248" x="3170238" y="5562600"/>
          <p14:tracePt t="72554" x="3160713" y="5562600"/>
          <p14:tracePt t="72720" x="3143250" y="5562600"/>
          <p14:tracePt t="72785" x="3116263" y="5554663"/>
          <p14:tracePt t="72797" x="3098800" y="5554663"/>
          <p14:tracePt t="72810" x="3071813" y="5545138"/>
          <p14:tracePt t="72822" x="3036888" y="5545138"/>
          <p14:tracePt t="72835" x="2990850" y="5527675"/>
          <p14:tracePt t="72848" x="2955925" y="5518150"/>
          <p14:tracePt t="72863" x="2911475" y="5510213"/>
          <p14:tracePt t="72880" x="2847975" y="5491163"/>
          <p14:tracePt t="72897" x="2732088" y="5473700"/>
          <p14:tracePt t="72914" x="2679700" y="5456238"/>
          <p14:tracePt t="72930" x="2652713" y="5446713"/>
          <p14:tracePt t="72947" x="2616200" y="5438775"/>
          <p14:tracePt t="72964" x="2589213" y="5429250"/>
          <p14:tracePt t="72980" x="2571750" y="5429250"/>
          <p14:tracePt t="72997" x="2536825" y="5419725"/>
          <p14:tracePt t="73015" x="2517775" y="5411788"/>
          <p14:tracePt t="73030" x="2509838" y="5411788"/>
          <p14:tracePt t="73047" x="2500313" y="5402263"/>
          <p14:tracePt t="73063" x="2490788" y="5402263"/>
          <p14:tracePt t="73081" x="2490788" y="5394325"/>
          <p14:tracePt t="73180" x="2482850" y="5394325"/>
          <p14:tracePt t="73231" x="2482850" y="5384800"/>
          <p14:tracePt t="73359" x="2482850" y="5375275"/>
          <p14:tracePt t="73410" x="2482850" y="5367338"/>
          <p14:tracePt t="73448" x="2490788" y="5367338"/>
          <p14:tracePt t="73767" x="2490788" y="5357813"/>
          <p14:tracePt t="73921" x="2500313" y="5357813"/>
          <p14:tracePt t="75280" x="2509838" y="5357813"/>
          <p14:tracePt t="76080" x="2517775" y="5357813"/>
          <p14:tracePt t="76528" x="2527300" y="5357813"/>
          <p14:tracePt t="76607" x="2536825" y="5357813"/>
          <p14:tracePt t="76630" x="2544763" y="5357813"/>
          <p14:tracePt t="76643" x="2554288" y="5357813"/>
          <p14:tracePt t="76655" x="2571750" y="5357813"/>
          <p14:tracePt t="76668" x="2598738" y="5357813"/>
          <p14:tracePt t="76682" x="2643188" y="5357813"/>
          <p14:tracePt t="76698" x="2697163" y="5357813"/>
          <p14:tracePt t="76715" x="2795588" y="5357813"/>
          <p14:tracePt t="76732" x="2857500" y="5357813"/>
          <p14:tracePt t="76748" x="2955925" y="5357813"/>
          <p14:tracePt t="76765" x="3071813" y="5357813"/>
          <p14:tracePt t="76781" x="3295650" y="5375275"/>
          <p14:tracePt t="76799" x="3394075" y="5375275"/>
          <p14:tracePt t="76815" x="3455988" y="5375275"/>
          <p14:tracePt t="76831" x="3571875" y="5375275"/>
          <p14:tracePt t="76850" x="3633788" y="5375275"/>
          <p14:tracePt t="76865" x="3697288" y="5375275"/>
          <p14:tracePt t="76881" x="3822700" y="5375275"/>
          <p14:tracePt t="76899" x="3875088" y="5375275"/>
          <p14:tracePt t="76915" x="3919538" y="5367338"/>
          <p14:tracePt t="76931" x="3973513" y="5367338"/>
          <p14:tracePt t="76948" x="4037013" y="5357813"/>
          <p14:tracePt t="76965" x="4062413" y="5357813"/>
          <p14:tracePt t="76981" x="4081463" y="5357813"/>
          <p14:tracePt t="76998" x="4108450" y="5348288"/>
          <p14:tracePt t="77015" x="4116388" y="5348288"/>
          <p14:tracePt t="77032" x="4125913" y="5348288"/>
          <p14:tracePt t="77050" x="4133850" y="5348288"/>
          <p14:tracePt t="77065" x="4143375" y="5348288"/>
          <p14:tracePt t="77140" x="4143375" y="5367338"/>
          <p14:tracePt t="77280" x="4143375" y="5402263"/>
          <p14:tracePt t="77293" x="4143375" y="5446713"/>
          <p14:tracePt t="77306" x="4143375" y="5491163"/>
          <p14:tracePt t="77319" x="4143375" y="5527675"/>
          <p14:tracePt t="77332" x="4143375" y="5545138"/>
          <p14:tracePt t="77348" x="4143375" y="5554663"/>
          <p14:tracePt t="77365" x="4143375" y="5572125"/>
          <p14:tracePt t="77382" x="4143375" y="5581650"/>
          <p14:tracePt t="77408" x="4152900" y="5581650"/>
          <p14:tracePt t="77446" x="4152900" y="5589588"/>
          <p14:tracePt t="77471" x="4170363" y="5589588"/>
          <p14:tracePt t="77484" x="4170363" y="5599113"/>
          <p14:tracePt t="77497" x="4187825" y="5608638"/>
          <p14:tracePt t="77510" x="4197350" y="5608638"/>
          <p14:tracePt t="77535" x="4205288" y="5608638"/>
          <p14:tracePt t="77573" x="4197350" y="5608638"/>
          <p14:tracePt t="78224" x="4187825" y="5608638"/>
          <p14:tracePt t="78249" x="4179888" y="5608638"/>
          <p14:tracePt t="78274" x="4170363" y="5608638"/>
          <p14:tracePt t="78300" x="4170363" y="5599113"/>
          <p14:tracePt t="78313" x="4152900" y="5599113"/>
          <p14:tracePt t="78326" x="4143375" y="5581650"/>
          <p14:tracePt t="78338" x="4133850" y="5572125"/>
          <p14:tracePt t="78351" x="4108450" y="5562600"/>
          <p14:tracePt t="78365" x="4098925" y="5554663"/>
          <p14:tracePt t="78382" x="4081463" y="5554663"/>
          <p14:tracePt t="78398" x="4071938" y="5545138"/>
          <p14:tracePt t="78416" x="4071938" y="5537200"/>
          <p14:tracePt t="78432" x="4062413" y="5537200"/>
          <p14:tracePt t="78453" x="4062413" y="5527675"/>
          <p14:tracePt t="78567" x="4054475" y="5527675"/>
          <p14:tracePt t="78580" x="4044950" y="5518150"/>
          <p14:tracePt t="78593" x="4037013" y="5510213"/>
          <p14:tracePt t="78618" x="4017963" y="5500688"/>
          <p14:tracePt t="78644" x="4017963" y="5491163"/>
          <p14:tracePt t="78657" x="4010025" y="5491163"/>
          <p14:tracePt t="78670" x="3990975" y="5483225"/>
          <p14:tracePt t="78682" x="3965575" y="5465763"/>
          <p14:tracePt t="78698" x="3929063" y="5456238"/>
          <p14:tracePt t="78714" x="3902075" y="5438775"/>
          <p14:tracePt t="78731" x="3813175" y="5375275"/>
          <p14:tracePt t="78748" x="3776663" y="5330825"/>
          <p14:tracePt t="78765" x="3741738" y="5276850"/>
          <p14:tracePt t="78781" x="3652838" y="5180013"/>
          <p14:tracePt t="78799" x="3616325" y="5133975"/>
          <p14:tracePt t="78815" x="3571875" y="5081588"/>
          <p14:tracePt t="78831" x="3438525" y="4919663"/>
          <p14:tracePt t="78848" x="3367088" y="4822825"/>
          <p14:tracePt t="78865" x="3295650" y="4759325"/>
          <p14:tracePt t="78881" x="3224213" y="4687888"/>
          <p14:tracePt t="78898" x="3000375" y="4473575"/>
          <p14:tracePt t="78915" x="2928938" y="4394200"/>
          <p14:tracePt t="78931" x="2867025" y="4340225"/>
          <p14:tracePt t="78948" x="2759075" y="4251325"/>
          <p14:tracePt t="78965" x="2705100" y="4205288"/>
          <p14:tracePt t="78981" x="2670175" y="4179888"/>
          <p14:tracePt t="78998" x="2633663" y="4133850"/>
          <p14:tracePt t="79016" x="2616200" y="4125913"/>
          <p14:tracePt t="79034" x="2608263" y="4108450"/>
          <p14:tracePt t="79048" x="2589213" y="4071938"/>
          <p14:tracePt t="79066" x="2571750" y="4062413"/>
          <p14:tracePt t="79081" x="2554288" y="4037013"/>
          <p14:tracePt t="79098" x="2554288" y="4010025"/>
          <p14:tracePt t="79114" x="2527300" y="3946525"/>
          <p14:tracePt t="79132" x="2527300" y="3938588"/>
          <p14:tracePt t="79148" x="2517775" y="3902075"/>
          <p14:tracePt t="79165" x="2509838" y="3884613"/>
          <p14:tracePt t="79182" x="2500313" y="3867150"/>
          <p14:tracePt t="79198" x="2500313" y="3857625"/>
          <p14:tracePt t="79214" x="2490788" y="3840163"/>
          <p14:tracePt t="79232" x="2482850" y="3830638"/>
          <p14:tracePt t="79248" x="2473325" y="3822700"/>
          <p14:tracePt t="80281" x="2473325" y="3830638"/>
          <p14:tracePt t="80521" x="2482850" y="3830638"/>
          <p14:tracePt t="80572" x="2482850" y="3840163"/>
          <p14:tracePt t="80610" x="2490788" y="38401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Pathological terms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10" y="1853248"/>
            <a:ext cx="8946541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/>
              <a:t>Hyperkeratosis</a:t>
            </a:r>
          </a:p>
          <a:p>
            <a:pPr algn="l" rtl="0"/>
            <a:endParaRPr lang="en-US" sz="2800" dirty="0"/>
          </a:p>
          <a:p>
            <a:pPr algn="l" rtl="0"/>
            <a:r>
              <a:rPr lang="en-US" sz="2800" dirty="0" err="1" smtClean="0"/>
              <a:t>Acanthosis</a:t>
            </a:r>
            <a:endParaRPr lang="en-US" sz="2800" dirty="0" smtClean="0"/>
          </a:p>
          <a:p>
            <a:pPr algn="l" rtl="0"/>
            <a:endParaRPr lang="en-US" sz="2800" dirty="0"/>
          </a:p>
          <a:p>
            <a:pPr algn="l" rtl="0"/>
            <a:r>
              <a:rPr lang="en-US" sz="2800" dirty="0" err="1" smtClean="0"/>
              <a:t>Parakeratosis</a:t>
            </a:r>
            <a:endParaRPr lang="en-US" sz="2800" dirty="0" smtClean="0"/>
          </a:p>
          <a:p>
            <a:pPr algn="l" rtl="0"/>
            <a:endParaRPr lang="en-US" sz="2800" dirty="0"/>
          </a:p>
          <a:p>
            <a:pPr algn="l" rtl="0"/>
            <a:r>
              <a:rPr lang="en-US" sz="2800" dirty="0" err="1" smtClean="0"/>
              <a:t>Spongiosis</a:t>
            </a:r>
            <a:endParaRPr lang="ar-EG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150" y="2394349"/>
            <a:ext cx="7047925" cy="36543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8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7"/>
    </mc:Choice>
    <mc:Fallback>
      <p:transition spd="slow" advTm="3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5" x="2490788" y="3803650"/>
          <p14:tracePt t="3404" x="2482850" y="3724275"/>
          <p14:tracePt t="3417" x="2455863" y="3571875"/>
          <p14:tracePt t="3429" x="2411413" y="3348038"/>
          <p14:tracePt t="3441" x="2401888" y="3170238"/>
          <p14:tracePt t="3455" x="2393950" y="3044825"/>
          <p14:tracePt t="3470" x="2393950" y="2965450"/>
          <p14:tracePt t="3487" x="2393950" y="2901950"/>
          <p14:tracePt t="3503" x="2393950" y="2803525"/>
          <p14:tracePt t="3521" x="2393950" y="2732088"/>
          <p14:tracePt t="3537" x="2393950" y="2679700"/>
          <p14:tracePt t="3553" x="2393950" y="2598738"/>
          <p14:tracePt t="3571" x="2401888" y="2571750"/>
          <p14:tracePt t="3587" x="2411413" y="2544763"/>
          <p14:tracePt t="3603" x="2455863" y="2455863"/>
          <p14:tracePt t="3621" x="2473325" y="2419350"/>
          <p14:tracePt t="3638" x="2500313" y="2374900"/>
          <p14:tracePt t="3653" x="2536825" y="2322513"/>
          <p14:tracePt t="3671" x="2554288" y="2312988"/>
          <p14:tracePt t="3687" x="2571750" y="2286000"/>
          <p14:tracePt t="3703" x="2581275" y="2268538"/>
          <p14:tracePt t="3720" x="2598738" y="2241550"/>
          <p14:tracePt t="3738" x="2608263" y="2232025"/>
          <p14:tracePt t="3754" x="2608263" y="2224088"/>
          <p14:tracePt t="3770" x="2625725" y="2205038"/>
          <p14:tracePt t="3787" x="2633663" y="2197100"/>
          <p14:tracePt t="3803" x="2643188" y="2187575"/>
          <p14:tracePt t="3820" x="2660650" y="2160588"/>
          <p14:tracePt t="3838" x="2670175" y="2160588"/>
          <p14:tracePt t="3854" x="2687638" y="2143125"/>
          <p14:tracePt t="3870" x="2714625" y="2125663"/>
          <p14:tracePt t="3888" x="2732088" y="2116138"/>
          <p14:tracePt t="3903" x="2751138" y="2108200"/>
          <p14:tracePt t="3920" x="2768600" y="2098675"/>
          <p14:tracePt t="3937" x="2786063" y="2089150"/>
          <p14:tracePt t="3954" x="2803525" y="2081213"/>
          <p14:tracePt t="3970" x="2822575" y="2071688"/>
          <p14:tracePt t="3987" x="2867025" y="2071688"/>
          <p14:tracePt t="4005" x="2919413" y="2071688"/>
          <p14:tracePt t="4021" x="2965450" y="2071688"/>
          <p14:tracePt t="4036" x="3054350" y="2071688"/>
          <p14:tracePt t="4053" x="3081338" y="2071688"/>
          <p14:tracePt t="4069" x="3108325" y="2071688"/>
          <p14:tracePt t="4086" x="3133725" y="2071688"/>
          <p14:tracePt t="4103" x="3179763" y="2071688"/>
          <p14:tracePt t="4120" x="3187700" y="2071688"/>
          <p14:tracePt t="4136" x="3197225" y="2071688"/>
          <p14:tracePt t="4153" x="3224213" y="2081213"/>
          <p14:tracePt t="4170" x="3232150" y="2081213"/>
          <p14:tracePt t="4186" x="3232150" y="2089150"/>
          <p14:tracePt t="4204" x="3251200" y="2089150"/>
          <p14:tracePt t="4221" x="3251200" y="2098675"/>
          <p14:tracePt t="4237" x="3251200" y="2108200"/>
          <p14:tracePt t="4254" x="3259138" y="2116138"/>
          <p14:tracePt t="4271" x="3259138" y="2133600"/>
          <p14:tracePt t="4295" x="3259138" y="2143125"/>
          <p14:tracePt t="4308" x="3268663" y="2152650"/>
          <p14:tracePt t="4321" x="3268663" y="2160588"/>
          <p14:tracePt t="4337" x="3268663" y="2170113"/>
          <p14:tracePt t="4354" x="3268663" y="2179638"/>
          <p14:tracePt t="4370" x="3268663" y="2187575"/>
          <p14:tracePt t="4397" x="3276600" y="2197100"/>
          <p14:tracePt t="4423" x="3276600" y="2205038"/>
          <p14:tracePt t="4448" x="3276600" y="2214563"/>
          <p14:tracePt t="4512" x="3286125" y="2214563"/>
          <p14:tracePt t="4537" x="3286125" y="2224088"/>
          <p14:tracePt t="4652" x="3295650" y="2224088"/>
          <p14:tracePt t="4665" x="3295650" y="2232025"/>
          <p14:tracePt t="4690" x="3303588" y="2232025"/>
          <p14:tracePt t="4704" x="3313113" y="2241550"/>
          <p14:tracePt t="4729" x="3313113" y="2251075"/>
          <p14:tracePt t="4742" x="3322638" y="2259013"/>
          <p14:tracePt t="4755" x="3330575" y="2268538"/>
          <p14:tracePt t="4767" x="3340100" y="2286000"/>
          <p14:tracePt t="4792" x="3348038" y="2303463"/>
          <p14:tracePt t="4818" x="3357563" y="2303463"/>
          <p14:tracePt t="4831" x="3357563" y="2312988"/>
          <p14:tracePt t="4843" x="3367088" y="2330450"/>
          <p14:tracePt t="4856" x="3375025" y="2339975"/>
          <p14:tracePt t="4881" x="3375025" y="2347913"/>
          <p14:tracePt t="4894" x="3367088" y="2347913"/>
          <p14:tracePt t="4983" x="3340100" y="2347913"/>
          <p14:tracePt t="4996" x="3303588" y="2347913"/>
          <p14:tracePt t="5009" x="3205163" y="2330450"/>
          <p14:tracePt t="5022" x="3081338" y="2312988"/>
          <p14:tracePt t="5040" x="2990850" y="2312988"/>
          <p14:tracePt t="5054" x="2928938" y="2312988"/>
          <p14:tracePt t="5071" x="2813050" y="2312988"/>
          <p14:tracePt t="5087" x="2776538" y="2312988"/>
          <p14:tracePt t="5104" x="2751138" y="2312988"/>
          <p14:tracePt t="5121" x="2697163" y="2312988"/>
          <p14:tracePt t="5139" x="2660650" y="2312988"/>
          <p14:tracePt t="5155" x="2633663" y="2312988"/>
          <p14:tracePt t="5171" x="2509838" y="2312988"/>
          <p14:tracePt t="5189" x="2455863" y="2312988"/>
          <p14:tracePt t="5206" x="2374900" y="2312988"/>
          <p14:tracePt t="5222" x="2205038" y="2339975"/>
          <p14:tracePt t="5239" x="2108200" y="2357438"/>
          <p14:tracePt t="5255" x="2036763" y="2374900"/>
          <p14:tracePt t="5272" x="1973263" y="2384425"/>
          <p14:tracePt t="5288" x="1830388" y="2393950"/>
          <p14:tracePt t="5306" x="1768475" y="2393950"/>
          <p14:tracePt t="5322" x="1731963" y="2393950"/>
          <p14:tracePt t="5338" x="1633538" y="2393950"/>
          <p14:tracePt t="5356" x="1581150" y="2393950"/>
          <p14:tracePt t="5372" x="1527175" y="2393950"/>
          <p14:tracePt t="5388" x="1473200" y="2393950"/>
          <p14:tracePt t="5406" x="1455738" y="2393950"/>
          <p14:tracePt t="5422" x="1438275" y="2384425"/>
          <p14:tracePt t="5439" x="1401763" y="2374900"/>
          <p14:tracePt t="5456" x="1384300" y="2374900"/>
          <p14:tracePt t="5471" x="1374775" y="2374900"/>
          <p14:tracePt t="5488" x="1374775" y="2366963"/>
          <p14:tracePt t="5507" x="1366838" y="2366963"/>
          <p14:tracePt t="5521" x="1366838" y="2357438"/>
          <p14:tracePt t="5620" x="1366838" y="2347913"/>
          <p14:tracePt t="5684" x="1374775" y="2339975"/>
          <p14:tracePt t="5722" x="1384300" y="2339975"/>
          <p14:tracePt t="5735" x="1393825" y="2339975"/>
          <p14:tracePt t="5748" x="1411288" y="2339975"/>
          <p14:tracePt t="5760" x="1428750" y="2339975"/>
          <p14:tracePt t="5773" x="1473200" y="2339975"/>
          <p14:tracePt t="5788" x="1554163" y="2339975"/>
          <p14:tracePt t="5805" x="1616075" y="2339975"/>
          <p14:tracePt t="5822" x="1795463" y="2347913"/>
          <p14:tracePt t="5839" x="1874838" y="2374900"/>
          <p14:tracePt t="5855" x="1938338" y="2374900"/>
          <p14:tracePt t="5872" x="2062163" y="2401888"/>
          <p14:tracePt t="5889" x="2133600" y="2411413"/>
          <p14:tracePt t="5905" x="2214563" y="2428875"/>
          <p14:tracePt t="5922" x="2312988" y="2455863"/>
          <p14:tracePt t="5940" x="2366963" y="2465388"/>
          <p14:tracePt t="5955" x="2419350" y="2473325"/>
          <p14:tracePt t="5972" x="2455863" y="2482850"/>
          <p14:tracePt t="5988" x="2500313" y="2482850"/>
          <p14:tracePt t="6007" x="2509838" y="2482850"/>
          <p14:tracePt t="6022" x="2517775" y="2482850"/>
          <p14:tracePt t="6038" x="2509838" y="2482850"/>
          <p14:tracePt t="6181" x="2500313" y="2482850"/>
          <p14:tracePt t="6222" x="2490788" y="2482850"/>
          <p14:tracePt t="6641" x="2482850" y="2490788"/>
          <p14:tracePt t="6667" x="2473325" y="2490788"/>
          <p14:tracePt t="6679" x="2455863" y="2490788"/>
          <p14:tracePt t="6693" x="2428875" y="2490788"/>
          <p14:tracePt t="6706" x="2401888" y="2500313"/>
          <p14:tracePt t="6722" x="2366963" y="2509838"/>
          <p14:tracePt t="6740" x="2251075" y="2527300"/>
          <p14:tracePt t="6757" x="2197100" y="2527300"/>
          <p14:tracePt t="6772" x="2160588" y="2536825"/>
          <p14:tracePt t="6789" x="2116138" y="2544763"/>
          <p14:tracePt t="6806" x="2054225" y="2544763"/>
          <p14:tracePt t="6823" x="2017713" y="2544763"/>
          <p14:tracePt t="6839" x="2000250" y="2544763"/>
          <p14:tracePt t="6855" x="1965325" y="2544763"/>
          <p14:tracePt t="6873" x="1955800" y="2544763"/>
          <p14:tracePt t="6889" x="1946275" y="2544763"/>
          <p14:tracePt t="6909" x="1938338" y="2544763"/>
          <p14:tracePt t="6923" x="1928813" y="2536825"/>
          <p14:tracePt t="6960" x="1928813" y="2527300"/>
          <p14:tracePt t="6973" x="1928813" y="2517775"/>
          <p14:tracePt t="7036" x="1928813" y="2509838"/>
          <p14:tracePt t="7113" x="1938338" y="2509838"/>
          <p14:tracePt t="7215" x="1946275" y="2509838"/>
          <p14:tracePt t="7227" x="1955800" y="2509838"/>
          <p14:tracePt t="7240" x="1955800" y="2500313"/>
          <p14:tracePt t="7254" x="1973263" y="2500313"/>
          <p14:tracePt t="7266" x="1982788" y="2500313"/>
          <p14:tracePt t="7304" x="1982788" y="2490788"/>
          <p14:tracePt t="7662" x="1990725" y="2490788"/>
          <p14:tracePt t="7930" x="2000250" y="2490788"/>
          <p14:tracePt t="8057" x="2009775" y="2490788"/>
          <p14:tracePt t="8096" x="2027238" y="2490788"/>
          <p14:tracePt t="8108" x="2036763" y="2490788"/>
          <p14:tracePt t="8122" x="2062163" y="2490788"/>
          <p14:tracePt t="8134" x="2089150" y="2490788"/>
          <p14:tracePt t="8147" x="2116138" y="2490788"/>
          <p14:tracePt t="8161" x="2133600" y="2490788"/>
          <p14:tracePt t="8173" x="2160588" y="2490788"/>
          <p14:tracePt t="8189" x="2187575" y="2490788"/>
          <p14:tracePt t="8206" x="2205038" y="2490788"/>
          <p14:tracePt t="8223" x="2232025" y="2490788"/>
          <p14:tracePt t="8240" x="2241550" y="2490788"/>
          <p14:tracePt t="8256" x="2251075" y="2490788"/>
          <p14:tracePt t="8275" x="2259013" y="2490788"/>
          <p14:tracePt t="8300" x="2251075" y="2490788"/>
          <p14:tracePt t="8952" x="2241550" y="2490788"/>
          <p14:tracePt t="9053" x="2241550" y="2500313"/>
          <p14:tracePt t="9296" x="2241550" y="2509838"/>
          <p14:tracePt t="9372" x="2241550" y="2517775"/>
          <p14:tracePt t="9500" x="2251075" y="2517775"/>
          <p14:tracePt t="9896" x="2259013" y="2517775"/>
          <p14:tracePt t="9921" x="2268538" y="2527300"/>
          <p14:tracePt t="9934" x="2276475" y="2527300"/>
          <p14:tracePt t="9947" x="2286000" y="2527300"/>
          <p14:tracePt t="9960" x="2303463" y="2527300"/>
          <p14:tracePt t="9973" x="2312988" y="2527300"/>
          <p14:tracePt t="9989" x="2322513" y="2527300"/>
          <p14:tracePt t="10006" x="2347913" y="2527300"/>
          <p14:tracePt t="10024" x="2366963" y="2527300"/>
          <p14:tracePt t="10048" x="2374900" y="2527300"/>
          <p14:tracePt t="10074" x="2384425" y="2527300"/>
          <p14:tracePt t="10100" x="2393950" y="2527300"/>
          <p14:tracePt t="10125" x="2401888" y="2527300"/>
          <p14:tracePt t="10151" x="2411413" y="2527300"/>
          <p14:tracePt t="10189" x="2419350" y="2527300"/>
          <p14:tracePt t="10214" x="2411413" y="2527300"/>
          <p14:tracePt t="10406" x="2401888" y="2527300"/>
          <p14:tracePt t="10419" x="2393950" y="2527300"/>
          <p14:tracePt t="10431" x="2374900" y="2527300"/>
          <p14:tracePt t="10445" x="2339975" y="2527300"/>
          <p14:tracePt t="10457" x="2276475" y="2527300"/>
          <p14:tracePt t="10473" x="2187575" y="2527300"/>
          <p14:tracePt t="10490" x="2071688" y="2527300"/>
          <p14:tracePt t="10506" x="1884363" y="2527300"/>
          <p14:tracePt t="10527" x="1822450" y="2527300"/>
          <p14:tracePt t="10539" x="1751013" y="2527300"/>
          <p14:tracePt t="10556" x="1625600" y="2527300"/>
          <p14:tracePt t="10573" x="1581150" y="2527300"/>
          <p14:tracePt t="10589" x="1527175" y="2527300"/>
          <p14:tracePt t="10605" x="1438275" y="2527300"/>
          <p14:tracePt t="10623" x="1401763" y="2527300"/>
          <p14:tracePt t="10639" x="1374775" y="2527300"/>
          <p14:tracePt t="10656" x="1366838" y="2527300"/>
          <p14:tracePt t="10672" x="1330325" y="2509838"/>
          <p14:tracePt t="10689" x="1322388" y="2509838"/>
          <p14:tracePt t="10706" x="1322388" y="2500313"/>
          <p14:tracePt t="10722" x="1312863" y="2500313"/>
          <p14:tracePt t="10739" x="1312863" y="2490788"/>
          <p14:tracePt t="10756" x="1312863" y="2482850"/>
          <p14:tracePt t="10775" x="1312863" y="2473325"/>
          <p14:tracePt t="10801" x="1312863" y="2465388"/>
          <p14:tracePt t="10813" x="1322388" y="2455863"/>
          <p14:tracePt t="10826" x="1357313" y="2446338"/>
          <p14:tracePt t="10841" x="1438275" y="2428875"/>
          <p14:tracePt t="10856" x="1527175" y="2411413"/>
          <p14:tracePt t="10873" x="1697038" y="2393950"/>
          <p14:tracePt t="10891" x="1758950" y="2384425"/>
          <p14:tracePt t="10906" x="1812925" y="2374900"/>
          <p14:tracePt t="10923" x="1874838" y="2374900"/>
          <p14:tracePt t="10939" x="2017713" y="2366963"/>
          <p14:tracePt t="10956" x="2098675" y="2366963"/>
          <p14:tracePt t="10972" x="2152650" y="2366963"/>
          <p14:tracePt t="10989" x="2303463" y="2366963"/>
          <p14:tracePt t="11007" x="2374900" y="2366963"/>
          <p14:tracePt t="11023" x="2428875" y="2366963"/>
          <p14:tracePt t="11038" x="2490788" y="2366963"/>
          <p14:tracePt t="11057" x="2509838" y="2366963"/>
          <p14:tracePt t="11073" x="2517775" y="2366963"/>
          <p14:tracePt t="11089" x="2527300" y="2366963"/>
          <p14:tracePt t="11106" x="2536825" y="2366963"/>
          <p14:tracePt t="11123" x="2527300" y="2366963"/>
          <p14:tracePt t="11183" x="2455863" y="2366963"/>
          <p14:tracePt t="11196" x="2322513" y="2374900"/>
          <p14:tracePt t="11209" x="2098675" y="2384425"/>
          <p14:tracePt t="11223" x="1795463" y="2401888"/>
          <p14:tracePt t="11240" x="1660525" y="2411413"/>
          <p14:tracePt t="11257" x="1500188" y="2438400"/>
          <p14:tracePt t="11274" x="1438275" y="2438400"/>
          <p14:tracePt t="11291" x="1411288" y="2438400"/>
          <p14:tracePt t="11307" x="1384300" y="2438400"/>
          <p14:tracePt t="11324" x="1374775" y="2438400"/>
          <p14:tracePt t="11349" x="1374775" y="2428875"/>
          <p14:tracePt t="11425" x="1384300" y="2428875"/>
          <p14:tracePt t="11451" x="1411288" y="2419350"/>
          <p14:tracePt t="11464" x="1473200" y="2411413"/>
          <p14:tracePt t="11476" x="1554163" y="2401888"/>
          <p14:tracePt t="11491" x="1687513" y="2393950"/>
          <p14:tracePt t="11507" x="1803400" y="2384425"/>
          <p14:tracePt t="11523" x="2098675" y="2347913"/>
          <p14:tracePt t="11540" x="2224088" y="2339975"/>
          <p14:tracePt t="11557" x="2330450" y="2322513"/>
          <p14:tracePt t="11574" x="2428875" y="2322513"/>
          <p14:tracePt t="11574" x="2554288" y="2322513"/>
          <p14:tracePt t="11591" x="2660650" y="2295525"/>
          <p14:tracePt t="11606" x="2759075" y="2295525"/>
          <p14:tracePt t="11623" x="2830513" y="2295525"/>
          <p14:tracePt t="11639" x="2990850" y="2295525"/>
          <p14:tracePt t="11656" x="3044825" y="2295525"/>
          <p14:tracePt t="11673" x="3071813" y="2295525"/>
          <p14:tracePt t="11689" x="3098800" y="2295525"/>
          <p14:tracePt t="11707" x="3108325" y="2295525"/>
          <p14:tracePt t="11730" x="3116263" y="2295525"/>
          <p14:tracePt t="11832" x="3133725" y="2295525"/>
          <p14:tracePt t="11844" x="3170238" y="2295525"/>
          <p14:tracePt t="11857" x="3268663" y="2295525"/>
          <p14:tracePt t="11870" x="3375025" y="2330450"/>
          <p14:tracePt t="11883" x="3500438" y="2357438"/>
          <p14:tracePt t="11895" x="3625850" y="2401888"/>
          <p14:tracePt t="11908" x="3714750" y="2455863"/>
          <p14:tracePt t="11922" x="3768725" y="2482850"/>
          <p14:tracePt t="11938" x="3795713" y="2509838"/>
          <p14:tracePt t="11955" x="3830638" y="2544763"/>
          <p14:tracePt t="11972" x="3848100" y="2562225"/>
          <p14:tracePt t="11988" x="3848100" y="2589213"/>
          <p14:tracePt t="12006" x="3875088" y="2589213"/>
          <p14:tracePt t="12265" x="3929063" y="2571750"/>
          <p14:tracePt t="12278" x="4108450" y="2536825"/>
          <p14:tracePt t="12291" x="5251450" y="2366963"/>
          <p14:tracePt t="12304" x="6394450" y="2286000"/>
          <p14:tracePt t="12316" x="6715125" y="2286000"/>
          <p14:tracePt t="12329" x="7402513" y="2286000"/>
          <p14:tracePt t="12342" x="7974013" y="2286000"/>
          <p14:tracePt t="12356" x="8331200" y="2303463"/>
          <p14:tracePt t="12372" x="8939213" y="2384425"/>
          <p14:tracePt t="12389" x="9786938" y="2536825"/>
          <p14:tracePt t="12406" x="9983788" y="2589213"/>
          <p14:tracePt t="12422" x="10037763" y="2643188"/>
          <p14:tracePt t="12440" x="10063163" y="2679700"/>
          <p14:tracePt t="12456" x="10082213" y="2687638"/>
          <p14:tracePt t="12473" x="10082213" y="2697163"/>
          <p14:tracePt t="12494" x="10090150" y="2697163"/>
          <p14:tracePt t="12508" x="10090150" y="2705100"/>
          <p14:tracePt t="12584" x="10090150" y="2732088"/>
          <p14:tracePt t="12597" x="10063163" y="2822575"/>
          <p14:tracePt t="12609" x="9939338" y="3098800"/>
          <p14:tracePt t="12623" x="9725025" y="3482975"/>
          <p14:tracePt t="12638" x="9582150" y="3768725"/>
          <p14:tracePt t="12655" x="9537700" y="3857625"/>
          <p14:tracePt t="12672" x="9491663" y="3956050"/>
          <p14:tracePt t="12689" x="9483725" y="3983038"/>
          <p14:tracePt t="12705" x="9474200" y="4000500"/>
          <p14:tracePt t="12721" x="9466263" y="4010025"/>
          <p14:tracePt t="12739" x="9466263" y="4017963"/>
          <p14:tracePt t="12755" x="9466263" y="4027488"/>
          <p14:tracePt t="12775" x="9466263" y="4017963"/>
          <p14:tracePt t="13197" x="9466263" y="4000500"/>
          <p14:tracePt t="13210" x="9483725" y="3973513"/>
          <p14:tracePt t="13223" x="9518650" y="3919538"/>
          <p14:tracePt t="13235" x="9590088" y="3795713"/>
          <p14:tracePt t="13248" x="9671050" y="3670300"/>
          <p14:tracePt t="13260" x="9759950" y="3527425"/>
          <p14:tracePt t="13273" x="9804400" y="3446463"/>
          <p14:tracePt t="13289" x="9831388" y="3411538"/>
          <p14:tracePt t="13306" x="9858375" y="3384550"/>
          <p14:tracePt t="13323" x="9875838" y="3348038"/>
          <p14:tracePt t="13340" x="9875838" y="3340100"/>
          <p14:tracePt t="13375" x="9885363" y="3340100"/>
          <p14:tracePt t="13388" x="9894888" y="3340100"/>
          <p14:tracePt t="13413" x="9875838" y="3367088"/>
          <p14:tracePt t="13490" x="9858375" y="3419475"/>
          <p14:tracePt t="13503" x="9831388" y="3517900"/>
          <p14:tracePt t="13516" x="9804400" y="3608388"/>
          <p14:tracePt t="13528" x="9786938" y="3652838"/>
          <p14:tracePt t="13541" x="9769475" y="3679825"/>
          <p14:tracePt t="13555" x="9752013" y="3714750"/>
          <p14:tracePt t="13572" x="9742488" y="3741738"/>
          <p14:tracePt t="13588" x="9705975" y="3795713"/>
          <p14:tracePt t="13606" x="9705975" y="3813175"/>
          <p14:tracePt t="13622" x="9688513" y="3822700"/>
          <p14:tracePt t="13638" x="9688513" y="3840163"/>
          <p14:tracePt t="13655" x="9680575" y="3840163"/>
          <p14:tracePt t="13672" x="9671050" y="3840163"/>
          <p14:tracePt t="13688" x="9671050" y="3848100"/>
          <p14:tracePt t="13705" x="9661525" y="3867150"/>
          <p14:tracePt t="13722" x="9653588" y="3867150"/>
          <p14:tracePt t="13757" x="9653588" y="3857625"/>
          <p14:tracePt t="13834" x="9653588" y="3848100"/>
          <p14:tracePt t="13847" x="9653588" y="3840163"/>
          <p14:tracePt t="13860" x="9661525" y="3813175"/>
          <p14:tracePt t="13873" x="9680575" y="3751263"/>
          <p14:tracePt t="13889" x="9732963" y="3616325"/>
          <p14:tracePt t="13906" x="9840913" y="3367088"/>
          <p14:tracePt t="13924" x="9867900" y="3330575"/>
          <p14:tracePt t="13940" x="9875838" y="3303588"/>
          <p14:tracePt t="13956" x="9875838" y="3295650"/>
          <p14:tracePt t="13973" x="9894888" y="3286125"/>
          <p14:tracePt t="13990" x="9885363" y="3295650"/>
          <p14:tracePt t="14076" x="9875838" y="3322638"/>
          <p14:tracePt t="14089" x="9840913" y="3367088"/>
          <p14:tracePt t="14101" x="9786938" y="3446463"/>
          <p14:tracePt t="14114" x="9725025" y="3536950"/>
          <p14:tracePt t="14127" x="9680575" y="3598863"/>
          <p14:tracePt t="14140" x="9644063" y="3660775"/>
          <p14:tracePt t="14155" x="9609138" y="3724275"/>
          <p14:tracePt t="14172" x="9563100" y="3776663"/>
          <p14:tracePt t="14189" x="9501188" y="3875088"/>
          <p14:tracePt t="14207" x="9474200" y="3911600"/>
          <p14:tracePt t="14222" x="9456738" y="3938588"/>
          <p14:tracePt t="14239" x="9429750" y="3965575"/>
          <p14:tracePt t="14256" x="9429750" y="3973513"/>
          <p14:tracePt t="14272" x="9420225" y="3983038"/>
          <p14:tracePt t="14292" x="9420225" y="3965575"/>
          <p14:tracePt t="14458" x="9420225" y="3956050"/>
          <p14:tracePt t="14472" x="9429750" y="3938588"/>
          <p14:tracePt t="14484" x="9456738" y="3884613"/>
          <p14:tracePt t="14496" x="9518650" y="3768725"/>
          <p14:tracePt t="14510" x="9590088" y="3670300"/>
          <p14:tracePt t="14523" x="9661525" y="3562350"/>
          <p14:tracePt t="14540" x="9725025" y="3473450"/>
          <p14:tracePt t="14557" x="9823450" y="3340100"/>
          <p14:tracePt t="14574" x="9848850" y="3313113"/>
          <p14:tracePt t="14590" x="9848850" y="3295650"/>
          <p14:tracePt t="14606" x="9858375" y="3286125"/>
          <p14:tracePt t="14624" x="9848850" y="3330575"/>
          <p14:tracePt t="14713" x="9796463" y="3402013"/>
          <p14:tracePt t="14726" x="9742488" y="3517900"/>
          <p14:tracePt t="14739" x="9671050" y="3687763"/>
          <p14:tracePt t="14751" x="9617075" y="3822700"/>
          <p14:tracePt t="14764" x="9590088" y="3911600"/>
          <p14:tracePt t="14777" x="9555163" y="4000500"/>
          <p14:tracePt t="14790" x="9528175" y="4071938"/>
          <p14:tracePt t="14806" x="9501188" y="4125913"/>
          <p14:tracePt t="14823" x="9483725" y="4179888"/>
          <p14:tracePt t="14841" x="9474200" y="4187825"/>
          <p14:tracePt t="14857" x="9474200" y="4179888"/>
          <p14:tracePt t="15363" x="9474200" y="4170363"/>
          <p14:tracePt t="15631" x="9474200" y="4160838"/>
          <p14:tracePt t="15644" x="9474200" y="4152900"/>
          <p14:tracePt t="15669" x="9474200" y="4125913"/>
          <p14:tracePt t="15682" x="9474200" y="4081463"/>
          <p14:tracePt t="15695" x="9474200" y="4000500"/>
          <p14:tracePt t="15708" x="9474200" y="3867150"/>
          <p14:tracePt t="15724" x="9491663" y="3768725"/>
          <p14:tracePt t="15740" x="9501188" y="3705225"/>
          <p14:tracePt t="15756" x="9518650" y="3608388"/>
          <p14:tracePt t="15774" x="9528175" y="3581400"/>
          <p14:tracePt t="15790" x="9537700" y="3562350"/>
          <p14:tracePt t="15807" x="9545638" y="3517900"/>
          <p14:tracePt t="15824" x="9563100" y="3500438"/>
          <p14:tracePt t="15840" x="9572625" y="3490913"/>
          <p14:tracePt t="15840" x="9572625" y="3473450"/>
          <p14:tracePt t="15864" x="9582150" y="3465513"/>
          <p14:tracePt t="15874" x="9582150" y="3455988"/>
          <p14:tracePt t="15898" x="9590088" y="3455988"/>
          <p14:tracePt t="15911" x="9582150" y="3482975"/>
          <p14:tracePt t="16052" x="9555163" y="3536950"/>
          <p14:tracePt t="16064" x="9501188" y="3687763"/>
          <p14:tracePt t="16077" x="9420225" y="3867150"/>
          <p14:tracePt t="16090" x="9394825" y="3973513"/>
          <p14:tracePt t="16107" x="9348788" y="4062413"/>
          <p14:tracePt t="16123" x="9323388" y="4116388"/>
          <p14:tracePt t="16140" x="9296400" y="4170363"/>
          <p14:tracePt t="16158" x="9296400" y="4179888"/>
          <p14:tracePt t="16173" x="9296400" y="4187825"/>
          <p14:tracePt t="16192" x="9296400" y="4179888"/>
          <p14:tracePt t="16319" x="9296400" y="4170363"/>
          <p14:tracePt t="16332" x="9296400" y="4152900"/>
          <p14:tracePt t="16345" x="9296400" y="4125913"/>
          <p14:tracePt t="16359" x="9313863" y="4081463"/>
          <p14:tracePt t="16373" x="9348788" y="4017963"/>
          <p14:tracePt t="16390" x="9385300" y="3956050"/>
          <p14:tracePt t="16407" x="9447213" y="3822700"/>
          <p14:tracePt t="16424" x="9491663" y="3768725"/>
          <p14:tracePt t="16441" x="9528175" y="3724275"/>
          <p14:tracePt t="16457" x="9582150" y="3652838"/>
          <p14:tracePt t="16475" x="9599613" y="3633788"/>
          <p14:tracePt t="16490" x="9626600" y="3616325"/>
          <p14:tracePt t="16507" x="9653588" y="3589338"/>
          <p14:tracePt t="16525" x="9653588" y="3571875"/>
          <p14:tracePt t="16540" x="9661525" y="3571875"/>
          <p14:tracePt t="16556" x="9661525" y="3562350"/>
          <p14:tracePt t="16574" x="9671050" y="3562350"/>
          <p14:tracePt t="16589" x="9661525" y="3562350"/>
          <p14:tracePt t="17633" x="9653588" y="3562350"/>
          <p14:tracePt t="17671" x="9644063" y="3562350"/>
          <p14:tracePt t="17684" x="9617075" y="3581400"/>
          <p14:tracePt t="17696" x="9572625" y="3616325"/>
          <p14:tracePt t="17709" x="9501188" y="3697288"/>
          <p14:tracePt t="17724" x="9420225" y="3786188"/>
          <p14:tracePt t="17740" x="9358313" y="3857625"/>
          <p14:tracePt t="17757" x="9304338" y="3902075"/>
          <p14:tracePt t="17774" x="9304338" y="3911600"/>
          <p14:tracePt t="17791" x="9296400" y="3911600"/>
          <p14:tracePt t="17811" x="9296400" y="3919538"/>
          <p14:tracePt t="17837" x="9296400" y="3911600"/>
          <p14:tracePt t="17914" x="9296400" y="3902075"/>
          <p14:tracePt t="17926" x="9304338" y="3884613"/>
          <p14:tracePt t="17939" x="9313863" y="3867150"/>
          <p14:tracePt t="17952" x="9331325" y="3840163"/>
          <p14:tracePt t="17964" x="9385300" y="3795713"/>
          <p14:tracePt t="17977" x="9412288" y="3751263"/>
          <p14:tracePt t="17993" x="9483725" y="3697288"/>
          <p14:tracePt t="18008" x="9537700" y="3652838"/>
          <p14:tracePt t="18025" x="9626600" y="3598863"/>
          <p14:tracePt t="18041" x="9644063" y="3598863"/>
          <p14:tracePt t="18057" x="9653588" y="3589338"/>
          <p14:tracePt t="18073" x="9671050" y="3589338"/>
          <p14:tracePt t="18090" x="9661525" y="3589338"/>
          <p14:tracePt t="18310" x="9653588" y="3589338"/>
          <p14:tracePt t="18323" x="9644063" y="3608388"/>
          <p14:tracePt t="18336" x="9634538" y="3616325"/>
          <p14:tracePt t="18348" x="9599613" y="3643313"/>
          <p14:tracePt t="18361" x="9572625" y="3670300"/>
          <p14:tracePt t="18376" x="9537700" y="3705225"/>
          <p14:tracePt t="18392" x="9501188" y="3751263"/>
          <p14:tracePt t="18409" x="9456738" y="3795713"/>
          <p14:tracePt t="18426" x="9447213" y="3803650"/>
          <p14:tracePt t="18442" x="9447213" y="3813175"/>
          <p14:tracePt t="18463" x="9439275" y="3813175"/>
          <p14:tracePt t="18476" x="9429750" y="3813175"/>
          <p14:tracePt t="19317" x="9429750" y="3803650"/>
          <p14:tracePt t="19484" x="9429750" y="3795713"/>
          <p14:tracePt t="19496" x="9456738" y="3768725"/>
          <p14:tracePt t="19509" x="9491663" y="3741738"/>
          <p14:tracePt t="19522" x="9572625" y="3687763"/>
          <p14:tracePt t="19534" x="9644063" y="3633788"/>
          <p14:tracePt t="19547" x="9688513" y="3616325"/>
          <p14:tracePt t="19560" x="9725025" y="3589338"/>
          <p14:tracePt t="19575" x="9759950" y="3571875"/>
          <p14:tracePt t="19591" x="9777413" y="3554413"/>
          <p14:tracePt t="19608" x="9786938" y="3554413"/>
          <p14:tracePt t="19624" x="9796463" y="3554413"/>
          <p14:tracePt t="19641" x="9777413" y="3554413"/>
          <p14:tracePt t="19853" x="9732963" y="3562350"/>
          <p14:tracePt t="19866" x="9671050" y="3625850"/>
          <p14:tracePt t="19878" x="9528175" y="3741738"/>
          <p14:tracePt t="19893" x="9412288" y="3848100"/>
          <p14:tracePt t="19909" x="9296400" y="4000500"/>
          <p14:tracePt t="19925" x="9242425" y="4071938"/>
          <p14:tracePt t="19942" x="9197975" y="4133850"/>
          <p14:tracePt t="19960" x="9188450" y="4152900"/>
          <p14:tracePt t="19976" x="9180513" y="4152900"/>
          <p14:tracePt t="19992" x="9170988" y="4152900"/>
          <p14:tracePt t="20009" x="9170988" y="4160838"/>
          <p14:tracePt t="20030" x="9170988" y="4152900"/>
          <p14:tracePt t="20070" x="9180513" y="4133850"/>
          <p14:tracePt t="20083" x="9197975" y="4098925"/>
          <p14:tracePt t="20095" x="9242425" y="4037013"/>
          <p14:tracePt t="20109" x="9269413" y="3973513"/>
          <p14:tracePt t="20126" x="9296400" y="3929063"/>
          <p14:tracePt t="20143" x="9340850" y="3867150"/>
          <p14:tracePt t="20160" x="9375775" y="3830638"/>
          <p14:tracePt t="20176" x="9429750" y="3795713"/>
          <p14:tracePt t="20192" x="9483725" y="3768725"/>
          <p14:tracePt t="20209" x="9572625" y="3724275"/>
          <p14:tracePt t="20226" x="9617075" y="3697288"/>
          <p14:tracePt t="20241" x="9634538" y="3687763"/>
          <p14:tracePt t="20258" x="9661525" y="3670300"/>
          <p14:tracePt t="20275" x="9671050" y="3660775"/>
          <p14:tracePt t="21436" x="9671050" y="3652838"/>
          <p14:tracePt t="22200" x="9661525" y="3652838"/>
          <p14:tracePt t="23688" x="9653588" y="3652838"/>
          <p14:tracePt t="24322" x="9626600" y="3652838"/>
          <p14:tracePt t="24334" x="9555163" y="3652838"/>
          <p14:tracePt t="24347" x="9420225" y="3679825"/>
          <p14:tracePt t="24361" x="8929688" y="3768725"/>
          <p14:tracePt t="24377" x="8653463" y="3795713"/>
          <p14:tracePt t="24392" x="8501063" y="3813175"/>
          <p14:tracePt t="24410" x="8412163" y="3822700"/>
          <p14:tracePt t="24426" x="8367713" y="3822700"/>
          <p14:tracePt t="24443" x="8323263" y="3822700"/>
          <p14:tracePt t="24459" x="8296275" y="3822700"/>
          <p14:tracePt t="24478" x="8286750" y="3822700"/>
          <p14:tracePt t="24493" x="8277225" y="3822700"/>
          <p14:tracePt t="24510" x="8269288" y="3822700"/>
          <p14:tracePt t="24526" x="8259763" y="3822700"/>
          <p14:tracePt t="24831" x="8224838" y="3803650"/>
          <p14:tracePt t="24843" x="8126413" y="3759200"/>
          <p14:tracePt t="24856" x="7759700" y="3562350"/>
          <p14:tracePt t="24869" x="7037388" y="3322638"/>
          <p14:tracePt t="24882" x="6670675" y="3241675"/>
          <p14:tracePt t="24894" x="6384925" y="3197225"/>
          <p14:tracePt t="24909" x="6045200" y="3152775"/>
          <p14:tracePt t="24926" x="5643563" y="3116263"/>
          <p14:tracePt t="24944" x="4768850" y="2973388"/>
          <p14:tracePt t="24960" x="4313238" y="2884488"/>
          <p14:tracePt t="24976" x="3776663" y="2795588"/>
          <p14:tracePt t="24995" x="3581400" y="2751138"/>
          <p14:tracePt t="25011" x="3490913" y="2714625"/>
          <p14:tracePt t="25026" x="3438525" y="2705100"/>
          <p14:tracePt t="25043" x="3411538" y="2697163"/>
          <p14:tracePt t="25043" x="3375025" y="2679700"/>
          <p14:tracePt t="25060" x="3348038" y="2679700"/>
          <p14:tracePt t="25076" x="3340100" y="2670175"/>
          <p14:tracePt t="25093" x="3313113" y="2670175"/>
          <p14:tracePt t="25110" x="3303588" y="2670175"/>
          <p14:tracePt t="25126" x="3286125" y="2670175"/>
          <p14:tracePt t="25143" x="3276600" y="2670175"/>
          <p14:tracePt t="25160" x="3251200" y="2670175"/>
          <p14:tracePt t="25178" x="3232150" y="2670175"/>
          <p14:tracePt t="25193" x="3224213" y="2670175"/>
          <p14:tracePt t="25209" x="3170238" y="2697163"/>
          <p14:tracePt t="25227" x="3152775" y="2705100"/>
          <p14:tracePt t="25243" x="3116263" y="2732088"/>
          <p14:tracePt t="25260" x="3062288" y="2759075"/>
          <p14:tracePt t="25277" x="3044825" y="2776538"/>
          <p14:tracePt t="25293" x="3027363" y="2776538"/>
          <p14:tracePt t="25310" x="3027363" y="2795588"/>
          <p14:tracePt t="25310" x="3017838" y="2795588"/>
          <p14:tracePt t="25328" x="3009900" y="2813050"/>
          <p14:tracePt t="25343" x="2990850" y="2830513"/>
          <p14:tracePt t="25360" x="2982913" y="2847975"/>
          <p14:tracePt t="25376" x="2955925" y="2894013"/>
          <p14:tracePt t="25393" x="2946400" y="2919413"/>
          <p14:tracePt t="25410" x="2938463" y="2946400"/>
          <p14:tracePt t="25426" x="2928938" y="2965450"/>
          <p14:tracePt t="25443" x="2928938" y="2973388"/>
          <p14:tracePt t="25460" x="2911475" y="2973388"/>
          <p14:tracePt t="25520" x="2901950" y="2982913"/>
          <p14:tracePt t="25544" x="2894013" y="2982913"/>
          <p14:tracePt t="25583" x="2901950" y="2982913"/>
          <p14:tracePt t="25685" x="2919413" y="2982913"/>
          <p14:tracePt t="25697" x="2938463" y="2982913"/>
          <p14:tracePt t="25710" x="2973388" y="2990850"/>
          <p14:tracePt t="25723" x="3036888" y="3000375"/>
          <p14:tracePt t="25736" x="3125788" y="3017838"/>
          <p14:tracePt t="25749" x="3348038" y="3044825"/>
          <p14:tracePt t="25761" x="3571875" y="3081338"/>
          <p14:tracePt t="25776" x="3776663" y="3108325"/>
          <p14:tracePt t="25793" x="4116388" y="3179763"/>
          <p14:tracePt t="25810" x="4848225" y="3322638"/>
          <p14:tracePt t="25827" x="5197475" y="3419475"/>
          <p14:tracePt t="25843" x="5670550" y="3554413"/>
          <p14:tracePt t="25860" x="6242050" y="3732213"/>
          <p14:tracePt t="25878" x="6742113" y="3902075"/>
          <p14:tracePt t="25893" x="6956425" y="4017963"/>
          <p14:tracePt t="25910" x="7510463" y="4303713"/>
          <p14:tracePt t="25928" x="7608888" y="4367213"/>
          <p14:tracePt t="25943" x="7759700" y="4411663"/>
          <p14:tracePt t="25960" x="7867650" y="4446588"/>
          <p14:tracePt t="25977" x="7974013" y="4473575"/>
          <p14:tracePt t="25994" x="8001000" y="4491038"/>
          <p14:tracePt t="26010" x="8037513" y="4518025"/>
          <p14:tracePt t="26027" x="8081963" y="4598988"/>
          <p14:tracePt t="26044" x="8108950" y="4633913"/>
          <p14:tracePt t="26059" x="8126413" y="4652963"/>
          <p14:tracePt t="26075" x="8126413" y="4660900"/>
          <p14:tracePt t="26092" x="8143875" y="4660900"/>
          <p14:tracePt t="26110" x="8143875" y="4670425"/>
          <p14:tracePt t="26126" x="8161338" y="4679950"/>
          <p14:tracePt t="26144" x="8161338" y="4670425"/>
          <p14:tracePt t="26565" x="8161338" y="4660900"/>
          <p14:tracePt t="26578" x="8170863" y="4633913"/>
          <p14:tracePt t="26591" x="8180388" y="4572000"/>
          <p14:tracePt t="26604" x="8224838" y="4473575"/>
          <p14:tracePt t="26616" x="8259763" y="4357688"/>
          <p14:tracePt t="26629" x="8296275" y="4268788"/>
          <p14:tracePt t="26644" x="8323263" y="4187825"/>
          <p14:tracePt t="26660" x="8340725" y="4125913"/>
          <p14:tracePt t="26677" x="8375650" y="4037013"/>
          <p14:tracePt t="26695" x="8385175" y="4010025"/>
          <p14:tracePt t="26710" x="8394700" y="3983038"/>
          <p14:tracePt t="26727" x="8412163" y="3956050"/>
          <p14:tracePt t="26743" x="8429625" y="3902075"/>
          <p14:tracePt t="26760" x="8447088" y="3867150"/>
          <p14:tracePt t="26777" x="8466138" y="3830638"/>
          <p14:tracePt t="26793" x="8466138" y="3822700"/>
          <p14:tracePt t="26810" x="8466138" y="3813175"/>
          <p14:tracePt t="26833" x="8474075" y="3813175"/>
          <p14:tracePt t="26845" x="8474075" y="3803650"/>
          <p14:tracePt t="26871" x="8474075" y="3813175"/>
          <p14:tracePt t="26986" x="8456613" y="3848100"/>
          <p14:tracePt t="26998" x="8420100" y="3902075"/>
          <p14:tracePt t="27011" x="8358188" y="4017963"/>
          <p14:tracePt t="27025" x="8313738" y="4116388"/>
          <p14:tracePt t="27036" x="8277225" y="4205288"/>
          <p14:tracePt t="27049" x="8259763" y="4241800"/>
          <p14:tracePt t="27062" x="8242300" y="4268788"/>
          <p14:tracePt t="27076" x="8224838" y="4286250"/>
          <p14:tracePt t="27093" x="8224838" y="4313238"/>
          <p14:tracePt t="27109" x="8197850" y="4340225"/>
          <p14:tracePt t="27127" x="8188325" y="4357688"/>
          <p14:tracePt t="27142" x="8170863" y="4375150"/>
          <p14:tracePt t="27159" x="8161338" y="4394200"/>
          <p14:tracePt t="27176" x="8134350" y="4429125"/>
          <p14:tracePt t="27193" x="8126413" y="4446588"/>
          <p14:tracePt t="27209" x="8116888" y="4473575"/>
          <p14:tracePt t="27226" x="8108950" y="4491038"/>
          <p14:tracePt t="27243" x="8108950" y="4500563"/>
          <p14:tracePt t="27259" x="8099425" y="4500563"/>
          <p14:tracePt t="27276" x="8099425" y="4510088"/>
          <p14:tracePt t="27304" x="8089900" y="4510088"/>
          <p14:tracePt t="27317" x="8089900" y="4518025"/>
          <p14:tracePt t="27369" x="8081963" y="4527550"/>
          <p14:tracePt t="27381" x="8072438" y="4537075"/>
          <p14:tracePt t="27394" x="8072438" y="4554538"/>
          <p14:tracePt t="27407" x="8054975" y="4572000"/>
          <p14:tracePt t="27419" x="8045450" y="4581525"/>
          <p14:tracePt t="27432" x="8045450" y="4608513"/>
          <p14:tracePt t="27445" x="8037513" y="4608513"/>
          <p14:tracePt t="27460" x="8037513" y="4616450"/>
          <p14:tracePt t="27476" x="8027988" y="4625975"/>
          <p14:tracePt t="27496" x="8027988" y="4616450"/>
          <p14:tracePt t="27624" x="8027988" y="4608513"/>
          <p14:tracePt t="27650" x="8027988" y="4598988"/>
          <p14:tracePt t="27662" x="8027988" y="4581525"/>
          <p14:tracePt t="27676" x="8037513" y="4554538"/>
          <p14:tracePt t="27687" x="8037513" y="4518025"/>
          <p14:tracePt t="27700" x="8054975" y="4446588"/>
          <p14:tracePt t="27713" x="8081963" y="4367213"/>
          <p14:tracePt t="27726" x="8108950" y="4295775"/>
          <p14:tracePt t="27743" x="8134350" y="4224338"/>
          <p14:tracePt t="27759" x="8180388" y="4081463"/>
          <p14:tracePt t="27777" x="8205788" y="4017963"/>
          <p14:tracePt t="27793" x="8251825" y="3956050"/>
          <p14:tracePt t="27810" x="8259763" y="3911600"/>
          <p14:tracePt t="27826" x="8304213" y="3813175"/>
          <p14:tracePt t="27844" x="8331200" y="3776663"/>
          <p14:tracePt t="27859" x="8348663" y="3732213"/>
          <p14:tracePt t="27877" x="8375650" y="3679825"/>
          <p14:tracePt t="27894" x="8385175" y="3670300"/>
          <p14:tracePt t="27910" x="8394700" y="3660775"/>
          <p14:tracePt t="27926" x="8394700" y="3652838"/>
          <p14:tracePt t="27955" x="8394700" y="3660775"/>
          <p14:tracePt t="28057" x="8385175" y="3670300"/>
          <p14:tracePt t="28070" x="8375650" y="3705225"/>
          <p14:tracePt t="28082" x="8323263" y="3786188"/>
          <p14:tracePt t="28095" x="8286750" y="3875088"/>
          <p14:tracePt t="28111" x="8224838" y="3973513"/>
          <p14:tracePt t="28127" x="8161338" y="4116388"/>
          <p14:tracePt t="28143" x="8081963" y="4313238"/>
          <p14:tracePt t="28162" x="8045450" y="4384675"/>
          <p14:tracePt t="28177" x="8018463" y="4473575"/>
          <p14:tracePt t="28194" x="7983538" y="4572000"/>
          <p14:tracePt t="28212" x="7974013" y="4598988"/>
          <p14:tracePt t="28227" x="7974013" y="4608513"/>
          <p14:tracePt t="28244" x="7974013" y="4616450"/>
          <p14:tracePt t="28274" x="7974013" y="4608513"/>
          <p14:tracePt t="28453" x="7974013" y="4598988"/>
          <p14:tracePt t="28465" x="7974013" y="4589463"/>
          <p14:tracePt t="28478" x="7983538" y="4572000"/>
          <p14:tracePt t="28491" x="7991475" y="4554538"/>
          <p14:tracePt t="28503" x="8010525" y="4510088"/>
          <p14:tracePt t="28517" x="8037513" y="4446588"/>
          <p14:tracePt t="28529" x="8062913" y="4384675"/>
          <p14:tracePt t="28545" x="8089900" y="4295775"/>
          <p14:tracePt t="28560" x="8134350" y="4205288"/>
          <p14:tracePt t="28576" x="8170863" y="4125913"/>
          <p14:tracePt t="28576" x="8197850" y="4062413"/>
          <p14:tracePt t="28593" x="8224838" y="4010025"/>
          <p14:tracePt t="28609" x="8251825" y="3956050"/>
          <p14:tracePt t="28626" x="8296275" y="3884613"/>
          <p14:tracePt t="28643" x="8358188" y="3776663"/>
          <p14:tracePt t="28660" x="8375650" y="3741738"/>
          <p14:tracePt t="28676" x="8402638" y="3705225"/>
          <p14:tracePt t="28693" x="8429625" y="3660775"/>
          <p14:tracePt t="28710" x="8429625" y="3652838"/>
          <p14:tracePt t="28726" x="8439150" y="3643313"/>
          <p14:tracePt t="28743" x="8439150" y="3660775"/>
          <p14:tracePt t="29064" x="8420100" y="3679825"/>
          <p14:tracePt t="29078" x="8394700" y="3732213"/>
          <p14:tracePt t="29090" x="8323263" y="3902075"/>
          <p14:tracePt t="29103" x="8232775" y="4089400"/>
          <p14:tracePt t="29116" x="8134350" y="4303713"/>
          <p14:tracePt t="29129" x="8054975" y="4491038"/>
          <p14:tracePt t="29144" x="8010525" y="4554538"/>
          <p14:tracePt t="29160" x="7983538" y="4608513"/>
          <p14:tracePt t="29178" x="7947025" y="4670425"/>
          <p14:tracePt t="29195" x="7939088" y="4697413"/>
          <p14:tracePt t="29210" x="7939088" y="4705350"/>
          <p14:tracePt t="29228" x="7929563" y="4714875"/>
          <p14:tracePt t="29245" x="7929563" y="4705350"/>
          <p14:tracePt t="29447" x="7929563" y="4697413"/>
          <p14:tracePt t="29460" x="7929563" y="4679950"/>
          <p14:tracePt t="29485" x="7939088" y="4670425"/>
          <p14:tracePt t="29498" x="7947025" y="4652963"/>
          <p14:tracePt t="29511" x="7966075" y="4616450"/>
          <p14:tracePt t="29524" x="7991475" y="4562475"/>
          <p14:tracePt t="29536" x="8018463" y="4500563"/>
          <p14:tracePt t="29549" x="8054975" y="4446588"/>
          <p14:tracePt t="29562" x="8081963" y="4394200"/>
          <p14:tracePt t="29577" x="8116888" y="4348163"/>
          <p14:tracePt t="29593" x="8143875" y="4303713"/>
          <p14:tracePt t="29610" x="8188325" y="4232275"/>
          <p14:tracePt t="29627" x="8205788" y="4197350"/>
          <p14:tracePt t="29643" x="8224838" y="4170363"/>
          <p14:tracePt t="29660" x="8242300" y="4133850"/>
          <p14:tracePt t="29677" x="8251825" y="4125913"/>
          <p14:tracePt t="29702" x="8251825" y="4116388"/>
          <p14:tracePt t="29753" x="8242300" y="4116388"/>
          <p14:tracePt t="29855" x="8224838" y="4116388"/>
          <p14:tracePt t="29867" x="8205788" y="4116388"/>
          <p14:tracePt t="29880" x="8170863" y="4116388"/>
          <p14:tracePt t="29894" x="8116888" y="4116388"/>
          <p14:tracePt t="29911" x="8045450" y="4116388"/>
          <p14:tracePt t="29927" x="7804150" y="4116388"/>
          <p14:tracePt t="29945" x="7697788" y="4116388"/>
          <p14:tracePt t="29960" x="7599363" y="4116388"/>
          <p14:tracePt t="29978" x="7500938" y="4116388"/>
          <p14:tracePt t="29994" x="7323138" y="4152900"/>
          <p14:tracePt t="30015" x="7251700" y="4160838"/>
          <p14:tracePt t="30028" x="7197725" y="4170363"/>
          <p14:tracePt t="30044" x="7116763" y="4187825"/>
          <p14:tracePt t="30061" x="7089775" y="4197350"/>
          <p14:tracePt t="30076" x="7062788" y="4197350"/>
          <p14:tracePt t="30093" x="7037388" y="4197350"/>
          <p14:tracePt t="30111" x="7027863" y="4197350"/>
          <p14:tracePt t="30127" x="7018338" y="4197350"/>
          <p14:tracePt t="30148" x="7000875" y="4197350"/>
          <p14:tracePt t="30455" x="6884988" y="4197350"/>
          <p14:tracePt t="30468" x="6384925" y="4170363"/>
          <p14:tracePt t="30480" x="5616575" y="4170363"/>
          <p14:tracePt t="30495" x="4929188" y="4170363"/>
          <p14:tracePt t="30512" x="4527550" y="4179888"/>
          <p14:tracePt t="30529" x="4054475" y="4179888"/>
          <p14:tracePt t="30545" x="3803650" y="4179888"/>
          <p14:tracePt t="30561" x="3697288" y="4179888"/>
          <p14:tracePt t="30578" x="3598863" y="4179888"/>
          <p14:tracePt t="30593" x="3438525" y="4179888"/>
          <p14:tracePt t="30611" x="3419475" y="4179888"/>
          <p14:tracePt t="30626" x="3402013" y="4179888"/>
          <p14:tracePt t="30643" x="3384550" y="4187825"/>
          <p14:tracePt t="30661" x="3375025" y="41878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Hyperkeratosis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111" y="2021983"/>
            <a:ext cx="10468357" cy="45848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9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5"/>
    </mc:Choice>
    <mc:Fallback>
      <p:transition spd="slow" advTm="8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3367088" y="4187825"/>
          <p14:tracePt t="565" x="4098925" y="3687763"/>
          <p14:tracePt t="1166" x="4054475" y="3687763"/>
          <p14:tracePt t="1182" x="3973513" y="3687763"/>
          <p14:tracePt t="1199" x="3840163" y="3633788"/>
          <p14:tracePt t="1216" x="3803650" y="3598863"/>
          <p14:tracePt t="1232" x="3776663" y="3571875"/>
          <p14:tracePt t="1248" x="3741738" y="3473450"/>
          <p14:tracePt t="1266" x="3741738" y="3411538"/>
          <p14:tracePt t="1282" x="3741738" y="3348038"/>
          <p14:tracePt t="1299" x="3741738" y="3251200"/>
          <p14:tracePt t="1315" x="3803650" y="3081338"/>
          <p14:tracePt t="1333" x="3848100" y="2990850"/>
          <p14:tracePt t="1348" x="3911600" y="2894013"/>
          <p14:tracePt t="1365" x="4062413" y="2705100"/>
          <p14:tracePt t="1383" x="4160838" y="2633663"/>
          <p14:tracePt t="1398" x="4313238" y="2536825"/>
          <p14:tracePt t="1415" x="4537075" y="2419350"/>
          <p14:tracePt t="1432" x="4625975" y="2384425"/>
          <p14:tracePt t="1449" x="4732338" y="2374900"/>
          <p14:tracePt t="1465" x="4857750" y="2374900"/>
          <p14:tracePt t="1482" x="4884738" y="2384425"/>
          <p14:tracePt t="1499" x="4902200" y="2401888"/>
          <p14:tracePt t="1515" x="4919663" y="2455863"/>
          <p14:tracePt t="1533" x="4919663" y="2509838"/>
          <p14:tracePt t="1549" x="4919663" y="2562225"/>
          <p14:tracePt t="1566" x="4911725" y="2633663"/>
          <p14:tracePt t="1582" x="4813300" y="2894013"/>
          <p14:tracePt t="1599" x="4679950" y="3133725"/>
          <p14:tracePt t="1615" x="4527550" y="3384550"/>
          <p14:tracePt t="1632" x="4348163" y="3616325"/>
          <p14:tracePt t="1649" x="4268788" y="3687763"/>
          <p14:tracePt t="1665" x="4197350" y="3741738"/>
          <p14:tracePt t="1682" x="4133850" y="3776663"/>
          <p14:tracePt t="1699" x="4125913" y="3795713"/>
          <p14:tracePt t="1716" x="4108450" y="3803650"/>
          <p14:tracePt t="1732" x="4062413" y="3830638"/>
          <p14:tracePt t="1749" x="4017963" y="3857625"/>
          <p14:tracePt t="1765" x="3946525" y="3884613"/>
          <p14:tracePt t="1782" x="3875088" y="3929063"/>
          <p14:tracePt t="1799" x="3768725" y="3983038"/>
          <p14:tracePt t="1816" x="3751263" y="3983038"/>
          <p14:tracePt t="1832" x="3724275" y="4000500"/>
          <p14:tracePt t="1849" x="3705225" y="4010025"/>
          <p14:tracePt t="1866" x="3697288" y="4010025"/>
          <p14:tracePt t="1889" x="3697288" y="4000500"/>
          <p14:tracePt t="1991" x="3697288" y="3990975"/>
          <p14:tracePt t="2004" x="3697288" y="3983038"/>
          <p14:tracePt t="2030" x="3705225" y="3973513"/>
          <p14:tracePt t="2055" x="3714750" y="3956050"/>
          <p14:tracePt t="2068" x="3741738" y="3919538"/>
          <p14:tracePt t="2080" x="3795713" y="3840163"/>
          <p14:tracePt t="2093" x="3867150" y="3732213"/>
          <p14:tracePt t="2106" x="3946525" y="3643313"/>
          <p14:tracePt t="2118" x="4010025" y="3554413"/>
          <p14:tracePt t="2132" x="4081463" y="3446463"/>
          <p14:tracePt t="2149" x="4152900" y="3348038"/>
          <p14:tracePt t="2165" x="4295775" y="3197225"/>
          <p14:tracePt t="2183" x="4367213" y="3116263"/>
          <p14:tracePt t="2199" x="4446588" y="3036888"/>
          <p14:tracePt t="2216" x="4518025" y="2965450"/>
          <p14:tracePt t="2232" x="4679950" y="2813050"/>
          <p14:tracePt t="2249" x="4759325" y="2759075"/>
          <p14:tracePt t="2266" x="4822825" y="2697163"/>
          <p14:tracePt t="2282" x="4956175" y="2571750"/>
          <p14:tracePt t="2299" x="5018088" y="2527300"/>
          <p14:tracePt t="2315" x="5037138" y="2509838"/>
          <p14:tracePt t="2332" x="5045075" y="2473325"/>
          <p14:tracePt t="2349" x="5054600" y="2455863"/>
          <p14:tracePt t="2366" x="5062538" y="2446338"/>
          <p14:tracePt t="2386" x="5072063" y="2438400"/>
          <p14:tracePt t="2412" x="5062538" y="2438400"/>
          <p14:tracePt t="2591" x="5045075" y="2482850"/>
          <p14:tracePt t="2604" x="4991100" y="2544763"/>
          <p14:tracePt t="2616" x="4867275" y="2705100"/>
          <p14:tracePt t="2629" x="4679950" y="2965450"/>
          <p14:tracePt t="2642" x="4491038" y="3214688"/>
          <p14:tracePt t="2654" x="4367213" y="3348038"/>
          <p14:tracePt t="2667" x="4295775" y="3455988"/>
          <p14:tracePt t="2683" x="4187825" y="3562350"/>
          <p14:tracePt t="2700" x="4108450" y="3687763"/>
          <p14:tracePt t="2717" x="3973513" y="3848100"/>
          <p14:tracePt t="2734" x="3929063" y="3902075"/>
          <p14:tracePt t="2750" x="3884613" y="3956050"/>
          <p14:tracePt t="2767" x="3768725" y="4098925"/>
          <p14:tracePt t="2785" x="3732213" y="4152900"/>
          <p14:tracePt t="2800" x="3705225" y="4179888"/>
          <p14:tracePt t="2817" x="3643313" y="4259263"/>
          <p14:tracePt t="2834" x="3625850" y="4286250"/>
          <p14:tracePt t="2850" x="3598863" y="4322763"/>
          <p14:tracePt t="2866" x="3581400" y="4348163"/>
          <p14:tracePt t="2883" x="3544888" y="4394200"/>
          <p14:tracePt t="2900" x="3536950" y="4411663"/>
          <p14:tracePt t="2917" x="3527425" y="4419600"/>
          <p14:tracePt t="2933" x="3527425" y="4429125"/>
          <p14:tracePt t="2950" x="3527425" y="4438650"/>
          <p14:tracePt t="2967" x="3527425" y="4429125"/>
          <p14:tracePt t="3062" x="3527425" y="4419600"/>
          <p14:tracePt t="3075" x="3544888" y="4411663"/>
          <p14:tracePt t="3087" x="3571875" y="4367213"/>
          <p14:tracePt t="3101" x="3652838" y="4276725"/>
          <p14:tracePt t="3116" x="3857625" y="4089400"/>
          <p14:tracePt t="3133" x="4098925" y="3830638"/>
          <p14:tracePt t="3149" x="4419600" y="3482975"/>
          <p14:tracePt t="3166" x="4714875" y="3170238"/>
          <p14:tracePt t="3182" x="4956175" y="2928938"/>
          <p14:tracePt t="3199" x="5322888" y="2428875"/>
          <p14:tracePt t="3217" x="5465763" y="2259013"/>
          <p14:tracePt t="3233" x="5545138" y="2143125"/>
          <p14:tracePt t="3250" x="5653088" y="1973263"/>
          <p14:tracePt t="3266" x="5688013" y="1928813"/>
          <p14:tracePt t="3283" x="5705475" y="1911350"/>
          <p14:tracePt t="3299" x="5697538" y="1919288"/>
          <p14:tracePt t="3534" x="5616575" y="1982788"/>
          <p14:tracePt t="3547" x="5367338" y="2224088"/>
          <p14:tracePt t="3560" x="4902200" y="2705100"/>
          <p14:tracePt t="3572" x="4562475" y="3044825"/>
          <p14:tracePt t="3585" x="4375150" y="3214688"/>
          <p14:tracePt t="3599" x="4224338" y="3402013"/>
          <p14:tracePt t="3616" x="4108450" y="3527425"/>
          <p14:tracePt t="3632" x="3973513" y="3660775"/>
          <p14:tracePt t="3650" x="3929063" y="3697288"/>
          <p14:tracePt t="3666" x="3894138" y="3724275"/>
          <p14:tracePt t="3683" x="3848100" y="3768725"/>
          <p14:tracePt t="3700" x="3813175" y="3803650"/>
          <p14:tracePt t="3716" x="3786188" y="3848100"/>
          <p14:tracePt t="3733" x="3751263" y="3884613"/>
          <p14:tracePt t="3749" x="3714750" y="3929063"/>
          <p14:tracePt t="3766" x="3705225" y="3938588"/>
          <p14:tracePt t="3782" x="3697288" y="3946525"/>
          <p14:tracePt t="3800" x="3705225" y="3929063"/>
          <p14:tracePt t="3955" x="3768725" y="3840163"/>
          <p14:tracePt t="3967" x="4143375" y="3295650"/>
          <p14:tracePt t="3981" x="4946650" y="2276475"/>
          <p14:tracePt t="3993" x="5394325" y="1751013"/>
          <p14:tracePt t="4006" x="5875338" y="1179513"/>
          <p14:tracePt t="4019" x="6161088" y="901700"/>
          <p14:tracePt t="4034" x="6429375" y="731838"/>
          <p14:tracePt t="4050" x="6500813" y="679450"/>
          <p14:tracePt t="4067" x="6562725" y="642938"/>
          <p14:tracePt t="4085" x="6581775" y="633413"/>
          <p14:tracePt t="4100" x="6589713" y="633413"/>
          <p14:tracePt t="4117" x="6608763" y="633413"/>
          <p14:tracePt t="4135" x="6572250" y="660400"/>
          <p14:tracePt t="4222" x="6510338" y="723900"/>
          <p14:tracePt t="4235" x="6340475" y="884238"/>
          <p14:tracePt t="4248" x="6018213" y="1241425"/>
          <p14:tracePt t="4260" x="5759450" y="1509713"/>
          <p14:tracePt t="4273" x="5429250" y="1866900"/>
          <p14:tracePt t="4286" x="5205413" y="2125663"/>
          <p14:tracePt t="4300" x="4946650" y="2473325"/>
          <p14:tracePt t="4317" x="4714875" y="2759075"/>
          <p14:tracePt t="4334" x="4286250" y="3340100"/>
          <p14:tracePt t="4351" x="4108450" y="3544888"/>
          <p14:tracePt t="4367" x="3973513" y="3705225"/>
          <p14:tracePt t="4384" x="3911600" y="3822700"/>
          <p14:tracePt t="4400" x="3813175" y="3990975"/>
          <p14:tracePt t="4417" x="3786188" y="4037013"/>
          <p14:tracePt t="4434" x="3759200" y="4062413"/>
          <p14:tracePt t="4450" x="3741738" y="4098925"/>
          <p14:tracePt t="4468" x="3732213" y="4108450"/>
          <p14:tracePt t="4484" x="3732213" y="4098925"/>
          <p14:tracePt t="4694" x="3768725" y="4062413"/>
          <p14:tracePt t="4707" x="3857625" y="3956050"/>
          <p14:tracePt t="4719" x="4179888" y="3616325"/>
          <p14:tracePt t="4734" x="4491038" y="3322638"/>
          <p14:tracePt t="4750" x="4751388" y="3081338"/>
          <p14:tracePt t="4767" x="4938713" y="2919413"/>
          <p14:tracePt t="4785" x="5010150" y="2874963"/>
          <p14:tracePt t="4801" x="5062538" y="2847975"/>
          <p14:tracePt t="4817" x="5133975" y="2822575"/>
          <p14:tracePt t="4834" x="5259388" y="2768600"/>
          <p14:tracePt t="4851" x="5313363" y="2759075"/>
          <p14:tracePt t="4867" x="5340350" y="2751138"/>
          <p14:tracePt t="4884" x="5357813" y="2741613"/>
          <p14:tracePt t="4901" x="5367338" y="2741613"/>
          <p14:tracePt t="4917" x="5375275" y="2741613"/>
          <p14:tracePt t="4962" x="5348288" y="2786063"/>
          <p14:tracePt t="5000" x="5214938" y="2990850"/>
          <p14:tracePt t="5013" x="4973638" y="3367088"/>
          <p14:tracePt t="5025" x="4813300" y="3571875"/>
          <p14:tracePt t="5038" x="4660900" y="3776663"/>
          <p14:tracePt t="5051" x="4554538" y="3902075"/>
          <p14:tracePt t="5067" x="4465638" y="3973513"/>
          <p14:tracePt t="5084" x="4394200" y="4037013"/>
          <p14:tracePt t="5101" x="4322763" y="4108450"/>
          <p14:tracePt t="5118" x="4286250" y="4125913"/>
          <p14:tracePt t="5134" x="4259263" y="4133850"/>
          <p14:tracePt t="5151" x="4205288" y="4143375"/>
          <p14:tracePt t="5168" x="4179888" y="4152900"/>
          <p14:tracePt t="5184" x="4152900" y="4152900"/>
          <p14:tracePt t="5200" x="4133850" y="4170363"/>
          <p14:tracePt t="5217" x="4125913" y="4170363"/>
          <p14:tracePt t="5233" x="4116388" y="4170363"/>
          <p14:tracePt t="5249" x="4133850" y="4133850"/>
          <p14:tracePt t="5345" x="4170363" y="4081463"/>
          <p14:tracePt t="5357" x="4241800" y="3983038"/>
          <p14:tracePt t="5370" x="4357688" y="3840163"/>
          <p14:tracePt t="5384" x="4500563" y="3660775"/>
          <p14:tracePt t="5400" x="4616450" y="3482975"/>
          <p14:tracePt t="5417" x="4751388" y="3330575"/>
          <p14:tracePt t="5435" x="4803775" y="3268663"/>
          <p14:tracePt t="5450" x="4867275" y="3197225"/>
          <p14:tracePt t="5467" x="4919663" y="3125788"/>
          <p14:tracePt t="5484" x="5037138" y="3000375"/>
          <p14:tracePt t="5501" x="5089525" y="2965450"/>
          <p14:tracePt t="5518" x="5187950" y="2874963"/>
          <p14:tracePt t="5557" x="5214938" y="2867025"/>
          <p14:tracePt t="5561" x="5224463" y="2840038"/>
          <p14:tracePt t="5574" x="5251450" y="2830513"/>
          <p14:tracePt t="5587" x="5259388" y="2813050"/>
          <p14:tracePt t="5600" x="5276850" y="2803525"/>
          <p14:tracePt t="5616" x="5276850" y="2786063"/>
          <p14:tracePt t="5633" x="5286375" y="2786063"/>
          <p14:tracePt t="5650" x="5286375" y="2776538"/>
          <p14:tracePt t="5667" x="5295900" y="2776538"/>
          <p14:tracePt t="5683" x="5268913" y="2795588"/>
          <p14:tracePt t="5740" x="5205413" y="2857500"/>
          <p14:tracePt t="5752" x="4973638" y="3054350"/>
          <p14:tracePt t="5766" x="4608513" y="3411538"/>
          <p14:tracePt t="5778" x="4367213" y="3652838"/>
          <p14:tracePt t="5790" x="4205288" y="3803650"/>
          <p14:tracePt t="5803" x="4037013" y="3973513"/>
          <p14:tracePt t="5817" x="3956050" y="4062413"/>
          <p14:tracePt t="5833" x="3884613" y="4152900"/>
          <p14:tracePt t="5850" x="3751263" y="4268788"/>
          <p14:tracePt t="5867" x="3705225" y="4303713"/>
          <p14:tracePt t="5883" x="3670300" y="4340225"/>
          <p14:tracePt t="5900" x="3643313" y="4357688"/>
          <p14:tracePt t="5917" x="3598863" y="4394200"/>
          <p14:tracePt t="5934" x="3581400" y="4402138"/>
          <p14:tracePt t="5950" x="3571875" y="4411663"/>
          <p14:tracePt t="5966" x="3562350" y="4419600"/>
          <p14:tracePt t="5984" x="3554413" y="4419600"/>
          <p14:tracePt t="6000" x="3544888" y="4429125"/>
          <p14:tracePt t="6020" x="3536950" y="4429125"/>
          <p14:tracePt t="6033" x="3544888" y="4419600"/>
          <p14:tracePt t="6135" x="3554413" y="4419600"/>
          <p14:tracePt t="6148" x="3589338" y="4384675"/>
          <p14:tracePt t="6161" x="3670300" y="4303713"/>
          <p14:tracePt t="6173" x="3795713" y="4179888"/>
          <p14:tracePt t="6186" x="3965575" y="4010025"/>
          <p14:tracePt t="6201" x="4098925" y="3830638"/>
          <p14:tracePt t="6217" x="4205288" y="3714750"/>
          <p14:tracePt t="6234" x="4367213" y="3544888"/>
          <p14:tracePt t="6251" x="4438650" y="3455988"/>
          <p14:tracePt t="6267" x="4483100" y="3384550"/>
          <p14:tracePt t="6284" x="4537075" y="3322638"/>
          <p14:tracePt t="6301" x="4554538" y="3313113"/>
          <p14:tracePt t="6317" x="4562475" y="3303588"/>
          <p14:tracePt t="6334" x="4562475" y="3295650"/>
          <p14:tracePt t="6351" x="4562475" y="3286125"/>
          <p14:tracePt t="6367" x="4572000" y="3286125"/>
          <p14:tracePt t="6384" x="4572000" y="3276600"/>
          <p14:tracePt t="6401" x="4598988" y="3251200"/>
          <p14:tracePt t="6418" x="4616450" y="3224213"/>
          <p14:tracePt t="6434" x="4652963" y="3187700"/>
          <p14:tracePt t="6451" x="4705350" y="3116263"/>
          <p14:tracePt t="6468" x="4741863" y="3081338"/>
          <p14:tracePt t="6484" x="4776788" y="3044825"/>
          <p14:tracePt t="6502" x="4848225" y="2982913"/>
          <p14:tracePt t="6519" x="4902200" y="2919413"/>
          <p14:tracePt t="6535" x="4965700" y="2867025"/>
          <p14:tracePt t="6551" x="5010150" y="2822575"/>
          <p14:tracePt t="6568" x="5089525" y="2751138"/>
          <p14:tracePt t="6585" x="5108575" y="2732088"/>
          <p14:tracePt t="6601" x="5126038" y="2714625"/>
          <p14:tracePt t="6618" x="5143500" y="2705100"/>
          <p14:tracePt t="6634" x="5143500" y="2697163"/>
          <p14:tracePt t="6651" x="5153025" y="2697163"/>
          <p14:tracePt t="6668" x="5143500" y="2697163"/>
          <p14:tracePt t="6939" x="5081588" y="2714625"/>
          <p14:tracePt t="6952" x="4902200" y="2840038"/>
          <p14:tracePt t="6965" x="4286250" y="3276600"/>
          <p14:tracePt t="6977" x="3840163" y="3616325"/>
          <p14:tracePt t="6990" x="3633788" y="3848100"/>
          <p14:tracePt t="7003" x="3482975" y="4010025"/>
          <p14:tracePt t="7018" x="3375025" y="4098925"/>
          <p14:tracePt t="7034" x="3268663" y="4232275"/>
          <p14:tracePt t="7051" x="3152775" y="4394200"/>
          <p14:tracePt t="7068" x="3108325" y="4438650"/>
          <p14:tracePt t="7085" x="3062288" y="4483100"/>
          <p14:tracePt t="7101" x="2990850" y="4545013"/>
          <p14:tracePt t="7118" x="2955925" y="4598988"/>
          <p14:tracePt t="7134" x="2919413" y="4643438"/>
          <p14:tracePt t="7151" x="2901950" y="4679950"/>
          <p14:tracePt t="7168" x="2857500" y="4741863"/>
          <p14:tracePt t="7187" x="2847975" y="4751388"/>
          <p14:tracePt t="7201" x="2840038" y="4768850"/>
          <p14:tracePt t="7218" x="2822575" y="4776788"/>
          <p14:tracePt t="7235" x="2813050" y="4776788"/>
          <p14:tracePt t="7258" x="2803525" y="4786313"/>
          <p14:tracePt t="7270" x="2803525" y="4795838"/>
          <p14:tracePt t="7285" x="2786063" y="4795838"/>
          <p14:tracePt t="7301" x="2786063" y="4803775"/>
          <p14:tracePt t="7319" x="2776538" y="4803775"/>
          <p14:tracePt t="7335" x="2768600" y="4803775"/>
          <p14:tracePt t="7351" x="2768600" y="4813300"/>
          <p14:tracePt t="7368" x="2759075" y="4813300"/>
          <p14:tracePt t="7411" x="2751138" y="4822825"/>
          <p14:tracePt t="7424" x="2741613" y="4830763"/>
          <p14:tracePt t="7436" x="2732088" y="4840288"/>
          <p14:tracePt t="7449" x="2714625" y="4848225"/>
          <p14:tracePt t="7462" x="2697163" y="4867275"/>
          <p14:tracePt t="7474" x="2679700" y="4884738"/>
          <p14:tracePt t="7487" x="2660650" y="4902200"/>
          <p14:tracePt t="7501" x="2652713" y="4919663"/>
          <p14:tracePt t="7519" x="2633663" y="4919663"/>
          <p14:tracePt t="7535" x="2616200" y="4938713"/>
          <p14:tracePt t="7552" x="2608263" y="4938713"/>
          <p14:tracePt t="7602" x="2643188" y="4938713"/>
          <p14:tracePt t="7678" x="2795588" y="4840288"/>
          <p14:tracePt t="7691" x="3017838" y="4705350"/>
          <p14:tracePt t="7704" x="3108325" y="4660900"/>
          <p14:tracePt t="7719" x="3152775" y="4625975"/>
          <p14:tracePt t="7735" x="3170238" y="4608513"/>
          <p14:tracePt t="7752" x="3179763" y="4608513"/>
          <p14:tracePt t="7769" x="3187700" y="4608513"/>
          <p14:tracePt t="7785" x="3187700" y="4598988"/>
          <p14:tracePt t="7802" x="3197225" y="4598988"/>
          <p14:tracePt t="7819" x="3197225" y="4608513"/>
          <p14:tracePt t="7870" x="3179763" y="4625975"/>
          <p14:tracePt t="7883" x="3152775" y="4670425"/>
          <p14:tracePt t="7895" x="3089275" y="4759325"/>
          <p14:tracePt t="7908" x="3044825" y="4830763"/>
          <p14:tracePt t="7921" x="3000375" y="4857750"/>
          <p14:tracePt t="7936" x="2973388" y="4884738"/>
          <p14:tracePt t="7952" x="2955925" y="4894263"/>
          <p14:tracePt t="7969" x="2928938" y="4919663"/>
          <p14:tracePt t="7987" x="2911475" y="4929188"/>
          <p14:tracePt t="8002" x="2901950" y="4938713"/>
          <p14:tracePt t="8019" x="2874963" y="4956175"/>
          <p14:tracePt t="8037" x="2894013" y="4946650"/>
          <p14:tracePt t="8303" x="2919413" y="4938713"/>
          <p14:tracePt t="8316" x="2990850" y="4902200"/>
          <p14:tracePt t="8329" x="3017838" y="4894263"/>
          <p14:tracePt t="8342" x="3027363" y="4875213"/>
          <p14:tracePt t="8354" x="3044825" y="4875213"/>
          <p14:tracePt t="8369" x="3054350" y="4875213"/>
          <p14:tracePt t="8418" x="3036888" y="4875213"/>
          <p14:tracePt t="8495" x="3017838" y="4894263"/>
          <p14:tracePt t="8507" x="3000375" y="4902200"/>
          <p14:tracePt t="8520" x="2965450" y="4938713"/>
          <p14:tracePt t="8534" x="2973388" y="4938713"/>
          <p14:tracePt t="8903" x="2990850" y="4919663"/>
          <p14:tracePt t="8916" x="3009900" y="4911725"/>
          <p14:tracePt t="8929" x="3027363" y="4902200"/>
          <p14:tracePt t="8941" x="3036888" y="4894263"/>
          <p14:tracePt t="8954" x="3054350" y="4894263"/>
          <p14:tracePt t="8970" x="3054350" y="4884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Parakeratosis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64405" y="2228045"/>
            <a:ext cx="8757633" cy="41985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0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1"/>
    </mc:Choice>
    <mc:Fallback>
      <p:transition spd="slow" advTm="2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6" x="3054350" y="4867275"/>
          <p14:tracePt t="1236" x="3062288" y="4830763"/>
          <p14:tracePt t="1249" x="3089275" y="4768850"/>
          <p14:tracePt t="1261" x="3197225" y="4562475"/>
          <p14:tracePt t="1273" x="3384550" y="4197350"/>
          <p14:tracePt t="1286" x="3608388" y="3875088"/>
          <p14:tracePt t="1300" x="3813175" y="3616325"/>
          <p14:tracePt t="1317" x="4098925" y="3330575"/>
          <p14:tracePt t="1334" x="4714875" y="2946400"/>
          <p14:tracePt t="1351" x="4911725" y="2840038"/>
          <p14:tracePt t="1367" x="5072063" y="2822575"/>
          <p14:tracePt t="1384" x="5330825" y="2822575"/>
          <p14:tracePt t="1401" x="5500688" y="2813050"/>
          <p14:tracePt t="1417" x="5634038" y="2813050"/>
          <p14:tracePt t="1434" x="5724525" y="2813050"/>
          <p14:tracePt t="1450" x="5857875" y="2813050"/>
          <p14:tracePt t="1467" x="5919788" y="2813050"/>
          <p14:tracePt t="1484" x="5991225" y="2830513"/>
          <p14:tracePt t="1501" x="6089650" y="2894013"/>
          <p14:tracePt t="1518" x="6126163" y="2919413"/>
          <p14:tracePt t="1534" x="6170613" y="2946400"/>
          <p14:tracePt t="1551" x="6242050" y="3000375"/>
          <p14:tracePt t="1567" x="6269038" y="3027363"/>
          <p14:tracePt t="1584" x="6286500" y="3036888"/>
          <p14:tracePt t="1600" x="6303963" y="3054350"/>
          <p14:tracePt t="1618" x="6303963" y="3062288"/>
          <p14:tracePt t="1656" x="6303963" y="3071813"/>
          <p14:tracePt t="1681" x="6286500" y="3116263"/>
          <p14:tracePt t="1694" x="6242050" y="3170238"/>
          <p14:tracePt t="1707" x="6180138" y="3241675"/>
          <p14:tracePt t="1719" x="6134100" y="3286125"/>
          <p14:tracePt t="1734" x="6099175" y="3303588"/>
          <p14:tracePt t="1751" x="6054725" y="3313113"/>
          <p14:tracePt t="1768" x="6010275" y="3322638"/>
          <p14:tracePt t="1785" x="5991225" y="3322638"/>
          <p14:tracePt t="1801" x="5973763" y="3322638"/>
          <p14:tracePt t="1817" x="5956300" y="3322638"/>
          <p14:tracePt t="1835" x="5946775" y="3322638"/>
          <p14:tracePt t="1859" x="5938838" y="3322638"/>
          <p14:tracePt t="1885" x="5929313" y="3322638"/>
          <p14:tracePt t="1898" x="5919788" y="3322638"/>
          <p14:tracePt t="1923" x="5919788" y="3313113"/>
          <p14:tracePt t="1938" x="5911850" y="3313113"/>
          <p14:tracePt t="1948" x="5902325" y="3313113"/>
          <p14:tracePt t="1961" x="5902325" y="3303588"/>
          <p14:tracePt t="1987" x="5894388" y="3303588"/>
          <p14:tracePt t="2012" x="5894388" y="3295650"/>
          <p14:tracePt t="2050" x="5884863" y="3295650"/>
          <p14:tracePt t="2063" x="5884863" y="3286125"/>
          <p14:tracePt t="2076" x="5875338" y="3286125"/>
          <p14:tracePt t="2140" x="5867400" y="3286125"/>
          <p14:tracePt t="2458" x="5848350" y="3286125"/>
          <p14:tracePt t="2484" x="5822950" y="3286125"/>
          <p14:tracePt t="2497" x="5732463" y="3295650"/>
          <p14:tracePt t="2510" x="5518150" y="3330575"/>
          <p14:tracePt t="2522" x="5276850" y="3375025"/>
          <p14:tracePt t="2536" x="5108575" y="3411538"/>
          <p14:tracePt t="2551" x="5010150" y="3446463"/>
          <p14:tracePt t="2568" x="4919663" y="3465513"/>
          <p14:tracePt t="2585" x="4830763" y="3482975"/>
          <p14:tracePt t="2602" x="4795838" y="3482975"/>
          <p14:tracePt t="2618" x="4768850" y="3482975"/>
          <p14:tracePt t="2635" x="4724400" y="3482975"/>
          <p14:tracePt t="2652" x="4714875" y="3465513"/>
          <p14:tracePt t="2668" x="4705350" y="3446463"/>
          <p14:tracePt t="2685" x="4697413" y="3402013"/>
          <p14:tracePt t="2702" x="4697413" y="3357563"/>
          <p14:tracePt t="2718" x="4714875" y="3286125"/>
          <p14:tracePt t="2735" x="4813300" y="3152775"/>
          <p14:tracePt t="2752" x="4902200" y="3089275"/>
          <p14:tracePt t="2768" x="5010150" y="3036888"/>
          <p14:tracePt t="2785" x="5099050" y="2982913"/>
          <p14:tracePt t="2801" x="5224463" y="2919413"/>
          <p14:tracePt t="2820" x="5276850" y="2901950"/>
          <p14:tracePt t="2835" x="5303838" y="2901950"/>
          <p14:tracePt t="2851" x="5348288" y="2901950"/>
          <p14:tracePt t="2869" x="5367338" y="2901950"/>
          <p14:tracePt t="2885" x="5375275" y="2901950"/>
          <p14:tracePt t="2901" x="5411788" y="2901950"/>
          <p14:tracePt t="2919" x="5419725" y="2901950"/>
          <p14:tracePt t="2935" x="5429250" y="2901950"/>
          <p14:tracePt t="2951" x="5438775" y="2901950"/>
          <p14:tracePt t="2971" x="5446713" y="2901950"/>
          <p14:tracePt t="2985" x="5456238" y="2901950"/>
          <p14:tracePt t="3001" x="5465763" y="2901950"/>
          <p14:tracePt t="3019" x="5473700" y="2901950"/>
          <p14:tracePt t="3045" x="5483225" y="2901950"/>
          <p14:tracePt t="3057" x="5491163" y="2901950"/>
          <p14:tracePt t="3084" x="5500688" y="2901950"/>
          <p14:tracePt t="3096" x="5510213" y="2901950"/>
          <p14:tracePt t="3108" x="5518150" y="2901950"/>
          <p14:tracePt t="3121" x="5527675" y="2919413"/>
          <p14:tracePt t="3147" x="5537200" y="2938463"/>
          <p14:tracePt t="3160" x="5545138" y="2955925"/>
          <p14:tracePt t="3172" x="5545138" y="2973388"/>
          <p14:tracePt t="3185" x="5545138" y="2990850"/>
          <p14:tracePt t="3200" x="5545138" y="3009900"/>
          <p14:tracePt t="3217" x="5545138" y="3027363"/>
          <p14:tracePt t="3234" x="5545138" y="3081338"/>
          <p14:tracePt t="3251" x="5545138" y="3125788"/>
          <p14:tracePt t="3268" x="5545138" y="3152775"/>
          <p14:tracePt t="3284" x="5545138" y="3187700"/>
          <p14:tracePt t="3301" x="5527675" y="3214688"/>
          <p14:tracePt t="3317" x="5518150" y="3241675"/>
          <p14:tracePt t="3334" x="5518150" y="3268663"/>
          <p14:tracePt t="3351" x="5510213" y="3286125"/>
          <p14:tracePt t="3367" x="5510213" y="3303588"/>
          <p14:tracePt t="3384" x="5483225" y="3375025"/>
          <p14:tracePt t="3402" x="5473700" y="3402013"/>
          <p14:tracePt t="3417" x="5473700" y="3419475"/>
          <p14:tracePt t="3434" x="5465763" y="3446463"/>
          <p14:tracePt t="3450" x="5446713" y="3500438"/>
          <p14:tracePt t="3468" x="5446713" y="3527425"/>
          <p14:tracePt t="3484" x="5429250" y="3544888"/>
          <p14:tracePt t="3501" x="5411788" y="3616325"/>
          <p14:tracePt t="3518" x="5402263" y="3652838"/>
          <p14:tracePt t="3534" x="5402263" y="3679825"/>
          <p14:tracePt t="3550" x="5384800" y="3732213"/>
          <p14:tracePt t="3568" x="5375275" y="3741738"/>
          <p14:tracePt t="3584" x="5375275" y="3751263"/>
          <p14:tracePt t="3601" x="5367338" y="3759200"/>
          <p14:tracePt t="3618" x="5357813" y="3768725"/>
          <p14:tracePt t="3634" x="5348288" y="3776663"/>
          <p14:tracePt t="3651" x="5340350" y="3776663"/>
          <p14:tracePt t="3667" x="5313363" y="3795713"/>
          <p14:tracePt t="3685" x="5303838" y="3795713"/>
          <p14:tracePt t="3707" x="5286375" y="3803650"/>
          <p14:tracePt t="3720" x="5276850" y="3803650"/>
          <p14:tracePt t="3735" x="5268913" y="3813175"/>
          <p14:tracePt t="3752" x="5251450" y="3813175"/>
          <p14:tracePt t="3768" x="5224463" y="3813175"/>
          <p14:tracePt t="3786" x="5214938" y="3813175"/>
          <p14:tracePt t="3802" x="5197475" y="3813175"/>
          <p14:tracePt t="3818" x="5170488" y="3813175"/>
          <p14:tracePt t="3835" x="5153025" y="3803650"/>
          <p14:tracePt t="3860" x="5153025" y="3795713"/>
          <p14:tracePt t="3885" x="5143500" y="3795713"/>
          <p14:tracePt t="3898" x="5143500" y="3776663"/>
          <p14:tracePt t="3911" x="5133975" y="3768725"/>
          <p14:tracePt t="3936" x="5133975" y="3751263"/>
          <p14:tracePt t="3950" x="5133975" y="3741738"/>
          <p14:tracePt t="3963" x="5133975" y="3732213"/>
          <p14:tracePt t="3974" x="5133975" y="3705225"/>
          <p14:tracePt t="3987" x="5133975" y="3687763"/>
          <p14:tracePt t="4002" x="5133975" y="3660775"/>
          <p14:tracePt t="4018" x="5133975" y="3625850"/>
          <p14:tracePt t="4035" x="5153025" y="3536950"/>
          <p14:tracePt t="4052" x="5160963" y="3482975"/>
          <p14:tracePt t="4067" x="5180013" y="3429000"/>
          <p14:tracePt t="4084" x="5205413" y="3348038"/>
          <p14:tracePt t="4101" x="5259388" y="3197225"/>
          <p14:tracePt t="4118" x="5303838" y="3125788"/>
          <p14:tracePt t="4134" x="5340350" y="3054350"/>
          <p14:tracePt t="4152" x="5419725" y="2911475"/>
          <p14:tracePt t="4169" x="5446713" y="2857500"/>
          <p14:tracePt t="4186" x="5483225" y="2813050"/>
          <p14:tracePt t="4201" x="5545138" y="2751138"/>
          <p14:tracePt t="4218" x="5581650" y="2724150"/>
          <p14:tracePt t="4234" x="5616575" y="2705100"/>
          <p14:tracePt t="4251" x="5697538" y="2670175"/>
          <p14:tracePt t="4269" x="5724525" y="2660650"/>
          <p14:tracePt t="4285" x="5741988" y="2652713"/>
          <p14:tracePt t="4301" x="5751513" y="2652713"/>
          <p14:tracePt t="4318" x="5759450" y="2643188"/>
          <p14:tracePt t="4334" x="5768975" y="2643188"/>
          <p14:tracePt t="4383" x="5776913" y="2643188"/>
          <p14:tracePt t="5325" x="5786438" y="2652713"/>
          <p14:tracePt t="6271" x="5786438" y="2670175"/>
          <p14:tracePt t="6285" x="5795963" y="2697163"/>
          <p14:tracePt t="6297" x="5803900" y="2724150"/>
          <p14:tracePt t="6309" x="5822950" y="2768600"/>
          <p14:tracePt t="6322" x="5830888" y="2830513"/>
          <p14:tracePt t="6336" x="5830888" y="2874963"/>
          <p14:tracePt t="6353" x="5848350" y="2911475"/>
          <p14:tracePt t="6369" x="5848350" y="2973388"/>
          <p14:tracePt t="6386" x="5848350" y="3000375"/>
          <p14:tracePt t="6402" x="5848350" y="3027363"/>
          <p14:tracePt t="6419" x="5848350" y="3054350"/>
          <p14:tracePt t="6436" x="5848350" y="3125788"/>
          <p14:tracePt t="6453" x="5848350" y="3152775"/>
          <p14:tracePt t="6469" x="5848350" y="3179763"/>
          <p14:tracePt t="6486" x="5848350" y="3197225"/>
          <p14:tracePt t="6504" x="5848350" y="3205163"/>
          <p14:tracePt t="6526" x="5840413" y="3205163"/>
          <p14:tracePt t="6564" x="5822950" y="3214688"/>
          <p14:tracePt t="6577" x="5795963" y="3214688"/>
          <p14:tracePt t="6589" x="5732463" y="3224213"/>
          <p14:tracePt t="6603" x="5653088" y="3232150"/>
          <p14:tracePt t="6618" x="5554663" y="3232150"/>
          <p14:tracePt t="6635" x="5446713" y="3232150"/>
          <p14:tracePt t="6651" x="5286375" y="3232150"/>
          <p14:tracePt t="6669" x="5197475" y="3251200"/>
          <p14:tracePt t="6685" x="5126038" y="3259138"/>
          <p14:tracePt t="6701" x="4956175" y="3303588"/>
          <p14:tracePt t="6720" x="4894263" y="3322638"/>
          <p14:tracePt t="6735" x="4813300" y="3367088"/>
          <p14:tracePt t="6751" x="4679950" y="3402013"/>
          <p14:tracePt t="6769" x="4616450" y="3411538"/>
          <p14:tracePt t="6785" x="4572000" y="3419475"/>
          <p14:tracePt t="6801" x="4537075" y="3429000"/>
          <p14:tracePt t="6818" x="4465638" y="3455988"/>
          <p14:tracePt t="6835" x="4429125" y="3465513"/>
          <p14:tracePt t="6851" x="4384675" y="3473450"/>
          <p14:tracePt t="6868" x="4340225" y="3473450"/>
          <p14:tracePt t="6886" x="4322763" y="3482975"/>
          <p14:tracePt t="6902" x="4303713" y="3482975"/>
          <p14:tracePt t="6918" x="4276725" y="3490913"/>
          <p14:tracePt t="6935" x="4268788" y="3490913"/>
          <p14:tracePt t="6951" x="4259263" y="3500438"/>
          <p14:tracePt t="6968" x="4251325" y="3500438"/>
          <p14:tracePt t="6985" x="4259263" y="3500438"/>
          <p14:tracePt t="7112" x="4276725" y="3500438"/>
          <p14:tracePt t="7125" x="4313238" y="3500438"/>
          <p14:tracePt t="7138" x="4357688" y="3500438"/>
          <p14:tracePt t="7150" x="4411663" y="3500438"/>
          <p14:tracePt t="7163" x="4465638" y="3500438"/>
          <p14:tracePt t="7176" x="4500563" y="3500438"/>
          <p14:tracePt t="7189" x="4545013" y="3500438"/>
          <p14:tracePt t="7203" x="4589463" y="3500438"/>
          <p14:tracePt t="7219" x="4633913" y="3500438"/>
          <p14:tracePt t="7236" x="4714875" y="3500438"/>
          <p14:tracePt t="7253" x="4751388" y="3500438"/>
          <p14:tracePt t="7269" x="4786313" y="3500438"/>
          <p14:tracePt t="7286" x="4857750" y="3500438"/>
          <p14:tracePt t="7286" x="4919663" y="3500438"/>
          <p14:tracePt t="7303" x="4983163" y="3500438"/>
          <p14:tracePt t="7320" x="5037138" y="3500438"/>
          <p14:tracePt t="7336" x="5072063" y="3500438"/>
          <p14:tracePt t="7352" x="5133975" y="3500438"/>
          <p14:tracePt t="7370" x="5180013" y="3500438"/>
          <p14:tracePt t="7386" x="5232400" y="3500438"/>
          <p14:tracePt t="7403" x="5330825" y="3500438"/>
          <p14:tracePt t="7420" x="5367338" y="3500438"/>
          <p14:tracePt t="7436" x="5419725" y="3500438"/>
          <p14:tracePt t="7454" x="5572125" y="3473450"/>
          <p14:tracePt t="7471" x="5634038" y="3465513"/>
          <p14:tracePt t="7486" x="5697538" y="3455988"/>
          <p14:tracePt t="7504" x="5830888" y="3419475"/>
          <p14:tracePt t="7521" x="5929313" y="3411538"/>
          <p14:tracePt t="7537" x="6018213" y="3402013"/>
          <p14:tracePt t="7553" x="6081713" y="3394075"/>
          <p14:tracePt t="7569" x="6242050" y="3375025"/>
          <p14:tracePt t="7587" x="6330950" y="3375025"/>
          <p14:tracePt t="7603" x="6375400" y="3367088"/>
          <p14:tracePt t="7619" x="6465888" y="3357563"/>
          <p14:tracePt t="7637" x="6518275" y="3357563"/>
          <p14:tracePt t="7653" x="6581775" y="3357563"/>
          <p14:tracePt t="7670" x="6688138" y="3357563"/>
          <p14:tracePt t="7687" x="6732588" y="3348038"/>
          <p14:tracePt t="7703" x="6769100" y="3348038"/>
          <p14:tracePt t="7719" x="6804025" y="3348038"/>
          <p14:tracePt t="7737" x="6894513" y="3348038"/>
          <p14:tracePt t="7753" x="6946900" y="3348038"/>
          <p14:tracePt t="7769" x="6983413" y="3348038"/>
          <p14:tracePt t="7786" x="7027863" y="3348038"/>
          <p14:tracePt t="7803" x="7037388" y="3348038"/>
          <p14:tracePt t="7820" x="7045325" y="3348038"/>
          <p14:tracePt t="7836" x="7054850" y="3348038"/>
          <p14:tracePt t="7853" x="7062788" y="3348038"/>
          <p14:tracePt t="7890" x="7054850" y="3348038"/>
          <p14:tracePt t="8094" x="7045325" y="3348038"/>
          <p14:tracePt t="8107" x="7037388" y="3348038"/>
          <p14:tracePt t="8184" x="7027863" y="3348038"/>
          <p14:tracePt t="8720" x="7018338" y="3357563"/>
          <p14:tracePt t="8784" x="7010400" y="3357563"/>
          <p14:tracePt t="8823" x="7000875" y="3357563"/>
          <p14:tracePt t="8835" x="6991350" y="3367088"/>
          <p14:tracePt t="8848" x="6983413" y="3367088"/>
          <p14:tracePt t="8861" x="6973888" y="3375025"/>
          <p14:tracePt t="8873" x="6965950" y="3384550"/>
          <p14:tracePt t="8887" x="6956425" y="3384550"/>
          <p14:tracePt t="8904" x="6946900" y="3384550"/>
          <p14:tracePt t="8921" x="6938963" y="3394075"/>
          <p14:tracePt t="8939" x="6929438" y="3394075"/>
          <p14:tracePt t="8975" x="6919913" y="3402013"/>
          <p14:tracePt t="8988" x="6875463" y="3429000"/>
          <p14:tracePt t="9032" x="6848475" y="3446463"/>
          <p14:tracePt t="9039" x="6823075" y="3446463"/>
          <p14:tracePt t="9052" x="6796088" y="3465513"/>
          <p14:tracePt t="9069" x="6759575" y="3473450"/>
          <p14:tracePt t="9086" x="6715125" y="3482975"/>
          <p14:tracePt t="9103" x="6688138" y="3490913"/>
          <p14:tracePt t="9119" x="6661150" y="3500438"/>
          <p14:tracePt t="9135" x="6608763" y="3509963"/>
          <p14:tracePt t="9153" x="6562725" y="3517900"/>
          <p14:tracePt t="9169" x="6527800" y="3517900"/>
          <p14:tracePt t="9186" x="6491288" y="3517900"/>
          <p14:tracePt t="9202" x="6429375" y="3527425"/>
          <p14:tracePt t="9219" x="6411913" y="3527425"/>
          <p14:tracePt t="9236" x="6375400" y="3527425"/>
          <p14:tracePt t="9253" x="6276975" y="3527425"/>
          <p14:tracePt t="9270" x="6224588" y="3527425"/>
          <p14:tracePt t="9286" x="6188075" y="3527425"/>
          <p14:tracePt t="9303" x="6126163" y="3527425"/>
          <p14:tracePt t="9320" x="6099175" y="3527425"/>
          <p14:tracePt t="9336" x="6062663" y="3527425"/>
          <p14:tracePt t="9352" x="6018213" y="3517900"/>
          <p14:tracePt t="9369" x="5965825" y="3500438"/>
          <p14:tracePt t="9386" x="5946775" y="3500438"/>
          <p14:tracePt t="9403" x="5902325" y="3490913"/>
          <p14:tracePt t="9420" x="5894388" y="3490913"/>
          <p14:tracePt t="9436" x="5875338" y="3482975"/>
          <p14:tracePt t="9452" x="5867400" y="3473450"/>
          <p14:tracePt t="9469" x="5848350" y="3465513"/>
          <p14:tracePt t="9487" x="5830888" y="3465513"/>
          <p14:tracePt t="9510" x="5830888" y="3455988"/>
          <p14:tracePt t="9522" x="5813425" y="3455988"/>
          <p14:tracePt t="9536" x="5803900" y="3446463"/>
          <p14:tracePt t="9552" x="5795963" y="3438525"/>
          <p14:tracePt t="9569" x="5776913" y="3438525"/>
          <p14:tracePt t="9587" x="5759450" y="3429000"/>
          <p14:tracePt t="9602" x="5759450" y="3419475"/>
          <p14:tracePt t="9619" x="5751513" y="3419475"/>
          <p14:tracePt t="9635" x="5732463" y="3411538"/>
          <p14:tracePt t="9653" x="5715000" y="3411538"/>
          <p14:tracePt t="9669" x="5705475" y="3402013"/>
          <p14:tracePt t="9688" x="5697538" y="3402013"/>
          <p14:tracePt t="9703" x="5688013" y="3394075"/>
          <p14:tracePt t="9720" x="5680075" y="3394075"/>
          <p14:tracePt t="9736" x="5661025" y="3384550"/>
          <p14:tracePt t="9754" x="5661025" y="3375025"/>
          <p14:tracePt t="9769" x="5643563" y="3375025"/>
          <p14:tracePt t="9786" x="5616575" y="3375025"/>
          <p14:tracePt t="9804" x="5608638" y="3375025"/>
          <p14:tracePt t="9820" x="5589588" y="3375025"/>
          <p14:tracePt t="9841" x="5581650" y="3375025"/>
          <p14:tracePt t="9866" x="5581650" y="3367088"/>
          <p14:tracePt t="10339" x="5581650" y="3357563"/>
          <p14:tracePt t="10390" x="5581650" y="3348038"/>
          <p14:tracePt t="13576" x="5589588" y="3348038"/>
          <p14:tracePt t="13588" x="5599113" y="3348038"/>
          <p14:tracePt t="13600" x="5608638" y="3348038"/>
          <p14:tracePt t="13613" x="5616575" y="3348038"/>
          <p14:tracePt t="13625" x="5643563" y="3348038"/>
          <p14:tracePt t="13639" x="5680075" y="3348038"/>
          <p14:tracePt t="13654" x="5776913" y="3348038"/>
          <p14:tracePt t="13671" x="5875338" y="3348038"/>
          <p14:tracePt t="13689" x="6037263" y="3367088"/>
          <p14:tracePt t="13705" x="6099175" y="3375025"/>
          <p14:tracePt t="13721" x="6161088" y="3384550"/>
          <p14:tracePt t="13738" x="6303963" y="3402013"/>
          <p14:tracePt t="13756" x="6340475" y="3419475"/>
          <p14:tracePt t="13771" x="6367463" y="3429000"/>
          <p14:tracePt t="13788" x="6394450" y="3429000"/>
          <p14:tracePt t="13805" x="6411913" y="3429000"/>
          <p14:tracePt t="13821" x="6419850" y="3438525"/>
          <p14:tracePt t="13838" x="6438900" y="3446463"/>
          <p14:tracePt t="13855" x="6465888" y="3446463"/>
          <p14:tracePt t="13871" x="6500813" y="3455988"/>
          <p14:tracePt t="13888" x="6537325" y="3455988"/>
          <p14:tracePt t="13905" x="6634163" y="3455988"/>
          <p14:tracePt t="13922" x="6688138" y="3455988"/>
          <p14:tracePt t="13938" x="6742113" y="3455988"/>
          <p14:tracePt t="13955" x="6858000" y="3455988"/>
          <p14:tracePt t="13972" x="6902450" y="3446463"/>
          <p14:tracePt t="13988" x="6929438" y="3438525"/>
          <p14:tracePt t="14004" x="6973888" y="3429000"/>
          <p14:tracePt t="14022" x="7018338" y="3429000"/>
          <p14:tracePt t="14038" x="7081838" y="3429000"/>
          <p14:tracePt t="14054" x="7126288" y="3429000"/>
          <p14:tracePt t="14054" x="7170738" y="3419475"/>
          <p14:tracePt t="14071" x="7197725" y="3419475"/>
          <p14:tracePt t="14087" x="7215188" y="3419475"/>
          <p14:tracePt t="14104" x="7232650" y="3419475"/>
          <p14:tracePt t="14121" x="7259638" y="3419475"/>
          <p14:tracePt t="14137" x="7277100" y="3419475"/>
          <p14:tracePt t="14154" x="7286625" y="3419475"/>
          <p14:tracePt t="14170" x="7323138" y="3419475"/>
          <p14:tracePt t="14188" x="7348538" y="3419475"/>
          <p14:tracePt t="14204" x="7375525" y="3419475"/>
          <p14:tracePt t="14221" x="7394575" y="3419475"/>
          <p14:tracePt t="14238" x="7412038" y="3419475"/>
          <p14:tracePt t="14254" x="7419975" y="3419475"/>
          <p14:tracePt t="14274" x="7419975" y="3411538"/>
          <p14:tracePt t="14301" x="7429500" y="3411538"/>
          <p14:tracePt t="14313" x="7419975" y="3411538"/>
          <p14:tracePt t="14453" x="7394575" y="3411538"/>
          <p14:tracePt t="14466" x="7348538" y="3402013"/>
          <p14:tracePt t="14479" x="7269163" y="3394075"/>
          <p14:tracePt t="14492" x="7188200" y="3394075"/>
          <p14:tracePt t="14506" x="7116763" y="3384550"/>
          <p14:tracePt t="14522" x="7037388" y="3384550"/>
          <p14:tracePt t="14538" x="6973888" y="3375025"/>
          <p14:tracePt t="14554" x="6902450" y="3375025"/>
          <p14:tracePt t="14571" x="6884988" y="3367088"/>
          <p14:tracePt t="14587" x="6867525" y="3367088"/>
          <p14:tracePt t="14604" x="6840538" y="3367088"/>
          <p14:tracePt t="14621" x="6831013" y="3367088"/>
          <p14:tracePt t="14644" x="6823075" y="3367088"/>
          <p14:tracePt t="14657" x="6813550" y="3367088"/>
          <p14:tracePt t="14721" x="6796088" y="3367088"/>
          <p14:tracePt t="14746" x="6786563" y="3367088"/>
          <p14:tracePt t="14759" x="6777038" y="3367088"/>
          <p14:tracePt t="14771" x="6759575" y="3367088"/>
          <p14:tracePt t="14784" x="6742113" y="3357563"/>
          <p14:tracePt t="14797" x="6724650" y="3348038"/>
          <p14:tracePt t="14810" x="6715125" y="3348038"/>
          <p14:tracePt t="14823" x="6697663" y="3340100"/>
          <p14:tracePt t="14837" x="6688138" y="3340100"/>
          <p14:tracePt t="14854" x="6680200" y="3340100"/>
          <p14:tracePt t="14871" x="6643688" y="3340100"/>
          <p14:tracePt t="14888" x="6634163" y="3340100"/>
          <p14:tracePt t="14904" x="6616700" y="3340100"/>
          <p14:tracePt t="14921" x="6599238" y="3330575"/>
          <p14:tracePt t="14939" x="6581775" y="3330575"/>
          <p14:tracePt t="14955" x="6572250" y="3330575"/>
          <p14:tracePt t="14972" x="6554788" y="3330575"/>
          <p14:tracePt t="14989" x="6545263" y="3322638"/>
          <p14:tracePt t="15005" x="6537325" y="3322638"/>
          <p14:tracePt t="15021" x="6527800" y="3322638"/>
          <p14:tracePt t="15039" x="6518275" y="3322638"/>
          <p14:tracePt t="15090" x="6510338" y="3322638"/>
          <p14:tracePt t="15115" x="6500813" y="3322638"/>
          <p14:tracePt t="15141" x="6491288" y="3322638"/>
          <p14:tracePt t="15166" x="6483350" y="3322638"/>
          <p14:tracePt t="15192" x="6473825" y="3322638"/>
          <p14:tracePt t="15205" x="6465888" y="3322638"/>
          <p14:tracePt t="15218" x="6456363" y="3322638"/>
          <p14:tracePt t="15230" x="6438900" y="3322638"/>
          <p14:tracePt t="15243" x="6411913" y="3322638"/>
          <p14:tracePt t="15256" x="6384925" y="3322638"/>
          <p14:tracePt t="15272" x="6367463" y="3322638"/>
          <p14:tracePt t="15288" x="6340475" y="3322638"/>
          <p14:tracePt t="15305" x="6276975" y="3322638"/>
          <p14:tracePt t="15323" x="6242050" y="3322638"/>
          <p14:tracePt t="15338" x="6188075" y="3322638"/>
          <p14:tracePt t="15355" x="6108700" y="3322638"/>
          <p14:tracePt t="15372" x="6072188" y="3322638"/>
          <p14:tracePt t="15388" x="6045200" y="3322638"/>
          <p14:tracePt t="15405" x="6010275" y="3330575"/>
          <p14:tracePt t="15422" x="5991225" y="3330575"/>
          <p14:tracePt t="15438" x="5956300" y="3340100"/>
          <p14:tracePt t="15455" x="5902325" y="3340100"/>
          <p14:tracePt t="15473" x="5884863" y="3348038"/>
          <p14:tracePt t="15488" x="5867400" y="3348038"/>
          <p14:tracePt t="15505" x="5848350" y="3357563"/>
          <p14:tracePt t="15522" x="5803900" y="3367088"/>
          <p14:tracePt t="15538" x="5776913" y="3367088"/>
          <p14:tracePt t="15554" x="5751513" y="3375025"/>
          <p14:tracePt t="15571" x="5688013" y="3402013"/>
          <p14:tracePt t="15588" x="5670550" y="3411538"/>
          <p14:tracePt t="15605" x="5653088" y="3411538"/>
          <p14:tracePt t="15621" x="5634038" y="3419475"/>
          <p14:tracePt t="15637" x="5616575" y="3429000"/>
          <p14:tracePt t="15654" x="5608638" y="3429000"/>
          <p14:tracePt t="15671" x="5599113" y="3429000"/>
          <p14:tracePt t="15702" x="5589588" y="3429000"/>
          <p14:tracePt t="16277" x="5581650" y="3429000"/>
          <p14:tracePt t="16289" x="5572125" y="3429000"/>
          <p14:tracePt t="16302" x="5554663" y="3429000"/>
          <p14:tracePt t="16315" x="5537200" y="3429000"/>
          <p14:tracePt t="16328" x="5500688" y="3429000"/>
          <p14:tracePt t="16341" x="5473700" y="3429000"/>
          <p14:tracePt t="16358" x="5429250" y="3429000"/>
          <p14:tracePt t="16372" x="5394325" y="3429000"/>
          <p14:tracePt t="16389" x="5313363" y="3429000"/>
          <p14:tracePt t="16406" x="5286375" y="3429000"/>
          <p14:tracePt t="16422" x="5251450" y="3429000"/>
          <p14:tracePt t="16439" x="5160963" y="3429000"/>
          <p14:tracePt t="16456" x="5126038" y="3429000"/>
          <p14:tracePt t="16472" x="5072063" y="3429000"/>
          <p14:tracePt t="16489" x="5010150" y="3429000"/>
          <p14:tracePt t="16507" x="4973638" y="3429000"/>
          <p14:tracePt t="16522" x="4919663" y="3429000"/>
          <p14:tracePt t="16539" x="4857750" y="3429000"/>
          <p14:tracePt t="16555" x="4741863" y="3429000"/>
          <p14:tracePt t="16572" x="4697413" y="3429000"/>
          <p14:tracePt t="16588" x="4660900" y="3429000"/>
          <p14:tracePt t="16604" x="4572000" y="3429000"/>
          <p14:tracePt t="16622" x="4510088" y="3429000"/>
          <p14:tracePt t="16638" x="4465638" y="3429000"/>
          <p14:tracePt t="16655" x="4402138" y="3429000"/>
          <p14:tracePt t="16672" x="4375150" y="3429000"/>
          <p14:tracePt t="16688" x="4348163" y="3438525"/>
          <p14:tracePt t="16705" x="4322763" y="3438525"/>
          <p14:tracePt t="16721" x="4251325" y="3446463"/>
          <p14:tracePt t="16738" x="4214813" y="3455988"/>
          <p14:tracePt t="16754" x="4197350" y="3455988"/>
          <p14:tracePt t="16771" x="4179888" y="3455988"/>
          <p14:tracePt t="16788" x="4152900" y="3465513"/>
          <p14:tracePt t="16805" x="4143375" y="3465513"/>
          <p14:tracePt t="16821" x="4133850" y="3473450"/>
          <p14:tracePt t="16839" x="4125913" y="3473450"/>
          <p14:tracePt t="16855" x="4116388" y="3473450"/>
          <p14:tracePt t="16872" x="4098925" y="3473450"/>
          <p14:tracePt t="16889" x="4089400" y="3473450"/>
          <p14:tracePt t="16904" x="4081463" y="3482975"/>
          <p14:tracePt t="16921" x="4071938" y="3482975"/>
          <p14:tracePt t="16938" x="4062413" y="3490913"/>
          <p14:tracePt t="16955" x="4054475" y="3490913"/>
          <p14:tracePt t="16971" x="4044950" y="3490913"/>
          <p14:tracePt t="16988" x="4027488" y="3500438"/>
          <p14:tracePt t="17005" x="4017963" y="3509963"/>
          <p14:tracePt t="17021" x="4010025" y="3517900"/>
          <p14:tracePt t="17038" x="3990975" y="3527425"/>
          <p14:tracePt t="17055" x="3983038" y="3536950"/>
          <p14:tracePt t="17071" x="3965575" y="3544888"/>
          <p14:tracePt t="17088" x="3946525" y="3544888"/>
          <p14:tracePt t="17105" x="3946525" y="3554413"/>
          <p14:tracePt t="17121" x="3938588" y="3554413"/>
          <p14:tracePt t="17143" x="3938588" y="3544888"/>
          <p14:tracePt t="17258" x="3938588" y="3536950"/>
          <p14:tracePt t="17271" x="3956050" y="3536950"/>
          <p14:tracePt t="17284" x="3983038" y="3527425"/>
          <p14:tracePt t="17296" x="4017963" y="3517900"/>
          <p14:tracePt t="17309" x="4081463" y="3500438"/>
          <p14:tracePt t="17323" x="4133850" y="3490913"/>
          <p14:tracePt t="17339" x="4187825" y="3473450"/>
          <p14:tracePt t="17355" x="4241800" y="3473450"/>
          <p14:tracePt t="17355" x="4286250" y="3465513"/>
          <p14:tracePt t="17373" x="4375150" y="3446463"/>
          <p14:tracePt t="17388" x="4456113" y="3438525"/>
          <p14:tracePt t="17405" x="4527550" y="3429000"/>
          <p14:tracePt t="17422" x="4660900" y="3419475"/>
          <p14:tracePt t="17439" x="4732338" y="3419475"/>
          <p14:tracePt t="17455" x="4813300" y="3411538"/>
          <p14:tracePt t="17472" x="4919663" y="3411538"/>
          <p14:tracePt t="17489" x="4991100" y="3411538"/>
          <p14:tracePt t="17505" x="5089525" y="3411538"/>
          <p14:tracePt t="17521" x="5313363" y="3411538"/>
          <p14:tracePt t="17539" x="5446713" y="3411538"/>
          <p14:tracePt t="17555" x="5599113" y="3411538"/>
          <p14:tracePt t="17572" x="5680075" y="3419475"/>
          <p14:tracePt t="17588" x="5902325" y="3446463"/>
          <p14:tracePt t="17605" x="6000750" y="3473450"/>
          <p14:tracePt t="17621" x="6072188" y="3482975"/>
          <p14:tracePt t="17638" x="6180138" y="3490913"/>
          <p14:tracePt t="17656" x="6224588" y="3500438"/>
          <p14:tracePt t="17672" x="6303963" y="3500438"/>
          <p14:tracePt t="17688" x="6402388" y="3509963"/>
          <p14:tracePt t="17706" x="6438900" y="3509963"/>
          <p14:tracePt t="17722" x="6483350" y="3509963"/>
          <p14:tracePt t="17738" x="6554788" y="3509963"/>
          <p14:tracePt t="17756" x="6562725" y="3509963"/>
          <p14:tracePt t="17771" x="6562725" y="3517900"/>
          <p14:tracePt t="17793" x="6562725" y="3527425"/>
          <p14:tracePt t="19076" x="6562725" y="35369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Spongiosis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6073" y="1853248"/>
            <a:ext cx="7688688" cy="47664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30"/>
    </mc:Choice>
    <mc:Fallback>
      <p:transition spd="slow" advTm="2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6562725" y="3517900"/>
          <p14:tracePt t="1049" x="6367463" y="3062288"/>
          <p14:tracePt t="1172" x="6340475" y="3000375"/>
          <p14:tracePt t="1176" x="6313488" y="2946400"/>
          <p14:tracePt t="1191" x="6276975" y="2911475"/>
          <p14:tracePt t="1208" x="6251575" y="2874963"/>
          <p14:tracePt t="1225" x="6170613" y="2822575"/>
          <p14:tracePt t="1242" x="6116638" y="2795588"/>
          <p14:tracePt t="1260" x="6062663" y="2759075"/>
          <p14:tracePt t="1275" x="5919788" y="2687638"/>
          <p14:tracePt t="1292" x="5840413" y="2660650"/>
          <p14:tracePt t="1308" x="5768975" y="2625725"/>
          <p14:tracePt t="1325" x="5589588" y="2571750"/>
          <p14:tracePt t="1342" x="5500688" y="2554288"/>
          <p14:tracePt t="1358" x="5429250" y="2536825"/>
          <p14:tracePt t="1375" x="5268913" y="2509838"/>
          <p14:tracePt t="1392" x="5153025" y="2509838"/>
          <p14:tracePt t="1408" x="5062538" y="2509838"/>
          <p14:tracePt t="1425" x="4973638" y="2509838"/>
          <p14:tracePt t="1441" x="4786313" y="2571750"/>
          <p14:tracePt t="1459" x="4705350" y="2633663"/>
          <p14:tracePt t="1475" x="4625975" y="2697163"/>
          <p14:tracePt t="1492" x="4491038" y="2776538"/>
          <p14:tracePt t="1509" x="4419600" y="2830513"/>
          <p14:tracePt t="1525" x="4367213" y="2874963"/>
          <p14:tracePt t="1541" x="4276725" y="2990850"/>
          <p14:tracePt t="1559" x="4241800" y="3017838"/>
          <p14:tracePt t="1575" x="4205288" y="3044825"/>
          <p14:tracePt t="1591" x="4179888" y="3081338"/>
          <p14:tracePt t="1609" x="4170363" y="3089275"/>
          <p14:tracePt t="1625" x="4160838" y="3108325"/>
          <p14:tracePt t="1641" x="4152900" y="3133725"/>
          <p14:tracePt t="1658" x="4116388" y="3214688"/>
          <p14:tracePt t="1676" x="4098925" y="3268663"/>
          <p14:tracePt t="1691" x="4089400" y="3322638"/>
          <p14:tracePt t="1709" x="4089400" y="3394075"/>
          <p14:tracePt t="1725" x="4089400" y="3419475"/>
          <p14:tracePt t="1742" x="4089400" y="3465513"/>
          <p14:tracePt t="1759" x="4098925" y="3581400"/>
          <p14:tracePt t="1775" x="4125913" y="3643313"/>
          <p14:tracePt t="1791" x="4170363" y="3697288"/>
          <p14:tracePt t="1808" x="4197350" y="3741738"/>
          <p14:tracePt t="1808" x="4232275" y="3768725"/>
          <p14:tracePt t="1826" x="4276725" y="3803650"/>
          <p14:tracePt t="1841" x="4340225" y="3848100"/>
          <p14:tracePt t="1859" x="4438650" y="3911600"/>
          <p14:tracePt t="1875" x="4598988" y="4000500"/>
          <p14:tracePt t="1892" x="4679950" y="4027488"/>
          <p14:tracePt t="1909" x="4776788" y="4044950"/>
          <p14:tracePt t="1925" x="4973638" y="4081463"/>
          <p14:tracePt t="1942" x="5045075" y="4081463"/>
          <p14:tracePt t="1958" x="5170488" y="4081463"/>
          <p14:tracePt t="1975" x="5313363" y="4081463"/>
          <p14:tracePt t="1992" x="5394325" y="4081463"/>
          <p14:tracePt t="2009" x="5473700" y="4062413"/>
          <p14:tracePt t="2026" x="5697538" y="3973513"/>
          <p14:tracePt t="2043" x="5759450" y="3946525"/>
          <p14:tracePt t="2058" x="5822950" y="3911600"/>
          <p14:tracePt t="2075" x="5902325" y="3884613"/>
          <p14:tracePt t="2093" x="6037263" y="3840163"/>
          <p14:tracePt t="2110" x="6062663" y="3813175"/>
          <p14:tracePt t="2126" x="6089650" y="3795713"/>
          <p14:tracePt t="2143" x="6134100" y="3759200"/>
          <p14:tracePt t="2159" x="6161088" y="3741738"/>
          <p14:tracePt t="2175" x="6170613" y="3714750"/>
          <p14:tracePt t="2192" x="6197600" y="3687763"/>
          <p14:tracePt t="2209" x="6205538" y="3660775"/>
          <p14:tracePt t="2225" x="6215063" y="3660775"/>
          <p14:tracePt t="2242" x="6215063" y="3633788"/>
          <p14:tracePt t="2259" x="6224588" y="3616325"/>
          <p14:tracePt t="2284" x="6224588" y="3608388"/>
          <p14:tracePt t="2309" x="6224588" y="3589338"/>
          <p14:tracePt t="2322" x="6224588" y="3571875"/>
          <p14:tracePt t="2335" x="6215063" y="3544888"/>
          <p14:tracePt t="2348" x="6215063" y="3517900"/>
          <p14:tracePt t="2361" x="6197600" y="3482975"/>
          <p14:tracePt t="2375" x="6180138" y="3455988"/>
          <p14:tracePt t="2391" x="6161088" y="3429000"/>
          <p14:tracePt t="2408" x="6126163" y="3394075"/>
          <p14:tracePt t="2426" x="6116638" y="3375025"/>
          <p14:tracePt t="2442" x="6081713" y="3367088"/>
          <p14:tracePt t="2459" x="6037263" y="3330575"/>
          <p14:tracePt t="2476" x="5991225" y="3303588"/>
          <p14:tracePt t="2492" x="5946775" y="3276600"/>
          <p14:tracePt t="2508" x="5894388" y="3251200"/>
          <p14:tracePt t="2525" x="5786438" y="3187700"/>
          <p14:tracePt t="2542" x="5715000" y="3160713"/>
          <p14:tracePt t="2559" x="5626100" y="3116263"/>
          <p14:tracePt t="2575" x="5500688" y="3081338"/>
          <p14:tracePt t="2592" x="5446713" y="3071813"/>
          <p14:tracePt t="2609" x="5367338" y="3062288"/>
          <p14:tracePt t="2625" x="5180013" y="3054350"/>
          <p14:tracePt t="2642" x="5116513" y="3054350"/>
          <p14:tracePt t="2658" x="5045075" y="3054350"/>
          <p14:tracePt t="2675" x="4875213" y="3125788"/>
          <p14:tracePt t="2693" x="4813300" y="3152775"/>
          <p14:tracePt t="2709" x="4751388" y="3179763"/>
          <p14:tracePt t="2725" x="4679950" y="3214688"/>
          <p14:tracePt t="2742" x="4545013" y="3286125"/>
          <p14:tracePt t="2759" x="4510088" y="3313113"/>
          <p14:tracePt t="2775" x="4465638" y="3340100"/>
          <p14:tracePt t="2792" x="4384675" y="3429000"/>
          <p14:tracePt t="2809" x="4348163" y="3465513"/>
          <p14:tracePt t="2825" x="4322763" y="3509963"/>
          <p14:tracePt t="2842" x="4276725" y="3571875"/>
          <p14:tracePt t="2859" x="4251325" y="3616325"/>
          <p14:tracePt t="2875" x="4241800" y="3652838"/>
          <p14:tracePt t="2892" x="4224338" y="3714750"/>
          <p14:tracePt t="2892" x="4214813" y="3803650"/>
          <p14:tracePt t="2909" x="4205288" y="3867150"/>
          <p14:tracePt t="2925" x="4205288" y="3919538"/>
          <p14:tracePt t="2942" x="4205288" y="3946525"/>
          <p14:tracePt t="2959" x="4251325" y="4027488"/>
          <p14:tracePt t="2976" x="4286250" y="4071938"/>
          <p14:tracePt t="2992" x="4348163" y="4125913"/>
          <p14:tracePt t="3008" x="4670425" y="4276725"/>
          <p14:tracePt t="3027" x="4786313" y="4295775"/>
          <p14:tracePt t="3042" x="4875213" y="4313238"/>
          <p14:tracePt t="3058" x="5081588" y="4322763"/>
          <p14:tracePt t="3076" x="5126038" y="4322763"/>
          <p14:tracePt t="3092" x="5160963" y="4322763"/>
          <p14:tracePt t="3109" x="5214938" y="4322763"/>
          <p14:tracePt t="3126" x="5268913" y="4295775"/>
          <p14:tracePt t="3142" x="5330825" y="4251325"/>
          <p14:tracePt t="3158" x="5402263" y="4205288"/>
          <p14:tracePt t="3175" x="5473700" y="4160838"/>
          <p14:tracePt t="3192" x="5510213" y="4133850"/>
          <p14:tracePt t="3209" x="5518150" y="4125913"/>
          <p14:tracePt t="3225" x="5545138" y="4098925"/>
          <p14:tracePt t="3243" x="5554663" y="4081463"/>
          <p14:tracePt t="3259" x="5562600" y="4062413"/>
          <p14:tracePt t="3275" x="5572125" y="3990975"/>
          <p14:tracePt t="3295" x="5581650" y="3946525"/>
          <p14:tracePt t="3309" x="5589588" y="3894138"/>
          <p14:tracePt t="3326" x="5608638" y="3813175"/>
          <p14:tracePt t="3344" x="5626100" y="3759200"/>
          <p14:tracePt t="3359" x="5643563" y="3705225"/>
          <p14:tracePt t="3375" x="5661025" y="3670300"/>
          <p14:tracePt t="3392" x="5697538" y="3581400"/>
          <p14:tracePt t="3409" x="5732463" y="3544888"/>
          <p14:tracePt t="3426" x="5759450" y="3527425"/>
          <p14:tracePt t="3443" x="5830888" y="3490913"/>
          <p14:tracePt t="3443" x="5884863" y="3465513"/>
          <p14:tracePt t="3472" x="5973763" y="3438525"/>
          <p14:tracePt t="3482" x="6045200" y="3429000"/>
          <p14:tracePt t="3495" x="6134100" y="3419475"/>
          <p14:tracePt t="3509" x="6215063" y="3411538"/>
          <p14:tracePt t="3525" x="6303963" y="3411538"/>
          <p14:tracePt t="3542" x="6446838" y="3411538"/>
          <p14:tracePt t="3560" x="6483350" y="3411538"/>
          <p14:tracePt t="3575" x="6510338" y="3411538"/>
          <p14:tracePt t="3592" x="6527800" y="3411538"/>
          <p14:tracePt t="3609" x="6554788" y="3419475"/>
          <p14:tracePt t="3626" x="6562725" y="3419475"/>
          <p14:tracePt t="3661" x="6562725" y="3429000"/>
          <p14:tracePt t="3674" x="6562725" y="3438525"/>
          <p14:tracePt t="3711" x="6562725" y="3446463"/>
          <p14:tracePt t="3726" x="6562725" y="3455988"/>
          <p14:tracePt t="3737" x="6554788" y="3473450"/>
          <p14:tracePt t="3750" x="6537325" y="3509963"/>
          <p14:tracePt t="3763" x="6518275" y="3554413"/>
          <p14:tracePt t="3777" x="6491288" y="3589338"/>
          <p14:tracePt t="3793" x="6473825" y="3616325"/>
          <p14:tracePt t="3809" x="6456363" y="3643313"/>
          <p14:tracePt t="3827" x="6438900" y="3652838"/>
          <p14:tracePt t="3843" x="6419850" y="3660775"/>
          <p14:tracePt t="3865" x="6402388" y="3679825"/>
          <p14:tracePt t="3877" x="6384925" y="3679825"/>
          <p14:tracePt t="3893" x="6348413" y="3697288"/>
          <p14:tracePt t="3909" x="6323013" y="3714750"/>
          <p14:tracePt t="3926" x="6251575" y="3741738"/>
          <p14:tracePt t="3943" x="6215063" y="3768725"/>
          <p14:tracePt t="3959" x="6188075" y="3776663"/>
          <p14:tracePt t="3976" x="6143625" y="3795713"/>
          <p14:tracePt t="3993" x="6116638" y="3803650"/>
          <p14:tracePt t="4009" x="6108700" y="3803650"/>
          <p14:tracePt t="4025" x="6099175" y="3813175"/>
          <p14:tracePt t="4043" x="6089650" y="3822700"/>
          <p14:tracePt t="4060" x="6081713" y="3822700"/>
          <p14:tracePt t="4075" x="6072188" y="3822700"/>
          <p14:tracePt t="4092" x="6062663" y="3822700"/>
          <p14:tracePt t="4109" x="6054725" y="3822700"/>
          <p14:tracePt t="4477" x="6037263" y="3822700"/>
          <p14:tracePt t="4529" x="6027738" y="3830638"/>
          <p14:tracePt t="4542" x="6018213" y="3830638"/>
          <p14:tracePt t="4554" x="5983288" y="3840163"/>
          <p14:tracePt t="4567" x="5938838" y="3840163"/>
          <p14:tracePt t="4579" x="5840413" y="3848100"/>
          <p14:tracePt t="4593" x="5741988" y="3857625"/>
          <p14:tracePt t="4610" x="5608638" y="3875088"/>
          <p14:tracePt t="4626" x="5384800" y="3875088"/>
          <p14:tracePt t="4644" x="5286375" y="3875088"/>
          <p14:tracePt t="4660" x="5170488" y="3884613"/>
          <p14:tracePt t="4676" x="5072063" y="3884613"/>
          <p14:tracePt t="4693" x="4938713" y="3884613"/>
          <p14:tracePt t="4710" x="4848225" y="3884613"/>
          <p14:tracePt t="4726" x="4768850" y="3867150"/>
          <p14:tracePt t="4743" x="4687888" y="3840163"/>
          <p14:tracePt t="4761" x="4660900" y="3822700"/>
          <p14:tracePt t="4776" x="4625975" y="3803650"/>
          <p14:tracePt t="4793" x="4598988" y="3786188"/>
          <p14:tracePt t="4810" x="4581525" y="3776663"/>
          <p14:tracePt t="4826" x="4572000" y="3776663"/>
          <p14:tracePt t="4843" x="4545013" y="3768725"/>
          <p14:tracePt t="4861" x="4545013" y="3759200"/>
          <p14:tracePt t="4877" x="4537075" y="3759200"/>
          <p14:tracePt t="5879" x="4537075" y="3751263"/>
          <p14:tracePt t="6010" x="4545013" y="3732213"/>
          <p14:tracePt t="6048" x="4562475" y="3714750"/>
          <p14:tracePt t="6061" x="4608513" y="3687763"/>
          <p14:tracePt t="6074" x="4679950" y="3643313"/>
          <p14:tracePt t="6086" x="4768850" y="3589338"/>
          <p14:tracePt t="6099" x="4875213" y="3536950"/>
          <p14:tracePt t="6112" x="4956175" y="3500438"/>
          <p14:tracePt t="6127" x="5037138" y="3473450"/>
          <p14:tracePt t="6144" x="5108575" y="3473450"/>
          <p14:tracePt t="6161" x="5313363" y="3473450"/>
          <p14:tracePt t="6178" x="5402263" y="3473450"/>
          <p14:tracePt t="6194" x="5465763" y="3473450"/>
          <p14:tracePt t="6210" x="5608638" y="3473450"/>
          <p14:tracePt t="6227" x="5670550" y="3473450"/>
          <p14:tracePt t="6243" x="5715000" y="3473450"/>
          <p14:tracePt t="6260" x="5795963" y="3473450"/>
          <p14:tracePt t="6278" x="5830888" y="3473450"/>
          <p14:tracePt t="6294" x="5867400" y="3473450"/>
          <p14:tracePt t="6310" x="5911850" y="3473450"/>
          <p14:tracePt t="6310" x="5938838" y="3473450"/>
          <p14:tracePt t="6330" x="5965825" y="3473450"/>
          <p14:tracePt t="6344" x="5983288" y="3473450"/>
          <p14:tracePt t="6360" x="6000750" y="3500438"/>
          <p14:tracePt t="6377" x="6037263" y="3527425"/>
          <p14:tracePt t="6394" x="6045200" y="3554413"/>
          <p14:tracePt t="6410" x="6054725" y="3581400"/>
          <p14:tracePt t="6426" x="6062663" y="3633788"/>
          <p14:tracePt t="6444" x="6062663" y="3670300"/>
          <p14:tracePt t="6460" x="6062663" y="3732213"/>
          <p14:tracePt t="6476" x="6062663" y="3795713"/>
          <p14:tracePt t="6493" x="6037263" y="3911600"/>
          <p14:tracePt t="6510" x="6010275" y="3965575"/>
          <p14:tracePt t="6526" x="5991225" y="4000500"/>
          <p14:tracePt t="6543" x="5956300" y="4037013"/>
          <p14:tracePt t="6560" x="5938838" y="4044950"/>
          <p14:tracePt t="6576" x="5919788" y="4054475"/>
          <p14:tracePt t="6593" x="5884863" y="4071938"/>
          <p14:tracePt t="6610" x="5848350" y="4081463"/>
          <p14:tracePt t="6626" x="5813425" y="4089400"/>
          <p14:tracePt t="6643" x="5688013" y="4089400"/>
          <p14:tracePt t="6660" x="5616575" y="4081463"/>
          <p14:tracePt t="6676" x="5562600" y="4044950"/>
          <p14:tracePt t="6693" x="5465763" y="3965575"/>
          <p14:tracePt t="6710" x="5419725" y="3919538"/>
          <p14:tracePt t="6726" x="5357813" y="3867150"/>
          <p14:tracePt t="6743" x="5313363" y="3822700"/>
          <p14:tracePt t="6759" x="5251450" y="3714750"/>
          <p14:tracePt t="6777" x="5214938" y="3670300"/>
          <p14:tracePt t="6793" x="5180013" y="3643313"/>
          <p14:tracePt t="6809" x="5133975" y="3608388"/>
          <p14:tracePt t="6828" x="5108575" y="3589338"/>
          <p14:tracePt t="6843" x="5089525" y="3581400"/>
          <p14:tracePt t="6860" x="5037138" y="3562350"/>
          <p14:tracePt t="6877" x="4991100" y="3562350"/>
          <p14:tracePt t="6893" x="4956175" y="3554413"/>
          <p14:tracePt t="6910" x="4857750" y="3554413"/>
          <p14:tracePt t="6927" x="4813300" y="3554413"/>
          <p14:tracePt t="6943" x="4776788" y="3554413"/>
          <p14:tracePt t="6959" x="4751388" y="3562350"/>
          <p14:tracePt t="6976" x="4714875" y="3571875"/>
          <p14:tracePt t="6993" x="4705350" y="3571875"/>
          <p14:tracePt t="7010" x="4687888" y="3581400"/>
          <p14:tracePt t="7026" x="4633913" y="3633788"/>
          <p14:tracePt t="7044" x="4608513" y="3652838"/>
          <p14:tracePt t="7060" x="4572000" y="3679825"/>
          <p14:tracePt t="7077" x="4537075" y="3714750"/>
          <p14:tracePt t="7095" x="4527550" y="3724275"/>
          <p14:tracePt t="7111" x="4518025" y="3741738"/>
          <p14:tracePt t="7127" x="4500563" y="3768725"/>
          <p14:tracePt t="7145" x="4491038" y="3776663"/>
          <p14:tracePt t="7159" x="4483100" y="3786188"/>
          <p14:tracePt t="7177" x="4473575" y="3813175"/>
          <p14:tracePt t="7194" x="4465638" y="3857625"/>
          <p14:tracePt t="7211" x="4465638" y="3884613"/>
          <p14:tracePt t="7227" x="4456113" y="3911600"/>
          <p14:tracePt t="7245" x="4456113" y="3946525"/>
          <p14:tracePt t="7261" x="4456113" y="3965575"/>
          <p14:tracePt t="7277" x="4456113" y="3973513"/>
          <p14:tracePt t="7294" x="4456113" y="4017963"/>
          <p14:tracePt t="7311" x="4456113" y="4027488"/>
          <p14:tracePt t="7336" x="4456113" y="4037013"/>
          <p14:tracePt t="7348" x="4465638" y="4037013"/>
          <p14:tracePt t="7412" x="4465638" y="4027488"/>
          <p14:tracePt t="7451" x="4473575" y="4027488"/>
          <p14:tracePt t="7463" x="4473575" y="4017963"/>
          <p14:tracePt t="7477" x="4473575" y="4010025"/>
          <p14:tracePt t="7489" x="4483100" y="4000500"/>
          <p14:tracePt t="7500" x="4483100" y="3990975"/>
          <p14:tracePt t="7526" x="4491038" y="3990975"/>
          <p14:tracePt t="7538" x="4491038" y="3973513"/>
          <p14:tracePt t="7551" x="4491038" y="3965575"/>
          <p14:tracePt t="7564" x="4510088" y="3956050"/>
          <p14:tracePt t="7577" x="4518025" y="3911600"/>
          <p14:tracePt t="7594" x="4554538" y="3867150"/>
          <p14:tracePt t="7610" x="4589463" y="3822700"/>
          <p14:tracePt t="7627" x="4670425" y="3732213"/>
          <p14:tracePt t="7645" x="4724400" y="3697288"/>
          <p14:tracePt t="7661" x="4786313" y="3660775"/>
          <p14:tracePt t="7678" x="4894263" y="3554413"/>
          <p14:tracePt t="7695" x="4973638" y="3517900"/>
          <p14:tracePt t="7711" x="5054600" y="3490913"/>
          <p14:tracePt t="7728" x="5214938" y="3438525"/>
          <p14:tracePt t="7745" x="5276850" y="3429000"/>
          <p14:tracePt t="7761" x="5330825" y="3429000"/>
          <p14:tracePt t="7778" x="5456238" y="3411538"/>
          <p14:tracePt t="7795" x="5500688" y="3411538"/>
          <p14:tracePt t="7811" x="5545138" y="3411538"/>
          <p14:tracePt t="7828" x="5581650" y="3411538"/>
          <p14:tracePt t="7828" x="5616575" y="3411538"/>
          <p14:tracePt t="7847" x="5670550" y="3411538"/>
          <p14:tracePt t="7861" x="5705475" y="3411538"/>
          <p14:tracePt t="7877" x="5751513" y="3411538"/>
          <p14:tracePt t="7895" x="5830888" y="3411538"/>
          <p14:tracePt t="7912" x="5867400" y="3411538"/>
          <p14:tracePt t="7928" x="5911850" y="3411538"/>
          <p14:tracePt t="7944" x="5991225" y="3438525"/>
          <p14:tracePt t="7962" x="6037263" y="3455988"/>
          <p14:tracePt t="7978" x="6072188" y="3465513"/>
          <p14:tracePt t="7995" x="6143625" y="3500438"/>
          <p14:tracePt t="8012" x="6161088" y="3517900"/>
          <p14:tracePt t="8028" x="6188075" y="3527425"/>
          <p14:tracePt t="8044" x="6205538" y="3536950"/>
          <p14:tracePt t="8061" x="6232525" y="3589338"/>
          <p14:tracePt t="8078" x="6251575" y="3598863"/>
          <p14:tracePt t="8094" x="6251575" y="3616325"/>
          <p14:tracePt t="8111" x="6269038" y="3652838"/>
          <p14:tracePt t="8128" x="6269038" y="3670300"/>
          <p14:tracePt t="8144" x="6269038" y="3687763"/>
          <p14:tracePt t="8161" x="6269038" y="3714750"/>
          <p14:tracePt t="8177" x="6269038" y="3724275"/>
          <p14:tracePt t="8193" x="6269038" y="3741738"/>
          <p14:tracePt t="8210" x="6269038" y="3751263"/>
          <p14:tracePt t="8229" x="6251575" y="3759200"/>
          <p14:tracePt t="8252" x="6232525" y="3759200"/>
          <p14:tracePt t="8264" x="6205538" y="3768725"/>
          <p14:tracePt t="8278" x="6153150" y="3776663"/>
          <p14:tracePt t="8293" x="6089650" y="3786188"/>
          <p14:tracePt t="8310" x="6027738" y="3795713"/>
          <p14:tracePt t="8327" x="5938838" y="3795713"/>
          <p14:tracePt t="8344" x="5894388" y="3795713"/>
          <p14:tracePt t="8360" x="5830888" y="3795713"/>
          <p14:tracePt t="8376" x="5724525" y="3759200"/>
          <p14:tracePt t="8394" x="5688013" y="3751263"/>
          <p14:tracePt t="8410" x="5653088" y="3741738"/>
          <p14:tracePt t="8427" x="5616575" y="3741738"/>
          <p14:tracePt t="8443" x="5599113" y="3732213"/>
          <p14:tracePt t="8460" x="5581650" y="3732213"/>
          <p14:tracePt t="8477" x="5518150" y="3724275"/>
          <p14:tracePt t="8494" x="5491163" y="3724275"/>
          <p14:tracePt t="8510" x="5473700" y="3724275"/>
          <p14:tracePt t="8526" x="5446713" y="3724275"/>
          <p14:tracePt t="8543" x="5394325" y="3724275"/>
          <p14:tracePt t="8560" x="5348288" y="3724275"/>
          <p14:tracePt t="8577" x="5295900" y="3741738"/>
          <p14:tracePt t="8594" x="5214938" y="3768725"/>
          <p14:tracePt t="8610" x="5187950" y="3776663"/>
          <p14:tracePt t="8627" x="5160963" y="3786188"/>
          <p14:tracePt t="8643" x="5116513" y="3803650"/>
          <p14:tracePt t="8660" x="5099050" y="3822700"/>
          <p14:tracePt t="8677" x="5089525" y="3830638"/>
          <p14:tracePt t="8693" x="5072063" y="3830638"/>
          <p14:tracePt t="8710" x="5054600" y="3848100"/>
          <p14:tracePt t="8727" x="5045075" y="3857625"/>
          <p14:tracePt t="8749" x="5037138" y="3857625"/>
          <p14:tracePt t="8762" x="5037138" y="3867150"/>
          <p14:tracePt t="8777" x="5037138" y="3875088"/>
          <p14:tracePt t="8813" x="5027613" y="3884613"/>
          <p14:tracePt t="8826" x="5027613" y="3894138"/>
          <p14:tracePt t="8851" x="5018088" y="3894138"/>
          <p14:tracePt t="8864" x="5018088" y="3911600"/>
          <p14:tracePt t="8877" x="5018088" y="3919538"/>
          <p14:tracePt t="8953" x="5018088" y="3929063"/>
          <p14:tracePt t="9004" x="5010150" y="3911600"/>
          <p14:tracePt t="9119" x="5000625" y="3902075"/>
          <p14:tracePt t="9132" x="4991100" y="3875088"/>
          <p14:tracePt t="9144" x="4973638" y="3822700"/>
          <p14:tracePt t="9157" x="4946650" y="3732213"/>
          <p14:tracePt t="9170" x="4884738" y="3554413"/>
          <p14:tracePt t="9182" x="4857750" y="3429000"/>
          <p14:tracePt t="9195" x="4840288" y="3348038"/>
          <p14:tracePt t="9211" x="4840288" y="3313113"/>
          <p14:tracePt t="9228" x="4830763" y="3276600"/>
          <p14:tracePt t="9244" x="4830763" y="3241675"/>
          <p14:tracePt t="9261" x="4830763" y="3232150"/>
          <p14:tracePt t="9278" x="4830763" y="3224213"/>
          <p14:tracePt t="9294" x="4830763" y="3205163"/>
          <p14:tracePt t="9311" x="4840288" y="3197225"/>
          <p14:tracePt t="9386" x="4857750" y="3197225"/>
          <p14:tracePt t="9399" x="4875213" y="3197225"/>
          <p14:tracePt t="9411" x="4884738" y="3187700"/>
          <p14:tracePt t="9426" x="4911725" y="3187700"/>
          <p14:tracePt t="9437" x="4929188" y="3179763"/>
          <p14:tracePt t="9450" x="4946650" y="3179763"/>
          <p14:tracePt t="9463" x="4965700" y="3179763"/>
          <p14:tracePt t="9478" x="4983163" y="3170238"/>
          <p14:tracePt t="9494" x="5000625" y="3160713"/>
          <p14:tracePt t="9511" x="5045075" y="3143250"/>
          <p14:tracePt t="9529" x="5072063" y="3143250"/>
          <p14:tracePt t="9543" x="5099050" y="3143250"/>
          <p14:tracePt t="9560" x="5153025" y="3133725"/>
          <p14:tracePt t="9577" x="5170488" y="3133725"/>
          <p14:tracePt t="9594" x="5187950" y="3133725"/>
          <p14:tracePt t="9610" x="5205413" y="3133725"/>
          <p14:tracePt t="9627" x="5232400" y="3133725"/>
          <p14:tracePt t="9644" x="5241925" y="3133725"/>
          <p14:tracePt t="9660" x="5268913" y="3133725"/>
          <p14:tracePt t="9677" x="5295900" y="3125788"/>
          <p14:tracePt t="9694" x="5303838" y="3125788"/>
          <p14:tracePt t="9711" x="5322888" y="3116263"/>
          <p14:tracePt t="9728" x="5340350" y="3116263"/>
          <p14:tracePt t="9745" x="5348288" y="3116263"/>
          <p14:tracePt t="9762" x="5357813" y="3116263"/>
          <p14:tracePt t="9778" x="5357813" y="3108325"/>
          <p14:tracePt t="9820" x="5357813" y="3098800"/>
          <p14:tracePt t="9921" x="5357813" y="3089275"/>
          <p14:tracePt t="9934" x="5357813" y="3081338"/>
          <p14:tracePt t="9946" x="5357813" y="3071813"/>
          <p14:tracePt t="9985" x="5357813" y="3062288"/>
          <p14:tracePt t="10138" x="5367338" y="3062288"/>
          <p14:tracePt t="10164" x="5367338" y="3054350"/>
          <p14:tracePt t="10176" x="5384800" y="3054350"/>
          <p14:tracePt t="10189" x="5402263" y="3054350"/>
          <p14:tracePt t="10201" x="5419725" y="3054350"/>
          <p14:tracePt t="10214" x="5456238" y="3044825"/>
          <p14:tracePt t="10228" x="5510213" y="3044825"/>
          <p14:tracePt t="10245" x="5554663" y="3044825"/>
          <p14:tracePt t="10261" x="5589588" y="3044825"/>
          <p14:tracePt t="10279" x="5599113" y="3044825"/>
          <p14:tracePt t="10294" x="5608638" y="3044825"/>
          <p14:tracePt t="10311" x="5616575" y="3044825"/>
          <p14:tracePt t="10342" x="5626100" y="3044825"/>
          <p14:tracePt t="10367" x="5634038" y="3044825"/>
          <p14:tracePt t="10380" x="5653088" y="3044825"/>
          <p14:tracePt t="10393" x="5670550" y="3044825"/>
          <p14:tracePt t="10405" x="5688013" y="3044825"/>
          <p14:tracePt t="10418" x="5705475" y="3044825"/>
          <p14:tracePt t="10431" x="5724525" y="3044825"/>
          <p14:tracePt t="10444" x="5751513" y="3044825"/>
          <p14:tracePt t="10461" x="5776913" y="3044825"/>
          <p14:tracePt t="10478" x="5803900" y="3044825"/>
          <p14:tracePt t="10496" x="5813425" y="3044825"/>
          <p14:tracePt t="10513" x="5830888" y="3044825"/>
          <p14:tracePt t="10532" x="5840413" y="3044825"/>
          <p14:tracePt t="10558" x="5857875" y="3044825"/>
          <p14:tracePt t="10570" x="5867400" y="3044825"/>
          <p14:tracePt t="10583" x="5875338" y="3044825"/>
          <p14:tracePt t="10596" x="5894388" y="3044825"/>
          <p14:tracePt t="10611" x="5902325" y="3044825"/>
          <p14:tracePt t="10627" x="5911850" y="3044825"/>
          <p14:tracePt t="10643" x="5919788" y="3044825"/>
          <p14:tracePt t="10661" x="5929313" y="3044825"/>
          <p14:tracePt t="10724" x="5938838" y="3044825"/>
          <p14:tracePt t="10762" x="5946775" y="3054350"/>
          <p14:tracePt t="10775" x="5956300" y="3054350"/>
          <p14:tracePt t="10813" x="5965825" y="3054350"/>
          <p14:tracePt t="10864" x="5965825" y="3062288"/>
          <p14:tracePt t="10902" x="5965825" y="3071813"/>
          <p14:tracePt t="10940" x="5965825" y="3081338"/>
          <p14:tracePt t="10953" x="5956300" y="3089275"/>
          <p14:tracePt t="10979" x="5929313" y="3108325"/>
          <p14:tracePt t="10991" x="5902325" y="3125788"/>
          <p14:tracePt t="11004" x="5884863" y="3152775"/>
          <p14:tracePt t="11017" x="5875338" y="3160713"/>
          <p14:tracePt t="11030" x="5867400" y="3170238"/>
          <p14:tracePt t="11044" x="5857875" y="3170238"/>
          <p14:tracePt t="11061" x="5848350" y="3179763"/>
          <p14:tracePt t="11077" x="5830888" y="3187700"/>
          <p14:tracePt t="11094" x="5822950" y="3197225"/>
          <p14:tracePt t="11119" x="5813425" y="3205163"/>
          <p14:tracePt t="11144" x="5803900" y="3205163"/>
          <p14:tracePt t="11169" x="5803900" y="3214688"/>
          <p14:tracePt t="11182" x="5803900" y="3224213"/>
          <p14:tracePt t="11208" x="5803900" y="3241675"/>
          <p14:tracePt t="11220" x="5803900" y="3259138"/>
          <p14:tracePt t="11246" x="5803900" y="3268663"/>
          <p14:tracePt t="11260" x="5803900" y="3276600"/>
          <p14:tracePt t="11271" x="5813425" y="3286125"/>
          <p14:tracePt t="11284" x="5813425" y="3295650"/>
          <p14:tracePt t="11297" x="5830888" y="3313113"/>
          <p14:tracePt t="11312" x="5848350" y="3330575"/>
          <p14:tracePt t="11335" x="5857875" y="3330575"/>
          <p14:tracePt t="11348" x="5867400" y="3340100"/>
          <p14:tracePt t="11361" x="5875338" y="3340100"/>
          <p14:tracePt t="11377" x="5884863" y="3348038"/>
          <p14:tracePt t="11394" x="5902325" y="3357563"/>
          <p14:tracePt t="11411" x="5911850" y="3357563"/>
          <p14:tracePt t="11428" x="5919788" y="3367088"/>
          <p14:tracePt t="11445" x="5929313" y="3375025"/>
          <p14:tracePt t="11461" x="5938838" y="3384550"/>
          <p14:tracePt t="11479" x="5956300" y="3384550"/>
          <p14:tracePt t="11494" x="5956300" y="3394075"/>
          <p14:tracePt t="11511" x="5965825" y="3402013"/>
          <p14:tracePt t="11528" x="5973763" y="3411538"/>
          <p14:tracePt t="11551" x="5983288" y="3411538"/>
          <p14:tracePt t="11564" x="5983288" y="3419475"/>
          <p14:tracePt t="11577" x="5991225" y="3419475"/>
          <p14:tracePt t="11594" x="5991225" y="3429000"/>
          <p14:tracePt t="11628" x="6000750" y="3429000"/>
          <p14:tracePt t="11640" x="6000750" y="3438525"/>
          <p14:tracePt t="11653" x="6010275" y="3455988"/>
          <p14:tracePt t="11666" x="6010275" y="3465513"/>
          <p14:tracePt t="11692" x="6010275" y="3473450"/>
          <p14:tracePt t="11704" x="6010275" y="3482975"/>
          <p14:tracePt t="11717" x="6010275" y="3490913"/>
          <p14:tracePt t="11755" x="6010275" y="3500438"/>
          <p14:tracePt t="11933" x="6010275" y="3509963"/>
          <p14:tracePt t="12048" x="6000750" y="3517900"/>
          <p14:tracePt t="12112" x="5983288" y="3527425"/>
          <p14:tracePt t="12125" x="5956300" y="3527425"/>
          <p14:tracePt t="12138" x="5929313" y="3544888"/>
          <p14:tracePt t="12150" x="5902325" y="3562350"/>
          <p14:tracePt t="12163" x="5875338" y="3562350"/>
          <p14:tracePt t="12178" x="5857875" y="3571875"/>
          <p14:tracePt t="12195" x="5848350" y="3581400"/>
          <p14:tracePt t="12212" x="5830888" y="3589338"/>
          <p14:tracePt t="12228" x="5822950" y="3589338"/>
          <p14:tracePt t="12245" x="5822950" y="3598863"/>
          <p14:tracePt t="12262" x="5795963" y="3625850"/>
          <p14:tracePt t="12278" x="5776913" y="3625850"/>
          <p14:tracePt t="12294" x="5768975" y="3643313"/>
          <p14:tracePt t="12311" x="5751513" y="3660775"/>
          <p14:tracePt t="12328" x="5697538" y="3705225"/>
          <p14:tracePt t="12344" x="5661025" y="3732213"/>
          <p14:tracePt t="12361" x="5634038" y="3751263"/>
          <p14:tracePt t="12377" x="5589588" y="3786188"/>
          <p14:tracePt t="12395" x="5554663" y="3803650"/>
          <p14:tracePt t="12412" x="5518150" y="3857625"/>
          <p14:tracePt t="12428" x="5419725" y="3965575"/>
          <p14:tracePt t="12446" x="5367338" y="4010025"/>
          <p14:tracePt t="12461" x="5330825" y="4037013"/>
          <p14:tracePt t="12478" x="5286375" y="4062413"/>
          <p14:tracePt t="12495" x="5268913" y="4081463"/>
          <p14:tracePt t="12511" x="5259388" y="4089400"/>
          <p14:tracePt t="12527" x="5232400" y="4089400"/>
          <p14:tracePt t="12544" x="5205413" y="4108450"/>
          <p14:tracePt t="12562" x="5187950" y="4116388"/>
          <p14:tracePt t="12578" x="5170488" y="4116388"/>
          <p14:tracePt t="12594" x="5143500" y="4116388"/>
          <p14:tracePt t="12611" x="5126038" y="4116388"/>
          <p14:tracePt t="12627" x="5116513" y="4116388"/>
          <p14:tracePt t="12647" x="5099050" y="4116388"/>
          <p14:tracePt t="12661" x="5089525" y="4116388"/>
          <p14:tracePt t="12677" x="5081588" y="4116388"/>
          <p14:tracePt t="12695" x="5062538" y="4116388"/>
          <p14:tracePt t="12711" x="5054600" y="4116388"/>
          <p14:tracePt t="12728" x="5045075" y="4116388"/>
          <p14:tracePt t="12744" x="5037138" y="4116388"/>
          <p14:tracePt t="12761" x="5010150" y="4089400"/>
          <p14:tracePt t="12778" x="5010150" y="4071938"/>
          <p14:tracePt t="12794" x="4983163" y="4037013"/>
          <p14:tracePt t="12811" x="4965700" y="3990975"/>
          <p14:tracePt t="12828" x="4946650" y="3965575"/>
          <p14:tracePt t="12844" x="4929188" y="3938588"/>
          <p14:tracePt t="12861" x="4911725" y="3884613"/>
          <p14:tracePt t="12878" x="4902200" y="3867150"/>
          <p14:tracePt t="12894" x="4902200" y="3848100"/>
          <p14:tracePt t="12913" x="4884738" y="3803650"/>
          <p14:tracePt t="12928" x="4867275" y="3768725"/>
          <p14:tracePt t="12945" x="4867275" y="3741738"/>
          <p14:tracePt t="12961" x="4857750" y="3714750"/>
          <p14:tracePt t="12961" x="4848225" y="3660775"/>
          <p14:tracePt t="12979" x="4840288" y="3598863"/>
          <p14:tracePt t="12994" x="4840288" y="3562350"/>
          <p14:tracePt t="13011" x="4840288" y="3527425"/>
          <p14:tracePt t="13027" x="4840288" y="3465513"/>
          <p14:tracePt t="13045" x="4840288" y="3446463"/>
          <p14:tracePt t="13061" x="4840288" y="3429000"/>
          <p14:tracePt t="13078" x="4840288" y="3402013"/>
          <p14:tracePt t="13095" x="4840288" y="3394075"/>
          <p14:tracePt t="13111" x="4848225" y="3384550"/>
          <p14:tracePt t="13128" x="4857750" y="3367088"/>
          <p14:tracePt t="13145" x="4857750" y="3348038"/>
          <p14:tracePt t="13161" x="4857750" y="3340100"/>
          <p14:tracePt t="13177" x="4867275" y="3330575"/>
          <p14:tracePt t="13194" x="4875213" y="3313113"/>
          <p14:tracePt t="13211" x="4884738" y="3295650"/>
          <p14:tracePt t="13228" x="4884738" y="3286125"/>
          <p14:tracePt t="13246" x="4884738" y="3268663"/>
          <p14:tracePt t="13261" x="4894263" y="3259138"/>
          <p14:tracePt t="13277" x="4894263" y="3241675"/>
          <p14:tracePt t="13294" x="4902200" y="3187700"/>
          <p14:tracePt t="13311" x="4919663" y="3152775"/>
          <p14:tracePt t="13328" x="4919663" y="3125788"/>
          <p14:tracePt t="13344" x="4929188" y="3089275"/>
          <p14:tracePt t="13362" x="4938713" y="3081338"/>
          <p14:tracePt t="13386" x="4938713" y="3071813"/>
          <p14:tracePt t="13399" x="4956175" y="3062288"/>
          <p14:tracePt t="13527" x="4965700" y="3062288"/>
          <p14:tracePt t="13539" x="4973638" y="3062288"/>
          <p14:tracePt t="13552" x="5000625" y="3062288"/>
          <p14:tracePt t="13565" x="5027613" y="3062288"/>
          <p14:tracePt t="13579" x="5072063" y="3062288"/>
          <p14:tracePt t="13595" x="5099050" y="3062288"/>
          <p14:tracePt t="13612" x="5126038" y="3062288"/>
          <p14:tracePt t="13630" x="5133975" y="3062288"/>
          <p14:tracePt t="13645" x="5153025" y="3062288"/>
          <p14:tracePt t="13662" x="5170488" y="3062288"/>
          <p14:tracePt t="13679" x="5205413" y="3071813"/>
          <p14:tracePt t="13696" x="5224463" y="3081338"/>
          <p14:tracePt t="13712" x="5251450" y="3098800"/>
          <p14:tracePt t="13729" x="5303838" y="3143250"/>
          <p14:tracePt t="13746" x="5330825" y="3160713"/>
          <p14:tracePt t="13762" x="5367338" y="3205163"/>
          <p14:tracePt t="13779" x="5429250" y="3268663"/>
          <p14:tracePt t="13796" x="5446713" y="3276600"/>
          <p14:tracePt t="13812" x="5465763" y="3303588"/>
          <p14:tracePt t="13829" x="5500688" y="3340100"/>
          <p14:tracePt t="13846" x="5518150" y="3340100"/>
          <p14:tracePt t="13862" x="5537200" y="3348038"/>
          <p14:tracePt t="13879" x="5554663" y="3357563"/>
          <p14:tracePt t="13896" x="5589588" y="3367088"/>
          <p14:tracePt t="13912" x="5599113" y="3375025"/>
          <p14:tracePt t="13931" x="5616575" y="3375025"/>
          <p14:tracePt t="13946" x="5670550" y="3384550"/>
          <p14:tracePt t="13963" x="5680075" y="3384550"/>
          <p14:tracePt t="13979" x="5697538" y="3384550"/>
          <p14:tracePt t="13996" x="5741988" y="3384550"/>
          <p14:tracePt t="14013" x="5768975" y="3394075"/>
          <p14:tracePt t="14029" x="5803900" y="3394075"/>
          <p14:tracePt t="14045" x="5867400" y="3411538"/>
          <p14:tracePt t="14062" x="5894388" y="3411538"/>
          <p14:tracePt t="14078" x="5902325" y="3411538"/>
          <p14:tracePt t="14094" x="5919788" y="3419475"/>
          <p14:tracePt t="14112" x="5929313" y="3438525"/>
          <p14:tracePt t="14128" x="5929313" y="3446463"/>
          <p14:tracePt t="14144" x="5929313" y="3465513"/>
          <p14:tracePt t="14161" x="5919788" y="3571875"/>
          <p14:tracePt t="14179" x="5875338" y="3652838"/>
          <p14:tracePt t="14194" x="5840413" y="3714750"/>
          <p14:tracePt t="14212" x="5751513" y="3822700"/>
          <p14:tracePt t="14229" x="5724525" y="3894138"/>
          <p14:tracePt t="14244" x="5705475" y="3919538"/>
          <p14:tracePt t="14261" x="5670550" y="3965575"/>
          <p14:tracePt t="14279" x="5653088" y="3990975"/>
          <p14:tracePt t="14294" x="5626100" y="4000500"/>
          <p14:tracePt t="14311" x="5599113" y="4027488"/>
          <p14:tracePt t="14328" x="5527675" y="4054475"/>
          <p14:tracePt t="14345" x="5483225" y="4098925"/>
          <p14:tracePt t="14361" x="5456238" y="4125913"/>
          <p14:tracePt t="14378" x="5411788" y="4179888"/>
          <p14:tracePt t="14395" x="5384800" y="4197350"/>
          <p14:tracePt t="14411" x="5367338" y="4232275"/>
          <p14:tracePt t="14428" x="5340350" y="4259263"/>
          <p14:tracePt t="14446" x="5330825" y="4276725"/>
          <p14:tracePt t="14461" x="5322888" y="4295775"/>
          <p14:tracePt t="14478" x="5295900" y="4348163"/>
          <p14:tracePt t="14496" x="5286375" y="4375150"/>
          <p14:tracePt t="14511" x="5268913" y="4402138"/>
          <p14:tracePt t="14528" x="5251450" y="4438650"/>
          <p14:tracePt t="14544" x="5197475" y="4473575"/>
          <p14:tracePt t="14562" x="5180013" y="4491038"/>
          <p14:tracePt t="14578" x="5153025" y="4500563"/>
          <p14:tracePt t="14595" x="5081588" y="4527550"/>
          <p14:tracePt t="14612" x="4991100" y="4545013"/>
          <p14:tracePt t="14628" x="4894263" y="4554538"/>
          <p14:tracePt t="14644" x="4732338" y="4562475"/>
          <p14:tracePt t="14662" x="4652963" y="4562475"/>
          <p14:tracePt t="14678" x="4562475" y="4562475"/>
          <p14:tracePt t="14695" x="4465638" y="4562475"/>
          <p14:tracePt t="14712" x="4419600" y="4554538"/>
          <p14:tracePt t="14728" x="4367213" y="4537075"/>
          <p14:tracePt t="14744" x="4313238" y="4510088"/>
          <p14:tracePt t="14761" x="4224338" y="4465638"/>
          <p14:tracePt t="14778" x="4179888" y="4438650"/>
          <p14:tracePt t="14794" x="4143375" y="4419600"/>
          <p14:tracePt t="14811" x="4098925" y="4384675"/>
          <p14:tracePt t="14829" x="4062413" y="4375150"/>
          <p14:tracePt t="14845" x="4017963" y="4340225"/>
          <p14:tracePt t="14861" x="3946525" y="4286250"/>
          <p14:tracePt t="14879" x="3919538" y="4276725"/>
          <p14:tracePt t="14895" x="3902075" y="4268788"/>
          <p14:tracePt t="14911" x="3848100" y="4259263"/>
          <p14:tracePt t="14928" x="3830638" y="4251325"/>
          <p14:tracePt t="14945" x="3813175" y="4251325"/>
          <p14:tracePt t="14962" x="3795713" y="4251325"/>
          <p14:tracePt t="14978" x="3759200" y="4251325"/>
          <p14:tracePt t="14995" x="3751263" y="4251325"/>
          <p14:tracePt t="15011" x="3741738" y="4251325"/>
          <p14:tracePt t="15028" x="3724275" y="4251325"/>
          <p14:tracePt t="15046" x="3714750" y="4251325"/>
          <p14:tracePt t="15107" x="3714750" y="4241800"/>
          <p14:tracePt t="15286" x="3714750" y="4232275"/>
          <p14:tracePt t="15324" x="3714750" y="4224338"/>
          <p14:tracePt t="15337" x="3714750" y="4214813"/>
          <p14:tracePt t="15350" x="3714750" y="4197350"/>
          <p14:tracePt t="15375" x="3714750" y="4187825"/>
          <p14:tracePt t="15388" x="3714750" y="4179888"/>
          <p14:tracePt t="15401" x="3714750" y="4160838"/>
          <p14:tracePt t="15414" x="3714750" y="4133850"/>
          <p14:tracePt t="15429" x="3714750" y="4089400"/>
          <p14:tracePt t="15446" x="3714750" y="4062413"/>
          <p14:tracePt t="15462" x="3714750" y="4027488"/>
          <p14:tracePt t="15480" x="3714750" y="4010025"/>
          <p14:tracePt t="15496" x="3714750" y="3990975"/>
          <p14:tracePt t="15513" x="3724275" y="3965575"/>
          <p14:tracePt t="15530" x="3724275" y="3946525"/>
          <p14:tracePt t="15545" x="3732213" y="3938588"/>
          <p14:tracePt t="15562" x="3751263" y="3911600"/>
          <p14:tracePt t="15579" x="3786188" y="3848100"/>
          <p14:tracePt t="15596" x="3822700" y="3813175"/>
          <p14:tracePt t="15611" x="3848100" y="3786188"/>
          <p14:tracePt t="15628" x="3938588" y="3724275"/>
          <p14:tracePt t="15646" x="3973513" y="3687763"/>
          <p14:tracePt t="15662" x="4017963" y="3660775"/>
          <p14:tracePt t="15678" x="4071938" y="3633788"/>
          <p14:tracePt t="15696" x="4098925" y="3616325"/>
          <p14:tracePt t="15712" x="4125913" y="3616325"/>
          <p14:tracePt t="15729" x="4187825" y="3581400"/>
          <p14:tracePt t="15747" x="4224338" y="3562350"/>
          <p14:tracePt t="15763" x="4268788" y="3544888"/>
          <p14:tracePt t="15779" x="4330700" y="3536950"/>
          <p14:tracePt t="15797" x="4367213" y="3527425"/>
          <p14:tracePt t="15812" x="4402138" y="3517900"/>
          <p14:tracePt t="15829" x="4429125" y="3509963"/>
          <p14:tracePt t="15846" x="4527550" y="3509963"/>
          <p14:tracePt t="15862" x="4598988" y="3509963"/>
          <p14:tracePt t="15878" x="4670425" y="3500438"/>
          <p14:tracePt t="15895" x="4776788" y="3500438"/>
          <p14:tracePt t="15913" x="4848225" y="3500438"/>
          <p14:tracePt t="15929" x="4919663" y="3500438"/>
          <p14:tracePt t="15945" x="5037138" y="3500438"/>
          <p14:tracePt t="15964" x="5099050" y="3500438"/>
          <p14:tracePt t="15979" x="5170488" y="3500438"/>
          <p14:tracePt t="15995" x="5251450" y="3500438"/>
          <p14:tracePt t="16012" x="5375275" y="3500438"/>
          <p14:tracePt t="16029" x="5438775" y="3500438"/>
          <p14:tracePt t="16045" x="5500688" y="3500438"/>
          <p14:tracePt t="16062" x="5643563" y="3517900"/>
          <p14:tracePt t="16079" x="5705475" y="3527425"/>
          <p14:tracePt t="16096" x="5768975" y="3536950"/>
          <p14:tracePt t="16112" x="5875338" y="3544888"/>
          <p14:tracePt t="16129" x="5938838" y="3554413"/>
          <p14:tracePt t="16145" x="5983288" y="3554413"/>
          <p14:tracePt t="16162" x="6072188" y="3562350"/>
          <p14:tracePt t="16179" x="6116638" y="3571875"/>
          <p14:tracePt t="16196" x="6170613" y="3581400"/>
          <p14:tracePt t="16212" x="6286500" y="3589338"/>
          <p14:tracePt t="16229" x="6330950" y="3598863"/>
          <p14:tracePt t="16245" x="6384925" y="3598863"/>
          <p14:tracePt t="16262" x="6438900" y="3608388"/>
          <p14:tracePt t="16279" x="6518275" y="3625850"/>
          <p14:tracePt t="16297" x="6527800" y="3625850"/>
          <p14:tracePt t="16312" x="6545263" y="3633788"/>
          <p14:tracePt t="16329" x="6572250" y="3652838"/>
          <p14:tracePt t="16346" x="6581775" y="3652838"/>
          <p14:tracePt t="16362" x="6599238" y="3660775"/>
          <p14:tracePt t="16379" x="6581775" y="3660775"/>
          <p14:tracePt t="16663" x="6554788" y="3670300"/>
          <p14:tracePt t="16675" x="6500813" y="3687763"/>
          <p14:tracePt t="16688" x="6411913" y="3714750"/>
          <p14:tracePt t="16701" x="6303963" y="3732213"/>
          <p14:tracePt t="16714" x="6215063" y="3768725"/>
          <p14:tracePt t="16729" x="6143625" y="3786188"/>
          <p14:tracePt t="16746" x="6054725" y="3803650"/>
          <p14:tracePt t="16763" x="5919788" y="3840163"/>
          <p14:tracePt t="16780" x="5848350" y="3857625"/>
          <p14:tracePt t="16796" x="5786438" y="3884613"/>
          <p14:tracePt t="16813" x="5626100" y="3956050"/>
          <p14:tracePt t="16830" x="5572125" y="3990975"/>
          <p14:tracePt t="16846" x="5518150" y="4017963"/>
          <p14:tracePt t="16863" x="5411788" y="4081463"/>
          <p14:tracePt t="16881" x="5340350" y="4116388"/>
          <p14:tracePt t="16896" x="5286375" y="4143375"/>
          <p14:tracePt t="16913" x="5259388" y="4160838"/>
          <p14:tracePt t="16929" x="5205413" y="4187825"/>
          <p14:tracePt t="16947" x="5187950" y="4214813"/>
          <p14:tracePt t="16963" x="5170488" y="4214813"/>
          <p14:tracePt t="16980" x="5153025" y="4232275"/>
          <p14:tracePt t="16996" x="5143500" y="4241800"/>
          <p14:tracePt t="17013" x="5143500" y="4251325"/>
          <p14:tracePt t="17029" x="5133975" y="4259263"/>
          <p14:tracePt t="17046" x="5126038" y="4259263"/>
          <p14:tracePt t="18129" x="5133975" y="4268788"/>
          <p14:tracePt t="18233" x="5143500" y="4268788"/>
          <p14:tracePt t="18283" x="5143500" y="4276725"/>
          <p14:tracePt t="18297" x="5153025" y="4276725"/>
          <p14:tracePt t="18322" x="5153025" y="4286250"/>
          <p14:tracePt t="18335" x="5160963" y="4286250"/>
          <p14:tracePt t="18347" x="5160963" y="4295775"/>
          <p14:tracePt t="18398" x="5170488" y="4295775"/>
          <p14:tracePt t="18412" x="5180013" y="4295775"/>
          <p14:tracePt t="18539" x="5180013" y="4303713"/>
          <p14:tracePt t="18641" x="5187950" y="4303713"/>
          <p14:tracePt t="18692" x="5187950" y="4313238"/>
          <p14:tracePt t="18781" x="5197475" y="4313238"/>
          <p14:tracePt t="18885" x="5197475" y="4303713"/>
          <p14:tracePt t="19432" x="5205413" y="4303713"/>
          <p14:tracePt t="19611" x="5205413" y="4295775"/>
          <p14:tracePt t="19931" x="5214938" y="42957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Acantholysis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4248" y="2034863"/>
            <a:ext cx="9079606" cy="41469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9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08"/>
    </mc:Choice>
    <mc:Fallback>
      <p:transition spd="slow" advTm="2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6" x="5197475" y="4295775"/>
          <p14:tracePt t="1197" x="5170488" y="4286250"/>
          <p14:tracePt t="1210" x="5116513" y="4276725"/>
          <p14:tracePt t="1222" x="5054600" y="4259263"/>
          <p14:tracePt t="1234" x="4983163" y="4241800"/>
          <p14:tracePt t="1247" x="4902200" y="4214813"/>
          <p14:tracePt t="1260" x="4803775" y="4197350"/>
          <p14:tracePt t="1273" x="4741863" y="4170363"/>
          <p14:tracePt t="1289" x="4679950" y="4152900"/>
          <p14:tracePt t="1305" x="4633913" y="4125913"/>
          <p14:tracePt t="1322" x="4562475" y="4054475"/>
          <p14:tracePt t="1340" x="4527550" y="4010025"/>
          <p14:tracePt t="1356" x="4510088" y="3973513"/>
          <p14:tracePt t="1373" x="4500563" y="3867150"/>
          <p14:tracePt t="1389" x="4491038" y="3803650"/>
          <p14:tracePt t="1405" x="4491038" y="3741738"/>
          <p14:tracePt t="1422" x="4491038" y="3679825"/>
          <p14:tracePt t="1439" x="4510088" y="3643313"/>
          <p14:tracePt t="1456" x="4527550" y="3616325"/>
          <p14:tracePt t="1473" x="4554538" y="3581400"/>
          <p14:tracePt t="1473" x="4625975" y="3536950"/>
          <p14:tracePt t="1490" x="4714875" y="3465513"/>
          <p14:tracePt t="1506" x="4830763" y="3402013"/>
          <p14:tracePt t="1523" x="4929188" y="3357563"/>
          <p14:tracePt t="1539" x="5153025" y="3322638"/>
          <p14:tracePt t="1556" x="5241925" y="3322638"/>
          <p14:tracePt t="1572" x="5348288" y="3322638"/>
          <p14:tracePt t="1589" x="5616575" y="3517900"/>
          <p14:tracePt t="1606" x="5741988" y="3652838"/>
          <p14:tracePt t="1622" x="5822950" y="3759200"/>
          <p14:tracePt t="1639" x="5938838" y="3973513"/>
          <p14:tracePt t="1656" x="5973763" y="4037013"/>
          <p14:tracePt t="1672" x="6000750" y="4071938"/>
          <p14:tracePt t="1689" x="6018213" y="4089400"/>
          <p14:tracePt t="1706" x="6045200" y="4125913"/>
          <p14:tracePt t="1723" x="6062663" y="4133850"/>
          <p14:tracePt t="1739" x="6072188" y="4152900"/>
          <p14:tracePt t="1739" x="6081713" y="4160838"/>
          <p14:tracePt t="1758" x="6081713" y="4170363"/>
          <p14:tracePt t="1773" x="6081713" y="4179888"/>
          <p14:tracePt t="2806" x="6062663" y="4179888"/>
          <p14:tracePt t="2932" x="6018213" y="4179888"/>
          <p14:tracePt t="2945" x="5902325" y="4160838"/>
          <p14:tracePt t="2958" x="5768975" y="4125913"/>
          <p14:tracePt t="2972" x="5616575" y="4089400"/>
          <p14:tracePt t="2983" x="5510213" y="4071938"/>
          <p14:tracePt t="2996" x="5419725" y="4054475"/>
          <p14:tracePt t="3009" x="5367338" y="4037013"/>
          <p14:tracePt t="3025" x="5330825" y="4017963"/>
          <p14:tracePt t="3039" x="5295900" y="4000500"/>
          <p14:tracePt t="3056" x="5259388" y="3983038"/>
          <p14:tracePt t="3073" x="5251450" y="3973513"/>
          <p14:tracePt t="3089" x="5241925" y="3965575"/>
          <p14:tracePt t="3106" x="5241925" y="3956050"/>
          <p14:tracePt t="3123" x="5241925" y="3946525"/>
          <p14:tracePt t="3140" x="5241925" y="3929063"/>
          <p14:tracePt t="3156" x="5241925" y="3919538"/>
          <p14:tracePt t="3173" x="5276850" y="3902075"/>
          <p14:tracePt t="3190" x="5330825" y="3884613"/>
          <p14:tracePt t="3206" x="5419725" y="3848100"/>
          <p14:tracePt t="3223" x="5608638" y="3795713"/>
          <p14:tracePt t="3240" x="5608638" y="3803650"/>
          <p14:tracePt t="3391" x="5608638" y="3830638"/>
          <p14:tracePt t="3403" x="5608638" y="3875088"/>
          <p14:tracePt t="3416" x="5599113" y="4027488"/>
          <p14:tracePt t="3429" x="5589588" y="4187825"/>
          <p14:tracePt t="3442" x="5562600" y="4375150"/>
          <p14:tracePt t="3457" x="5562600" y="4473575"/>
          <p14:tracePt t="3473" x="5562600" y="4537075"/>
          <p14:tracePt t="3490" x="5537200" y="4652963"/>
          <p14:tracePt t="3508" x="5500688" y="4759325"/>
          <p14:tracePt t="3524" x="5438775" y="4875213"/>
          <p14:tracePt t="3541" x="5286375" y="5062538"/>
          <p14:tracePt t="3558" x="5197475" y="5143500"/>
          <p14:tracePt t="3574" x="5089525" y="5232400"/>
          <p14:tracePt t="3590" x="4857750" y="5330825"/>
          <p14:tracePt t="3608" x="4759325" y="5357813"/>
          <p14:tracePt t="3624" x="4670425" y="5357813"/>
          <p14:tracePt t="3641" x="4608513" y="5367338"/>
          <p14:tracePt t="3657" x="4500563" y="5367338"/>
          <p14:tracePt t="3674" x="4473575" y="5367338"/>
          <p14:tracePt t="3690" x="4446588" y="5367338"/>
          <p14:tracePt t="3707" x="4411663" y="5340350"/>
          <p14:tracePt t="3725" x="4402138" y="5322888"/>
          <p14:tracePt t="3741" x="4394200" y="5313363"/>
          <p14:tracePt t="3757" x="4394200" y="5268913"/>
          <p14:tracePt t="3775" x="4384675" y="5232400"/>
          <p14:tracePt t="3790" x="4384675" y="5205413"/>
          <p14:tracePt t="3807" x="4375150" y="5180013"/>
          <p14:tracePt t="3823" x="4375150" y="5116513"/>
          <p14:tracePt t="3841" x="4384675" y="5081588"/>
          <p14:tracePt t="3857" x="4419600" y="5010150"/>
          <p14:tracePt t="3874" x="4687888" y="4795838"/>
          <p14:tracePt t="3891" x="4956175" y="4625975"/>
          <p14:tracePt t="3907" x="5286375" y="4473575"/>
          <p14:tracePt t="3924" x="5680075" y="4322763"/>
          <p14:tracePt t="3941" x="5786438" y="4295775"/>
          <p14:tracePt t="3958" x="5884863" y="4286250"/>
          <p14:tracePt t="3974" x="5991225" y="4268788"/>
          <p14:tracePt t="3991" x="6018213" y="4268788"/>
          <p14:tracePt t="4008" x="6027738" y="4268788"/>
          <p14:tracePt t="4024" x="6054725" y="4268788"/>
          <p14:tracePt t="4042" x="6062663" y="4268788"/>
          <p14:tracePt t="4056" x="6072188" y="4268788"/>
          <p14:tracePt t="4073" x="6062663" y="4268788"/>
          <p14:tracePt t="4385" x="6045200" y="4268788"/>
          <p14:tracePt t="4398" x="6018213" y="4268788"/>
          <p14:tracePt t="4410" x="5991225" y="4268788"/>
          <p14:tracePt t="4424" x="5956300" y="4259263"/>
          <p14:tracePt t="4441" x="5911850" y="4241800"/>
          <p14:tracePt t="4458" x="5840413" y="4214813"/>
          <p14:tracePt t="4474" x="5830888" y="4205288"/>
          <p14:tracePt t="4491" x="5822950" y="4205288"/>
          <p14:tracePt t="4509" x="5822950" y="4197350"/>
          <p14:tracePt t="4537" x="5822950" y="4187825"/>
          <p14:tracePt t="4576" x="5830888" y="4187825"/>
          <p14:tracePt t="4678" x="5822950" y="4187825"/>
          <p14:tracePt t="4805" x="5822950" y="4179888"/>
          <p14:tracePt t="4818" x="5803900" y="4179888"/>
          <p14:tracePt t="4831" x="5776913" y="4160838"/>
          <p14:tracePt t="4843" x="5759450" y="4143375"/>
          <p14:tracePt t="4858" x="5732463" y="4133850"/>
          <p14:tracePt t="4874" x="5688013" y="4098925"/>
          <p14:tracePt t="4891" x="5626100" y="4071938"/>
          <p14:tracePt t="4908" x="5616575" y="4054475"/>
          <p14:tracePt t="4924" x="5599113" y="4044950"/>
          <p14:tracePt t="4941" x="5589588" y="4044950"/>
          <p14:tracePt t="4958" x="5572125" y="4027488"/>
          <p14:tracePt t="4974" x="5562600" y="4027488"/>
          <p14:tracePt t="4991" x="5554663" y="4017963"/>
          <p14:tracePt t="5007" x="5527675" y="4017963"/>
          <p14:tracePt t="5025" x="5518150" y="4017963"/>
          <p14:tracePt t="5041" x="5510213" y="4010025"/>
          <p14:tracePt t="5058" x="5483225" y="4000500"/>
          <p14:tracePt t="5075" x="5473700" y="4000500"/>
          <p14:tracePt t="5091" x="5456238" y="3990975"/>
          <p14:tracePt t="5108" x="5438775" y="3990975"/>
          <p14:tracePt t="5125" x="5419725" y="3990975"/>
          <p14:tracePt t="5141" x="5411788" y="3990975"/>
          <p14:tracePt t="5158" x="5402263" y="3983038"/>
          <p14:tracePt t="5174" x="5375275" y="3983038"/>
          <p14:tracePt t="5191" x="5367338" y="3983038"/>
          <p14:tracePt t="5207" x="5357813" y="3983038"/>
          <p14:tracePt t="5224" x="5340350" y="3973513"/>
          <p14:tracePt t="5241" x="5322888" y="3973513"/>
          <p14:tracePt t="5264" x="5322888" y="3965575"/>
          <p14:tracePt t="5277" x="5313363" y="3965575"/>
          <p14:tracePt t="5291" x="5303838" y="3965575"/>
          <p14:tracePt t="5314" x="5303838" y="3956050"/>
          <p14:tracePt t="5328" x="5295900" y="3956050"/>
          <p14:tracePt t="5353" x="5286375" y="3956050"/>
          <p14:tracePt t="5366" x="5276850" y="3956050"/>
          <p14:tracePt t="5416" x="5268913" y="3956050"/>
          <p14:tracePt t="5481" x="5259388" y="3956050"/>
          <p14:tracePt t="5812" x="5251450" y="3956050"/>
          <p14:tracePt t="5825" x="5214938" y="3956050"/>
          <p14:tracePt t="5838" x="5170488" y="3956050"/>
          <p14:tracePt t="5851" x="5081588" y="3946525"/>
          <p14:tracePt t="5863" x="5000625" y="3946525"/>
          <p14:tracePt t="5876" x="4919663" y="3938588"/>
          <p14:tracePt t="5891" x="4875213" y="3929063"/>
          <p14:tracePt t="5908" x="4822825" y="3919538"/>
          <p14:tracePt t="5925" x="4732338" y="3902075"/>
          <p14:tracePt t="5942" x="4687888" y="3894138"/>
          <p14:tracePt t="5958" x="4633913" y="3875088"/>
          <p14:tracePt t="5974" x="4554538" y="3848100"/>
          <p14:tracePt t="5992" x="4500563" y="3840163"/>
          <p14:tracePt t="6008" x="4429125" y="3822700"/>
          <p14:tracePt t="6025" x="4375150" y="3813175"/>
          <p14:tracePt t="6040" x="4286250" y="3795713"/>
          <p14:tracePt t="6057" x="4241800" y="3776663"/>
          <p14:tracePt t="6073" x="4214813" y="3776663"/>
          <p14:tracePt t="6090" x="4152900" y="3768725"/>
          <p14:tracePt t="6108" x="4125913" y="3768725"/>
          <p14:tracePt t="6124" x="4098925" y="3768725"/>
          <p14:tracePt t="6141" x="4054475" y="3776663"/>
          <p14:tracePt t="6157" x="4027488" y="3786188"/>
          <p14:tracePt t="6173" x="4010025" y="3795713"/>
          <p14:tracePt t="6191" x="3990975" y="3795713"/>
          <p14:tracePt t="6208" x="3946525" y="3803650"/>
          <p14:tracePt t="6225" x="3938588" y="3813175"/>
          <p14:tracePt t="6241" x="3919538" y="3813175"/>
          <p14:tracePt t="6258" x="3894138" y="3822700"/>
          <p14:tracePt t="6275" x="3875088" y="3822700"/>
          <p14:tracePt t="6291" x="3867150" y="3822700"/>
          <p14:tracePt t="6310" x="3857625" y="3822700"/>
          <p14:tracePt t="6348" x="3867150" y="3822700"/>
          <p14:tracePt t="6603" x="3875088" y="3830638"/>
          <p14:tracePt t="6616" x="3894138" y="3840163"/>
          <p14:tracePt t="6629" x="3902075" y="3840163"/>
          <p14:tracePt t="6643" x="3911600" y="3857625"/>
          <p14:tracePt t="6659" x="3938588" y="3867150"/>
          <p14:tracePt t="6676" x="3956050" y="3867150"/>
          <p14:tracePt t="6694" x="3965575" y="3875088"/>
          <p14:tracePt t="6709" x="3973513" y="3875088"/>
          <p14:tracePt t="6725" x="3983038" y="3875088"/>
          <p14:tracePt t="6756" x="3983038" y="3884613"/>
          <p14:tracePt t="6769" x="3983038" y="3894138"/>
          <p14:tracePt t="6859" x="3983038" y="3902075"/>
          <p14:tracePt t="6897" x="3965575" y="3911600"/>
          <p14:tracePt t="6909" x="3946525" y="3919538"/>
          <p14:tracePt t="6922" x="3902075" y="3938588"/>
          <p14:tracePt t="6936" x="3830638" y="3956050"/>
          <p14:tracePt t="6948" x="3759200" y="3965575"/>
          <p14:tracePt t="6961" x="3670300" y="3973513"/>
          <p14:tracePt t="6976" x="3589338" y="3983038"/>
          <p14:tracePt t="6992" x="3536950" y="3983038"/>
          <p14:tracePt t="7009" x="3490913" y="3983038"/>
          <p14:tracePt t="7026" x="3482975" y="3983038"/>
          <p14:tracePt t="7043" x="3473450" y="3983038"/>
          <p14:tracePt t="7058" x="3465513" y="3983038"/>
          <p14:tracePt t="7074" x="3455988" y="3983038"/>
          <p14:tracePt t="7091" x="3446463" y="3983038"/>
          <p14:tracePt t="7139" x="3446463" y="3973513"/>
          <p14:tracePt t="7152" x="3446463" y="3965575"/>
          <p14:tracePt t="7215" x="3446463" y="3956050"/>
          <p14:tracePt t="7229" x="3446463" y="3946525"/>
          <p14:tracePt t="7280" x="3446463" y="3938588"/>
          <p14:tracePt t="7305" x="3446463" y="3929063"/>
          <p14:tracePt t="7343" x="3473450" y="3919538"/>
          <p14:tracePt t="7356" x="3490913" y="3919538"/>
          <p14:tracePt t="7369" x="3527425" y="3911600"/>
          <p14:tracePt t="7381" x="3598863" y="3902075"/>
          <p14:tracePt t="7395" x="3652838" y="3894138"/>
          <p14:tracePt t="7409" x="3687763" y="3894138"/>
          <p14:tracePt t="7426" x="3714750" y="3894138"/>
          <p14:tracePt t="7442" x="3776663" y="3894138"/>
          <p14:tracePt t="7460" x="3795713" y="3894138"/>
          <p14:tracePt t="7476" x="3813175" y="3894138"/>
          <p14:tracePt t="7492" x="3857625" y="3902075"/>
          <p14:tracePt t="7510" x="3867150" y="3911600"/>
          <p14:tracePt t="7527" x="3894138" y="3929063"/>
          <p14:tracePt t="7542" x="3919538" y="3938588"/>
          <p14:tracePt t="7559" x="3965575" y="3956050"/>
          <p14:tracePt t="7576" x="3990975" y="3965575"/>
          <p14:tracePt t="7592" x="4017963" y="3973513"/>
          <p14:tracePt t="7609" x="4089400" y="4000500"/>
          <p14:tracePt t="7626" x="4133850" y="4010025"/>
          <p14:tracePt t="7642" x="4160838" y="4017963"/>
          <p14:tracePt t="7659" x="4268788" y="4044950"/>
          <p14:tracePt t="7676" x="4340225" y="4071938"/>
          <p14:tracePt t="7692" x="4402138" y="4089400"/>
          <p14:tracePt t="7708" x="4554538" y="4125913"/>
          <p14:tracePt t="7726" x="4670425" y="4143375"/>
          <p14:tracePt t="7742" x="4786313" y="4152900"/>
          <p14:tracePt t="7759" x="4875213" y="4160838"/>
          <p14:tracePt t="7776" x="5099050" y="4187825"/>
          <p14:tracePt t="7792" x="5187950" y="4214813"/>
          <p14:tracePt t="7809" x="5259388" y="4224338"/>
          <p14:tracePt t="7825" x="5438775" y="4259263"/>
          <p14:tracePt t="7844" x="5537200" y="4286250"/>
          <p14:tracePt t="7859" x="5634038" y="4330700"/>
          <p14:tracePt t="7875" x="5822950" y="4411663"/>
          <p14:tracePt t="7893" x="5929313" y="4473575"/>
          <p14:tracePt t="7909" x="6000750" y="4518025"/>
          <p14:tracePt t="7925" x="6099175" y="4562475"/>
          <p14:tracePt t="7943" x="6116638" y="4581525"/>
          <p14:tracePt t="7959" x="6143625" y="4581525"/>
          <p14:tracePt t="7975" x="6153150" y="4589463"/>
          <p14:tracePt t="7992" x="6188075" y="4598988"/>
          <p14:tracePt t="8009" x="6188075" y="4616450"/>
          <p14:tracePt t="8026" x="6188075" y="4625975"/>
          <p14:tracePt t="8044" x="6197600" y="4633913"/>
          <p14:tracePt t="8059" x="6197600" y="4643438"/>
          <p14:tracePt t="8082" x="6197600" y="4652963"/>
          <p14:tracePt t="8133" x="6188075" y="4652963"/>
          <p14:tracePt t="8720" x="6161088" y="4652963"/>
          <p14:tracePt t="8733" x="6143625" y="4660900"/>
          <p14:tracePt t="8745" x="6126163" y="4660900"/>
          <p14:tracePt t="8760" x="6099175" y="4679950"/>
          <p14:tracePt t="8777" x="6054725" y="4705350"/>
          <p14:tracePt t="8793" x="5956300" y="4751388"/>
          <p14:tracePt t="8811" x="5919788" y="4768850"/>
          <p14:tracePt t="8826" x="5875338" y="4776788"/>
          <p14:tracePt t="8843" x="5795963" y="4776788"/>
          <p14:tracePt t="8862" x="5768975" y="4786313"/>
          <p14:tracePt t="8876" x="5751513" y="4786313"/>
          <p14:tracePt t="8893" x="5741988" y="4786313"/>
          <p14:tracePt t="8910" x="5732463" y="4786313"/>
          <p14:tracePt t="8926" x="5724525" y="4786313"/>
          <p14:tracePt t="8943" x="5715000" y="4786313"/>
          <p14:tracePt t="8960" x="5715000" y="4759325"/>
          <p14:tracePt t="8977" x="5715000" y="4751388"/>
          <p14:tracePt t="8993" x="5715000" y="4741863"/>
          <p14:tracePt t="9011" x="5715000" y="4697413"/>
          <p14:tracePt t="9029" x="5715000" y="4687888"/>
          <p14:tracePt t="9043" x="5715000" y="4670425"/>
          <p14:tracePt t="9058" x="5715000" y="4652963"/>
          <p14:tracePt t="9075" x="5715000" y="4598988"/>
          <p14:tracePt t="9092" x="5715000" y="4581525"/>
          <p14:tracePt t="9109" x="5715000" y="4554538"/>
          <p14:tracePt t="9125" x="5751513" y="4491038"/>
          <p14:tracePt t="9142" x="5795963" y="4456113"/>
          <p14:tracePt t="9158" x="5840413" y="4411663"/>
          <p14:tracePt t="9175" x="5929313" y="4313238"/>
          <p14:tracePt t="9192" x="5973763" y="4251325"/>
          <p14:tracePt t="9209" x="6027738" y="4187825"/>
          <p14:tracePt t="9225" x="6089650" y="4098925"/>
          <p14:tracePt t="9243" x="6126163" y="4071938"/>
          <p14:tracePt t="9259" x="6161088" y="4027488"/>
          <p14:tracePt t="9275" x="6197600" y="3983038"/>
          <p14:tracePt t="9292" x="6296025" y="3848100"/>
          <p14:tracePt t="9310" x="6330950" y="3776663"/>
          <p14:tracePt t="9325" x="6348413" y="3741738"/>
          <p14:tracePt t="9342" x="6375400" y="3697288"/>
          <p14:tracePt t="9359" x="6384925" y="3687763"/>
          <p14:tracePt t="9376" x="6384925" y="3679825"/>
          <p14:tracePt t="10307" x="6384925" y="3687763"/>
          <p14:tracePt t="11957" x="6367463" y="3697288"/>
          <p14:tracePt t="12640" x="6340475" y="3705225"/>
          <p14:tracePt t="12653" x="6296025" y="3732213"/>
          <p14:tracePt t="12666" x="6242050" y="3776663"/>
          <p14:tracePt t="12679" x="6170613" y="3822700"/>
          <p14:tracePt t="12694" x="6108700" y="3867150"/>
          <p14:tracePt t="12711" x="6054725" y="3894138"/>
          <p14:tracePt t="12728" x="5991225" y="3919538"/>
          <p14:tracePt t="12744" x="5965825" y="3919538"/>
          <p14:tracePt t="12761" x="5946775" y="3929063"/>
          <p14:tracePt t="12777" x="5894388" y="3956050"/>
          <p14:tracePt t="12793" x="5875338" y="3956050"/>
          <p14:tracePt t="12810" x="5857875" y="3965575"/>
          <p14:tracePt t="12826" x="5830888" y="3973513"/>
          <p14:tracePt t="12844" x="5813425" y="3973513"/>
          <p14:tracePt t="12860" x="5813425" y="3983038"/>
          <p14:tracePt t="12876" x="5803900" y="3983038"/>
          <p14:tracePt t="12893" x="5795963" y="3990975"/>
          <p14:tracePt t="12912" x="5786438" y="3990975"/>
          <p14:tracePt t="12957" x="5786438" y="4000500"/>
          <p14:tracePt t="12996" x="5786438" y="4010025"/>
          <p14:tracePt t="13251" x="5786438" y="4017963"/>
          <p14:tracePt t="13264" x="5786438" y="4027488"/>
          <p14:tracePt t="13277" x="5786438" y="4037013"/>
          <p14:tracePt t="13290" x="5795963" y="4054475"/>
          <p14:tracePt t="13302" x="5795963" y="4071938"/>
          <p14:tracePt t="13315" x="5803900" y="4081463"/>
          <p14:tracePt t="13328" x="5813425" y="4098925"/>
          <p14:tracePt t="13344" x="5822950" y="4108450"/>
          <p14:tracePt t="13379" x="5830888" y="4116388"/>
          <p14:tracePt t="13430" x="5840413" y="4116388"/>
          <p14:tracePt t="13456" x="5884863" y="4116388"/>
          <p14:tracePt t="13469" x="6037263" y="4116388"/>
          <p14:tracePt t="13481" x="6330950" y="4116388"/>
          <p14:tracePt t="13495" x="6581775" y="4116388"/>
          <p14:tracePt t="13510" x="6661150" y="4116388"/>
          <p14:tracePt t="13528" x="6705600" y="4116388"/>
          <p14:tracePt t="13544" x="6751638" y="4133850"/>
          <p14:tracePt t="13562" x="6759575" y="4133850"/>
          <p14:tracePt t="13577" x="6777038" y="4133850"/>
          <p14:tracePt t="13596" x="6796088" y="4125913"/>
          <p14:tracePt t="14183" x="6867525" y="4098925"/>
          <p14:tracePt t="14196" x="7062788" y="4027488"/>
          <p14:tracePt t="14210" x="7385050" y="3946525"/>
          <p14:tracePt t="14222" x="7697788" y="3884613"/>
          <p14:tracePt t="14235" x="7840663" y="3857625"/>
          <p14:tracePt t="14248" x="8001000" y="3840163"/>
          <p14:tracePt t="14261" x="8161338" y="3822700"/>
          <p14:tracePt t="14278" x="8269288" y="3822700"/>
          <p14:tracePt t="14294" x="8562975" y="3840163"/>
          <p14:tracePt t="14312" x="8688388" y="3857625"/>
          <p14:tracePt t="14328" x="8777288" y="3902075"/>
          <p14:tracePt t="14345" x="8867775" y="3946525"/>
          <p14:tracePt t="14361" x="9099550" y="4133850"/>
          <p14:tracePt t="14378" x="9153525" y="4197350"/>
          <p14:tracePt t="14394" x="9188450" y="4232275"/>
          <p14:tracePt t="14411" x="9224963" y="4303713"/>
          <p14:tracePt t="14429" x="9232900" y="4384675"/>
          <p14:tracePt t="14444" x="9232900" y="4438650"/>
          <p14:tracePt t="14461" x="9205913" y="4537075"/>
          <p14:tracePt t="14479" x="9134475" y="4581525"/>
          <p14:tracePt t="14494" x="9072563" y="4608513"/>
          <p14:tracePt t="14512" x="8929688" y="4670425"/>
          <p14:tracePt t="14529" x="8858250" y="4687888"/>
          <p14:tracePt t="14545" x="8759825" y="4697413"/>
          <p14:tracePt t="14560" x="8643938" y="4697413"/>
          <p14:tracePt t="14577" x="8456613" y="4697413"/>
          <p14:tracePt t="14594" x="8313738" y="4687888"/>
          <p14:tracePt t="14611" x="8197850" y="4660900"/>
          <p14:tracePt t="14627" x="7991475" y="4625975"/>
          <p14:tracePt t="14644" x="7885113" y="4608513"/>
          <p14:tracePt t="14660" x="7769225" y="4581525"/>
          <p14:tracePt t="14677" x="7599363" y="4545013"/>
          <p14:tracePt t="14693" x="7483475" y="4527550"/>
          <p14:tracePt t="14709" x="7385050" y="4510088"/>
          <p14:tracePt t="14726" x="7304088" y="4500563"/>
          <p14:tracePt t="14743" x="7072313" y="4465638"/>
          <p14:tracePt t="14760" x="6991350" y="4465638"/>
          <p14:tracePt t="14776" x="6938963" y="4465638"/>
          <p14:tracePt t="14793" x="6796088" y="4465638"/>
          <p14:tracePt t="14810" x="6759575" y="4465638"/>
          <p14:tracePt t="14826" x="6732588" y="4465638"/>
          <p14:tracePt t="14843" x="6715125" y="4465638"/>
          <p14:tracePt t="14860" x="6705600" y="4465638"/>
          <p14:tracePt t="14884" x="6705600" y="4456113"/>
          <p14:tracePt t="14896" x="6688138" y="4446588"/>
          <p14:tracePt t="15267" x="6670675" y="4419600"/>
          <p14:tracePt t="15281" x="6626225" y="4384675"/>
          <p14:tracePt t="15293" x="6537325" y="4348163"/>
          <p14:tracePt t="15306" x="6419850" y="4303713"/>
          <p14:tracePt t="15318" x="6205538" y="4232275"/>
          <p14:tracePt t="15331" x="5938838" y="4170363"/>
          <p14:tracePt t="15344" x="5786438" y="4125913"/>
          <p14:tracePt t="15361" x="5562600" y="4071938"/>
          <p14:tracePt t="15377" x="5322888" y="4010025"/>
          <p14:tracePt t="15394" x="5054600" y="3946525"/>
          <p14:tracePt t="15411" x="4857750" y="3894138"/>
          <p14:tracePt t="15427" x="4741863" y="3857625"/>
          <p14:tracePt t="15444" x="4527550" y="3786188"/>
          <p14:tracePt t="15461" x="4394200" y="3751263"/>
          <p14:tracePt t="15477" x="4295775" y="3741738"/>
          <p14:tracePt t="15493" x="4143375" y="3724275"/>
          <p14:tracePt t="15511" x="4071938" y="3724275"/>
          <p14:tracePt t="15527" x="3946525" y="3724275"/>
          <p14:tracePt t="15544" x="3776663" y="3795713"/>
          <p14:tracePt t="15561" x="3724275" y="3822700"/>
          <p14:tracePt t="15577" x="3697288" y="3840163"/>
          <p14:tracePt t="15593" x="3679825" y="3848100"/>
          <p14:tracePt t="15610" x="3633788" y="3867150"/>
          <p14:tracePt t="15627" x="3625850" y="3875088"/>
          <p14:tracePt t="15644" x="3608388" y="3884613"/>
          <p14:tracePt t="15660" x="3581400" y="3894138"/>
          <p14:tracePt t="15678" x="3562350" y="3902075"/>
          <p14:tracePt t="15694" x="3554413" y="3911600"/>
          <p14:tracePt t="15710" x="3536950" y="3919538"/>
          <p14:tracePt t="15728" x="3527425" y="3929063"/>
          <p14:tracePt t="15744" x="3527425" y="3938588"/>
          <p14:tracePt t="15778" x="3527425" y="3946525"/>
          <p14:tracePt t="15816" x="3527425" y="3956050"/>
          <p14:tracePt t="15866" x="3536950" y="3956050"/>
          <p14:tracePt t="16083" x="3562350" y="3965575"/>
          <p14:tracePt t="16096" x="3589338" y="3965575"/>
          <p14:tracePt t="16109" x="3608388" y="3965575"/>
          <p14:tracePt t="16122" x="3633788" y="3965575"/>
          <p14:tracePt t="16134" x="3652838" y="3965575"/>
          <p14:tracePt t="16148" x="3679825" y="3973513"/>
          <p14:tracePt t="16161" x="3697288" y="3973513"/>
          <p14:tracePt t="16177" x="3714750" y="3973513"/>
          <p14:tracePt t="16193" x="3741738" y="3983038"/>
          <p14:tracePt t="16210" x="3795713" y="3983038"/>
          <p14:tracePt t="16227" x="3822700" y="3990975"/>
          <p14:tracePt t="16243" x="3867150" y="3990975"/>
          <p14:tracePt t="16260" x="3929063" y="4000500"/>
          <p14:tracePt t="16278" x="3946525" y="4000500"/>
          <p14:tracePt t="16293" x="3973513" y="4000500"/>
          <p14:tracePt t="16311" x="4027488" y="4010025"/>
          <p14:tracePt t="16328" x="4054475" y="4017963"/>
          <p14:tracePt t="16344" x="4108450" y="4027488"/>
          <p14:tracePt t="16360" x="4232275" y="4054475"/>
          <p14:tracePt t="16377" x="4313238" y="4062413"/>
          <p14:tracePt t="16393" x="4375150" y="4062413"/>
          <p14:tracePt t="16410" x="4518025" y="4071938"/>
          <p14:tracePt t="16428" x="4589463" y="4071938"/>
          <p14:tracePt t="16443" x="4670425" y="4071938"/>
          <p14:tracePt t="16460" x="4724400" y="4071938"/>
          <p14:tracePt t="16477" x="4875213" y="4071938"/>
          <p14:tracePt t="16494" x="4965700" y="4071938"/>
          <p14:tracePt t="16510" x="5062538" y="4062413"/>
          <p14:tracePt t="16527" x="5170488" y="4044950"/>
          <p14:tracePt t="16544" x="5268913" y="4027488"/>
          <p14:tracePt t="16560" x="5357813" y="4017963"/>
          <p14:tracePt t="16576" x="5483225" y="4000500"/>
          <p14:tracePt t="16593" x="5527675" y="3990975"/>
          <p14:tracePt t="16610" x="5562600" y="3990975"/>
          <p14:tracePt t="16626" x="5616575" y="3983038"/>
          <p14:tracePt t="16644" x="5643563" y="3983038"/>
          <p14:tracePt t="16660" x="5661025" y="3973513"/>
          <p14:tracePt t="16676" x="5680075" y="3973513"/>
          <p14:tracePt t="16693" x="5688013" y="3973513"/>
          <p14:tracePt t="16711" x="5697538" y="3973513"/>
          <p14:tracePt t="17807" x="5697538" y="3965575"/>
          <p14:tracePt t="17830" x="5688013" y="3965575"/>
          <p14:tracePt t="18469" x="5680075" y="3965575"/>
          <p14:tracePt t="18495" x="5661025" y="3983038"/>
          <p14:tracePt t="18520" x="5608638" y="4010025"/>
          <p14:tracePt t="18533" x="5510213" y="4081463"/>
          <p14:tracePt t="18545" x="5367338" y="4160838"/>
          <p14:tracePt t="18558" x="5205413" y="4241800"/>
          <p14:tracePt t="18571" x="5126038" y="4276725"/>
          <p14:tracePt t="18583" x="5062538" y="4303713"/>
          <p14:tracePt t="18596" x="4973638" y="4313238"/>
          <p14:tracePt t="18611" x="4894263" y="4330700"/>
          <p14:tracePt t="18627" x="4795838" y="4340225"/>
          <p14:tracePt t="18644" x="4679950" y="4348163"/>
          <p14:tracePt t="18662" x="4616450" y="4348163"/>
          <p14:tracePt t="18677" x="4554538" y="4348163"/>
          <p14:tracePt t="18693" x="4465638" y="4330700"/>
          <p14:tracePt t="18710" x="4330700" y="4295775"/>
          <p14:tracePt t="18728" x="4251325" y="4268788"/>
          <p14:tracePt t="18744" x="4197350" y="4241800"/>
          <p14:tracePt t="18761" x="4116388" y="4179888"/>
          <p14:tracePt t="18778" x="4098925" y="4160838"/>
          <p14:tracePt t="18794" x="4089400" y="4143375"/>
          <p14:tracePt t="18810" x="4071938" y="4098925"/>
          <p14:tracePt t="18828" x="4071938" y="4081463"/>
          <p14:tracePt t="18844" x="4071938" y="4062413"/>
          <p14:tracePt t="18861" x="4071938" y="4044950"/>
          <p14:tracePt t="18877" x="4071938" y="4037013"/>
          <p14:tracePt t="18894" x="4071938" y="4027488"/>
          <p14:tracePt t="18915" x="4081463" y="4017963"/>
          <p14:tracePt t="18940" x="4081463" y="4010025"/>
          <p14:tracePt t="18953" x="4098925" y="4010025"/>
          <p14:tracePt t="18966" x="4108450" y="3990975"/>
          <p14:tracePt t="18979" x="4125913" y="3983038"/>
          <p14:tracePt t="18997" x="4160838" y="3965575"/>
          <p14:tracePt t="19011" x="4197350" y="3946525"/>
          <p14:tracePt t="19028" x="4367213" y="3911600"/>
          <p14:tracePt t="19045" x="4446588" y="3911600"/>
          <p14:tracePt t="19060" x="4537075" y="3902075"/>
          <p14:tracePt t="19077" x="4670425" y="3902075"/>
          <p14:tracePt t="19094" x="4732338" y="3902075"/>
          <p14:tracePt t="19110" x="4786313" y="3929063"/>
          <p14:tracePt t="19127" x="4840288" y="3956050"/>
          <p14:tracePt t="19144" x="4938713" y="4017963"/>
          <p14:tracePt t="19161" x="4973638" y="4044950"/>
          <p14:tracePt t="19177" x="5000625" y="4071938"/>
          <p14:tracePt t="19194" x="5072063" y="4133850"/>
          <p14:tracePt t="19211" x="5089525" y="4160838"/>
          <p14:tracePt t="19227" x="5108575" y="4179888"/>
          <p14:tracePt t="19244" x="5116513" y="4197350"/>
          <p14:tracePt t="19261" x="5116513" y="4205288"/>
          <p14:tracePt t="19278" x="5116513" y="4214813"/>
          <p14:tracePt t="19294" x="5116513" y="4224338"/>
          <p14:tracePt t="19311" x="5116513" y="4232275"/>
          <p14:tracePt t="19336" x="5116513" y="4241800"/>
          <p14:tracePt t="19349" x="5099050" y="4241800"/>
          <p14:tracePt t="19374" x="5089525" y="4241800"/>
          <p14:tracePt t="19386" x="5072063" y="4251325"/>
          <p14:tracePt t="19399" x="5045075" y="4259263"/>
          <p14:tracePt t="19413" x="5027613" y="4259263"/>
          <p14:tracePt t="19427" x="4983163" y="4276725"/>
          <p14:tracePt t="19444" x="4929188" y="4286250"/>
          <p14:tracePt t="19461" x="4830763" y="4303713"/>
          <p14:tracePt t="19478" x="4776788" y="4303713"/>
          <p14:tracePt t="19495" x="4759325" y="4303713"/>
          <p14:tracePt t="19511" x="4687888" y="4303713"/>
          <p14:tracePt t="19528" x="4633913" y="4303713"/>
          <p14:tracePt t="19544" x="4589463" y="4303713"/>
          <p14:tracePt t="19560" x="4465638" y="4303713"/>
          <p14:tracePt t="19578" x="4419600" y="4303713"/>
          <p14:tracePt t="19594" x="4357688" y="4295775"/>
          <p14:tracePt t="19610" x="4313238" y="4286250"/>
          <p14:tracePt t="19627" x="4224338" y="4259263"/>
          <p14:tracePt t="19645" x="4160838" y="4241800"/>
          <p14:tracePt t="19661" x="4125913" y="4232275"/>
          <p14:tracePt t="19678" x="4062413" y="4197350"/>
          <p14:tracePt t="19694" x="4037013" y="4179888"/>
          <p14:tracePt t="19711" x="4017963" y="4170363"/>
          <p14:tracePt t="19727" x="3990975" y="4133850"/>
          <p14:tracePt t="19745" x="3973513" y="4116388"/>
          <p14:tracePt t="19760" x="3973513" y="4108450"/>
          <p14:tracePt t="19778" x="3965575" y="4081463"/>
          <p14:tracePt t="19795" x="3956050" y="4062413"/>
          <p14:tracePt t="19811" x="3956050" y="4054475"/>
          <p14:tracePt t="19827" x="3956050" y="4044950"/>
          <p14:tracePt t="19844" x="3956050" y="4037013"/>
          <p14:tracePt t="19861" x="3956050" y="4027488"/>
          <p14:tracePt t="19921" x="3973513" y="4017963"/>
          <p14:tracePt t="19934" x="4000500" y="4000500"/>
          <p14:tracePt t="19947" x="4071938" y="3973513"/>
          <p14:tracePt t="19962" x="4143375" y="3938588"/>
          <p14:tracePt t="19978" x="4205288" y="3919538"/>
          <p14:tracePt t="19995" x="4303713" y="3884613"/>
          <p14:tracePt t="20014" x="4340225" y="3875088"/>
          <p14:tracePt t="20028" x="4384675" y="3875088"/>
          <p14:tracePt t="20045" x="4491038" y="3875088"/>
          <p14:tracePt t="20063" x="4545013" y="3875088"/>
          <p14:tracePt t="20078" x="4581525" y="3875088"/>
          <p14:tracePt t="20095" x="4616450" y="3875088"/>
          <p14:tracePt t="20112" x="4687888" y="3875088"/>
          <p14:tracePt t="20129" x="4732338" y="3884613"/>
          <p14:tracePt t="20145" x="4795838" y="3911600"/>
          <p14:tracePt t="20161" x="4884738" y="3956050"/>
          <p14:tracePt t="20179" x="4919663" y="3983038"/>
          <p14:tracePt t="20196" x="4946650" y="4000500"/>
          <p14:tracePt t="20212" x="4983163" y="4037013"/>
          <p14:tracePt t="20229" x="5000625" y="4054475"/>
          <p14:tracePt t="20253" x="5010150" y="4062413"/>
          <p14:tracePt t="20278" x="5018088" y="4071938"/>
          <p14:tracePt t="20291" x="5018088" y="4081463"/>
          <p14:tracePt t="20316" x="5018088" y="4089400"/>
          <p14:tracePt t="20367" x="5018088" y="4098925"/>
          <p14:tracePt t="21132" x="5010150" y="4098925"/>
          <p14:tracePt t="21273" x="5000625" y="4098925"/>
          <p14:tracePt t="21298" x="4991100" y="4098925"/>
          <p14:tracePt t="21324" x="4983163" y="4098925"/>
          <p14:tracePt t="21337" x="4973638" y="4098925"/>
          <p14:tracePt t="21350" x="4965700" y="4098925"/>
          <p14:tracePt t="21362" x="4956175" y="4098925"/>
          <p14:tracePt t="21379" x="4946650" y="4098925"/>
          <p14:tracePt t="21395" x="4938713" y="4098925"/>
          <p14:tracePt t="21413" x="4929188" y="4098925"/>
          <p14:tracePt t="21464" x="4919663" y="4098925"/>
          <p14:tracePt t="21502" x="4911725" y="4098925"/>
          <p14:tracePt t="21515" x="4902200" y="4098925"/>
          <p14:tracePt t="21528" x="4884738" y="4098925"/>
          <p14:tracePt t="21553" x="4867275" y="4089400"/>
          <p14:tracePt t="21566" x="4867275" y="4071938"/>
          <p14:tracePt t="21579" x="4848225" y="4071938"/>
          <p14:tracePt t="21592" x="4840288" y="4054475"/>
          <p14:tracePt t="21604" x="4822825" y="4044950"/>
          <p14:tracePt t="21617" x="4803775" y="4037013"/>
          <p14:tracePt t="21630" x="4786313" y="4027488"/>
          <p14:tracePt t="21645" x="4776788" y="4010025"/>
          <p14:tracePt t="21662" x="4768850" y="4000500"/>
          <p14:tracePt t="21679" x="4741863" y="3965575"/>
          <p14:tracePt t="21696" x="4705350" y="3938588"/>
          <p14:tracePt t="21712" x="4687888" y="3919538"/>
          <p14:tracePt t="21729" x="4643438" y="3894138"/>
          <p14:tracePt t="21746" x="4633913" y="3875088"/>
          <p14:tracePt t="21762" x="4608513" y="3857625"/>
          <p14:tracePt t="21779" x="4589463" y="3840163"/>
          <p14:tracePt t="21796" x="4581525" y="3830638"/>
          <p14:tracePt t="21812" x="4572000" y="3830638"/>
          <p14:tracePt t="21829" x="4562475" y="3822700"/>
          <p14:tracePt t="21846" x="4554538" y="3822700"/>
          <p14:tracePt t="21872" x="4545013" y="3822700"/>
          <p14:tracePt t="21884" x="4554538" y="3822700"/>
          <p14:tracePt t="22357" x="4562475" y="3822700"/>
          <p14:tracePt t="22394" x="4572000" y="3822700"/>
          <p14:tracePt t="22407" x="4581525" y="3822700"/>
          <p14:tracePt t="22420" x="4598988" y="3822700"/>
          <p14:tracePt t="22433" x="4616450" y="3822700"/>
          <p14:tracePt t="22446" x="4643438" y="3822700"/>
          <p14:tracePt t="22462" x="4660900" y="3830638"/>
          <p14:tracePt t="22479" x="4679950" y="3840163"/>
          <p14:tracePt t="22496" x="4724400" y="3848100"/>
          <p14:tracePt t="22514" x="4741863" y="3857625"/>
          <p14:tracePt t="22529" x="4759325" y="3867150"/>
          <p14:tracePt t="22546" x="4803775" y="3884613"/>
          <p14:tracePt t="22564" x="4813300" y="3894138"/>
          <p14:tracePt t="22579" x="4830763" y="3894138"/>
          <p14:tracePt t="22595" x="4867275" y="3902075"/>
          <p14:tracePt t="22614" x="4884738" y="3911600"/>
          <p14:tracePt t="22629" x="4911725" y="3911600"/>
          <p14:tracePt t="22646" x="4938713" y="3938588"/>
          <p14:tracePt t="22663" x="4956175" y="3938588"/>
          <p14:tracePt t="22679" x="4973638" y="3946525"/>
          <p14:tracePt t="22696" x="4991100" y="3956050"/>
          <p14:tracePt t="22696" x="5010150" y="3956050"/>
          <p14:tracePt t="22713" x="5027613" y="3965575"/>
          <p14:tracePt t="22729" x="5037138" y="3965575"/>
          <p14:tracePt t="22746" x="5045075" y="3965575"/>
          <p14:tracePt t="22762" x="5062538" y="3983038"/>
          <p14:tracePt t="22780" x="5089525" y="3983038"/>
          <p14:tracePt t="22796" x="5116513" y="3990975"/>
          <p14:tracePt t="22813" x="5187950" y="4027488"/>
          <p14:tracePt t="22830" x="5214938" y="4037013"/>
          <p14:tracePt t="22846" x="5259388" y="4054475"/>
          <p14:tracePt t="22862" x="5295900" y="4081463"/>
          <p14:tracePt t="22880" x="5322888" y="4098925"/>
          <p14:tracePt t="22896" x="5340350" y="4116388"/>
          <p14:tracePt t="22913" x="5375275" y="4133850"/>
          <p14:tracePt t="22930" x="5384800" y="4152900"/>
          <p14:tracePt t="22946" x="5402263" y="4160838"/>
          <p14:tracePt t="22962" x="5419725" y="4170363"/>
          <p14:tracePt t="22979" x="5438775" y="4187825"/>
          <p14:tracePt t="22996" x="5446713" y="4197350"/>
          <p14:tracePt t="23012" x="5456238" y="4197350"/>
          <p14:tracePt t="23030" x="5465763" y="4205288"/>
          <p14:tracePt t="23046" x="5473700" y="4224338"/>
          <p14:tracePt t="23069" x="5483225" y="4224338"/>
          <p14:tracePt t="23082" x="5483225" y="4232275"/>
          <p14:tracePt t="23095" x="5491163" y="4232275"/>
          <p14:tracePt t="23121" x="5491163" y="4241800"/>
          <p14:tracePt t="23133" x="5491163" y="4251325"/>
          <p14:tracePt t="24308" x="5491163" y="4241800"/>
          <p14:tracePt t="24460" x="5491163" y="4232275"/>
          <p14:tracePt t="24562" x="5491163" y="4224338"/>
          <p14:tracePt t="28058" x="5491163" y="4214813"/>
          <p14:tracePt t="28083" x="5491163" y="4205288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185</TotalTime>
  <Words>111</Words>
  <Application>Microsoft Office PowerPoint</Application>
  <PresentationFormat>Widescreen</PresentationFormat>
  <Paragraphs>65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Ion</vt:lpstr>
      <vt:lpstr>Structure and Functions of Skin  by Doaa Gaber Abdel baset, MSc Assistant Lecturer of Dermatology 2020</vt:lpstr>
      <vt:lpstr>Structure of Skin</vt:lpstr>
      <vt:lpstr>Layers of skin</vt:lpstr>
      <vt:lpstr>Functions of Skin</vt:lpstr>
      <vt:lpstr>Pathological terms</vt:lpstr>
      <vt:lpstr>Hyperkeratosis</vt:lpstr>
      <vt:lpstr>Parakeratosis</vt:lpstr>
      <vt:lpstr>Spongiosis</vt:lpstr>
      <vt:lpstr>Acantholysis</vt:lpstr>
      <vt:lpstr>Elongation of rete ridges</vt:lpstr>
      <vt:lpstr>Primary Skin lesions</vt:lpstr>
      <vt:lpstr>Papule</vt:lpstr>
      <vt:lpstr>Papule</vt:lpstr>
      <vt:lpstr>Nodule</vt:lpstr>
      <vt:lpstr>Plaque</vt:lpstr>
      <vt:lpstr>Macule</vt:lpstr>
      <vt:lpstr>Patch</vt:lpstr>
      <vt:lpstr>Vesicle</vt:lpstr>
      <vt:lpstr>Bulla</vt:lpstr>
      <vt:lpstr>Wheal</vt:lpstr>
      <vt:lpstr>Burrow</vt:lpstr>
      <vt:lpstr>Secondary Skin lesions crust**</vt:lpstr>
      <vt:lpstr>Ulcer</vt:lpstr>
      <vt:lpstr>Secondary skin lesions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Functions of Skin  by Doaa Gaber Abdel baset, MSc Assistant Lecturer of Dermatology 2020</dc:title>
  <dc:creator>ELBOSTAN</dc:creator>
  <cp:lastModifiedBy>ELBOSTAN</cp:lastModifiedBy>
  <cp:revision>18</cp:revision>
  <dcterms:created xsi:type="dcterms:W3CDTF">2020-07-01T02:11:40Z</dcterms:created>
  <dcterms:modified xsi:type="dcterms:W3CDTF">2020-07-08T20:16:00Z</dcterms:modified>
</cp:coreProperties>
</file>