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30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886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505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632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13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130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359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07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915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904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667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954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dirty="0" smtClean="0"/>
              <a:t>Pharyngeal Suppuration</a:t>
            </a:r>
            <a:endParaRPr lang="ar-E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By WAM</a:t>
            </a:r>
          </a:p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MD</a:t>
            </a:r>
            <a:endParaRPr lang="ar-E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3050"/>
            <a:ext cx="3514724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Peritonsillar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Abscess (Quinsy)</a:t>
            </a:r>
            <a:endParaRPr lang="ar-EG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DR.WALEED\Downloads\Tonsillit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00042"/>
            <a:ext cx="3900487" cy="2443162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14800" cy="4691063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Abscess between </a:t>
            </a:r>
            <a:r>
              <a:rPr lang="en-US" sz="2400" dirty="0" err="1" smtClean="0"/>
              <a:t>tonsilar</a:t>
            </a:r>
            <a:r>
              <a:rPr lang="en-US" sz="2400" dirty="0" smtClean="0"/>
              <a:t> capsule and </a:t>
            </a:r>
            <a:r>
              <a:rPr lang="en-US" sz="2400" dirty="0" err="1" smtClean="0"/>
              <a:t>lat.pharyngeal</a:t>
            </a:r>
            <a:r>
              <a:rPr lang="en-US" sz="2400" dirty="0" smtClean="0"/>
              <a:t> wall.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Follows attack of AT, is unilateral, above tonsil near soft palate,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err="1" smtClean="0"/>
              <a:t>cellulitis</a:t>
            </a:r>
            <a:r>
              <a:rPr lang="en-US" sz="2400" dirty="0" smtClean="0"/>
              <a:t> then frank pus.</a:t>
            </a:r>
          </a:p>
          <a:p>
            <a:pPr algn="l" rtl="0">
              <a:buFontTx/>
              <a:buChar char="-"/>
            </a:pPr>
            <a:r>
              <a:rPr lang="en-US" sz="2400" b="1" dirty="0" smtClean="0">
                <a:solidFill>
                  <a:srgbClr val="002060"/>
                </a:solidFill>
              </a:rPr>
              <a:t>CP: </a:t>
            </a:r>
            <a:r>
              <a:rPr lang="en-US" sz="2400" dirty="0" smtClean="0"/>
              <a:t>pain, fever, </a:t>
            </a:r>
            <a:r>
              <a:rPr lang="en-US" sz="2400" dirty="0" err="1" smtClean="0"/>
              <a:t>trismus</a:t>
            </a:r>
            <a:r>
              <a:rPr lang="en-US" sz="2400" dirty="0" smtClean="0"/>
              <a:t>, </a:t>
            </a:r>
            <a:r>
              <a:rPr lang="en-US" sz="2400" dirty="0" err="1" smtClean="0"/>
              <a:t>dysphagia</a:t>
            </a:r>
            <a:r>
              <a:rPr lang="en-US" sz="2400" dirty="0" smtClean="0"/>
              <a:t>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 com</a:t>
            </a:r>
            <a:r>
              <a:rPr lang="en-US" sz="2400" b="1" dirty="0" smtClean="0">
                <a:solidFill>
                  <a:srgbClr val="002060"/>
                </a:solidFill>
              </a:rPr>
              <a:t>plications: </a:t>
            </a:r>
            <a:r>
              <a:rPr lang="en-US" sz="2400" dirty="0" smtClean="0"/>
              <a:t>laryngeal </a:t>
            </a:r>
            <a:r>
              <a:rPr lang="en-US" sz="2400" dirty="0" err="1" smtClean="0"/>
              <a:t>oedema</a:t>
            </a:r>
            <a:r>
              <a:rPr lang="en-US" sz="2400" dirty="0" smtClean="0"/>
              <a:t>, </a:t>
            </a:r>
            <a:r>
              <a:rPr lang="en-US" sz="2400" dirty="0" err="1" smtClean="0"/>
              <a:t>Paraph.abscess</a:t>
            </a:r>
            <a:endParaRPr lang="ar-EG" sz="2400" dirty="0"/>
          </a:p>
        </p:txBody>
      </p:sp>
      <p:pic>
        <p:nvPicPr>
          <p:cNvPr id="1027" name="Picture 3" descr="C:\Users\DR.WALEED\Downloads\PeritonsilarAbs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214686"/>
            <a:ext cx="3429024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508923"/>
            <a:ext cx="2834640" cy="1008112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Parapharyngeal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Abscess.</a:t>
            </a:r>
            <a:endParaRPr lang="ar-EG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DR.WALEED\Downloads\PP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857232"/>
            <a:ext cx="3114668" cy="2766474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234690" cy="4281339"/>
          </a:xfrm>
        </p:spPr>
        <p:txBody>
          <a:bodyPr>
            <a:normAutofit fontScale="85000" lnSpcReduction="20000"/>
          </a:bodyPr>
          <a:lstStyle/>
          <a:p>
            <a:pPr algn="l" rtl="0">
              <a:buFontTx/>
              <a:buChar char="-"/>
            </a:pPr>
            <a:r>
              <a:rPr lang="en-US" sz="2400" dirty="0" smtClean="0"/>
              <a:t>Spread from tonsils, lower wisdom tooth.</a:t>
            </a:r>
          </a:p>
          <a:p>
            <a:pPr algn="l" rtl="0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CP: </a:t>
            </a:r>
            <a:r>
              <a:rPr lang="en-US" sz="2400" dirty="0" smtClean="0"/>
              <a:t>pain, </a:t>
            </a:r>
            <a:r>
              <a:rPr lang="en-US" sz="2400" dirty="0" err="1" smtClean="0"/>
              <a:t>trismus</a:t>
            </a:r>
            <a:r>
              <a:rPr lang="en-US" sz="2400" dirty="0" smtClean="0"/>
              <a:t>, fever, neck swelling, pharyngeal wall and tonsils pushed medially.</a:t>
            </a:r>
          </a:p>
          <a:p>
            <a:pPr algn="l" rtl="0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</a:rPr>
              <a:t>Complications:  </a:t>
            </a:r>
            <a:r>
              <a:rPr lang="en-US" sz="2400" dirty="0" smtClean="0"/>
              <a:t>laryngeal </a:t>
            </a:r>
            <a:r>
              <a:rPr lang="en-US" sz="2400" dirty="0" err="1" smtClean="0"/>
              <a:t>oedema</a:t>
            </a:r>
            <a:r>
              <a:rPr lang="en-US" sz="2400" dirty="0" smtClean="0"/>
              <a:t>, IJV </a:t>
            </a:r>
            <a:r>
              <a:rPr lang="en-US" sz="2400" dirty="0" err="1" smtClean="0"/>
              <a:t>thrombophlebitis</a:t>
            </a:r>
            <a:r>
              <a:rPr lang="en-US" sz="2400" dirty="0" smtClean="0"/>
              <a:t>, </a:t>
            </a:r>
            <a:r>
              <a:rPr lang="en-US" sz="2400" dirty="0" err="1" smtClean="0"/>
              <a:t>mediastinitis</a:t>
            </a:r>
            <a:r>
              <a:rPr lang="en-US" sz="2400" dirty="0" smtClean="0"/>
              <a:t>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Treatment: systemic antibiotics.</a:t>
            </a:r>
          </a:p>
          <a:p>
            <a:pPr algn="l" rtl="0"/>
            <a:r>
              <a:rPr lang="en-US" sz="2400" dirty="0" smtClean="0"/>
              <a:t>Incision of abscess through neck.</a:t>
            </a:r>
            <a:endParaRPr lang="ar-EG" sz="2400" dirty="0"/>
          </a:p>
        </p:txBody>
      </p:sp>
      <p:pic>
        <p:nvPicPr>
          <p:cNvPr id="2052" name="Picture 4" descr="C:\Users\DR.WALEED\Downloads\PP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786190"/>
            <a:ext cx="392554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4371980" cy="1143000"/>
          </a:xfrm>
        </p:spPr>
        <p:txBody>
          <a:bodyPr>
            <a:normAutofit/>
          </a:bodyPr>
          <a:lstStyle/>
          <a:p>
            <a:pPr algn="ctr" rtl="0"/>
            <a:r>
              <a:rPr lang="en-US" sz="2800" b="1" dirty="0" smtClean="0">
                <a:solidFill>
                  <a:srgbClr val="0070C0"/>
                </a:solidFill>
              </a:rPr>
              <a:t>Retropharyngeal Abscess</a:t>
            </a:r>
            <a:endParaRPr lang="ar-EG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2" descr="C:\Users\DR.WALEED\Downloads\acute retropharyngeal absces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72086" y="928670"/>
            <a:ext cx="3086127" cy="4357718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043362" cy="4691063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1. Acute: </a:t>
            </a:r>
            <a:r>
              <a:rPr lang="en-US" sz="2400" dirty="0" smtClean="0"/>
              <a:t>limited to one side of midline, due to suppuration of retropharyngeal LNs.</a:t>
            </a:r>
          </a:p>
          <a:p>
            <a:pPr algn="l" rtl="0"/>
            <a:r>
              <a:rPr lang="en-US" sz="2400" dirty="0" smtClean="0"/>
              <a:t>CP: often in infants, difficulty in breathing and suckling, </a:t>
            </a:r>
            <a:r>
              <a:rPr lang="en-US" sz="2400" dirty="0" err="1" smtClean="0"/>
              <a:t>torticollis</a:t>
            </a:r>
            <a:r>
              <a:rPr lang="en-US" sz="2400" dirty="0" smtClean="0"/>
              <a:t>, nasal obstruction, </a:t>
            </a:r>
            <a:r>
              <a:rPr lang="en-US" sz="2400" dirty="0" err="1" smtClean="0"/>
              <a:t>oedema</a:t>
            </a:r>
            <a:r>
              <a:rPr lang="en-US" sz="2400" dirty="0" smtClean="0"/>
              <a:t> of larynx.</a:t>
            </a:r>
          </a:p>
          <a:p>
            <a:pPr algn="l" rtl="0"/>
            <a:r>
              <a:rPr lang="en-US" sz="2400" dirty="0" err="1" smtClean="0"/>
              <a:t>ttt</a:t>
            </a:r>
            <a:r>
              <a:rPr lang="en-US" sz="2400" dirty="0" smtClean="0"/>
              <a:t>: Incision of abscess.</a:t>
            </a:r>
          </a:p>
          <a:p>
            <a:pPr algn="l" rt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2. Chronic: </a:t>
            </a:r>
            <a:r>
              <a:rPr lang="en-US" sz="2400" dirty="0" smtClean="0"/>
              <a:t>caused by TB infection of cervical vertebrae, abscess lies centrally behind </a:t>
            </a:r>
            <a:r>
              <a:rPr lang="en-US" sz="2400" dirty="0" err="1" smtClean="0"/>
              <a:t>prevertebral</a:t>
            </a:r>
            <a:r>
              <a:rPr lang="en-US" sz="2400" dirty="0" smtClean="0"/>
              <a:t> fascia.</a:t>
            </a:r>
          </a:p>
          <a:p>
            <a:pPr algn="l" rtl="0"/>
            <a:r>
              <a:rPr lang="en-US" sz="2400" dirty="0" smtClean="0"/>
              <a:t>Seen in older children, adolescents, slight </a:t>
            </a:r>
            <a:r>
              <a:rPr lang="en-US" sz="2400" dirty="0" err="1" smtClean="0"/>
              <a:t>dysphagia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b="1" dirty="0" err="1" smtClean="0">
                <a:solidFill>
                  <a:srgbClr val="002060"/>
                </a:solidFill>
              </a:rPr>
              <a:t>ttt</a:t>
            </a:r>
            <a:r>
              <a:rPr lang="en-US" sz="2400" b="1" dirty="0" smtClean="0">
                <a:solidFill>
                  <a:srgbClr val="002060"/>
                </a:solidFill>
              </a:rPr>
              <a:t>: </a:t>
            </a:r>
            <a:r>
              <a:rPr lang="en-US" sz="2400" dirty="0" smtClean="0"/>
              <a:t>incision of abscess through neck+ </a:t>
            </a:r>
            <a:r>
              <a:rPr lang="en-US" sz="2400" dirty="0" err="1" smtClean="0"/>
              <a:t>antituberculous</a:t>
            </a:r>
            <a:r>
              <a:rPr lang="en-US" sz="2400" dirty="0" smtClean="0"/>
              <a:t> drugs.</a:t>
            </a:r>
            <a:endParaRPr lang="ar-EG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41</TotalTime>
  <Words>192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Tahoma</vt:lpstr>
      <vt:lpstr>Basis</vt:lpstr>
      <vt:lpstr>Pharyngeal Suppuration</vt:lpstr>
      <vt:lpstr>Peritonsillar Abscess (Quinsy)</vt:lpstr>
      <vt:lpstr>Parapharyngeal Abscess.</vt:lpstr>
      <vt:lpstr>Retropharyngeal Abscess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Pharyngeal Suppuration</dc:title>
  <dc:creator>DR.WALEED</dc:creator>
  <cp:lastModifiedBy>Waleed</cp:lastModifiedBy>
  <cp:revision>8</cp:revision>
  <dcterms:created xsi:type="dcterms:W3CDTF">2015-09-28T21:58:44Z</dcterms:created>
  <dcterms:modified xsi:type="dcterms:W3CDTF">2021-03-30T06:33:21Z</dcterms:modified>
</cp:coreProperties>
</file>