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9" r:id="rId63"/>
    <p:sldId id="320" r:id="rId64"/>
    <p:sldId id="318" r:id="rId65"/>
    <p:sldId id="321" r:id="rId66"/>
    <p:sldId id="322" r:id="rId67"/>
    <p:sldId id="323" r:id="rId68"/>
    <p:sldId id="324" r:id="rId69"/>
    <p:sldId id="299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EA229-7342-FAE3-7105-7935D3CEB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F976BC-688C-4203-C195-8C9D0BECF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9C45B-FA7F-09D4-32A4-7748FA83F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63C70-8C7C-BE31-9FD3-D4213375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810ED-D6D1-7975-CF96-06E34C1E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7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DA69D-D015-7D7F-DD68-B57CB523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57CBA-690F-22FF-B3B8-2A172850A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9B355-E0B9-1741-61A7-229803C7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B9180-AD5C-EBEC-178D-484C3FFF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422D7-8BB0-1B54-2772-AB223A22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4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79FEB-9320-CC48-2BE1-FC8ED9ADB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ACA10-497E-58C6-22BB-362FAED94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3209-7ED7-0D9A-13B9-1185521CD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09D4E-E179-57FB-4001-BEABE0B8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3FCCC-9C56-BB78-1B31-4301C155E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9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13B2-8506-D57B-2356-50CC111D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BCB99-B481-D198-AAA4-0F99908E85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A4CE6-9AE4-0258-D659-6DBE205C1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83BF6-0B78-AB88-84C2-74C52BD3A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3C868-7B05-6336-740D-6C732F2DD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C2F5C-9BD3-4CDA-30E7-C9AFBBA4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6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A7EBE-B2E8-0D2D-D6B4-D55505DD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6518C-00D7-0DCA-F7C8-9D6A1A724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C0569-7619-6417-7F96-12DD82097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CA191-50B1-9D19-28A5-EC6C375C7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67DE26-B752-1DF8-98F2-94E2874821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1632AD-D0B1-AF13-7142-E82EBBD7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AFAEA4-AED8-0D66-3D8F-8FE19BA4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60E0CF-777B-2C89-7260-C9C584CAC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0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CE98-02E7-F376-78DB-E0483475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FDFCBF-DB2A-C6DE-3A74-4F8A4C2D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FDACF-0B2B-C07A-DB78-B4B2EF0A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3A12D-47EE-6017-266D-55F077BC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0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8A87C-2213-8B2F-4B76-3E001162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D1296E-5784-544A-3E8D-04800D174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699BC-2931-3441-503B-74C98671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5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1C53-3D2C-2EE5-BDA3-13E6237F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3D292-E2D4-FE04-A3B8-80D70280B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06634-2C53-68F0-9711-93955698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C9029-4DF8-255E-667D-FB201BAFB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16ABF-F45E-EE3F-77F0-7E23C140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F0CB4-4BD5-1755-16DC-35A829B0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5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CFC9-DB07-AC4D-A507-8AEEE290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4D08F-7BFA-70F2-E09C-900918623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E586A-A15F-5C96-A66D-34E69D4A7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C3441-3AAC-9CD9-0A7F-67692D90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D6C25-17E2-656D-CBE7-51674244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DF328-A542-87EB-7364-73405E4A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2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2789-D3FA-FC88-1136-F3A2CFFD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1A4EE-DBED-0681-D2BD-13627765E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32BB0-44EE-ADB0-4020-062ABB68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4C0BE-EFFC-B010-7656-049DE363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7182C-9B9E-0387-F98C-6A4D16C0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15DF8F-EA78-C5F3-6756-5FE1F68552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B48B9F-0038-C1B8-E10F-449DE45D3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8CFF9-86E6-9AEA-25F8-B9E54D6D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122C3-0D9A-DC29-8154-5C974F8C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DEFBE-A118-9DF1-ACE1-2767C2AE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3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BB047-D613-E26C-6350-8F67873E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406D8-91C6-0E46-505A-E87838F10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03DBE-A9AD-56EF-F42B-79815796F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45F98-57BD-4EB0-80CB-606A30EA9E09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236CE-0991-3981-2211-05980605E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875F1-D5C6-AE54-93A1-91EA9F07F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A0DE6-285B-4BEB-8396-5CDCE82CA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D78D4-F05E-97AD-9143-1502136C8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 (Bank questions)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C6332-15BB-F502-8B1E-C3224196F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Prepared by </a:t>
            </a:r>
          </a:p>
          <a:p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Dr.Seham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Abd Alrahman Arafa</a:t>
            </a:r>
          </a:p>
        </p:txBody>
      </p:sp>
    </p:spTree>
    <p:extLst>
      <p:ext uri="{BB962C8B-B14F-4D97-AF65-F5344CB8AC3E}">
        <p14:creationId xmlns:p14="http://schemas.microsoft.com/office/powerpoint/2010/main" val="187140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3E58D-CAF8-C753-7705-E6B4C488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33660-5E4D-1ED7-69D0-DA6F22A88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1- The major difference between the autonomic &amp; somatic divisions of the nervous system is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Only the somatic nerves innervate skeletal muscle 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The somatic nerves only originate from the thoraco-lumbar segments of the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The autonomic nerves only originate from the thoraco-lumbar segments of the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Only the autonomic nerves innervate blood vessels.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7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16DD-6613-CB40-52CA-3BAC3AC8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4F79A-2658-F2F8-0616-E38BA7C25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i="0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2- The autonomic N.S. differs from the somatic N.S. in having: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 connector neuron which comes outside the CNS (preganglionic neuron) &amp; a postganglionic neuron which supplies the organ.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Origin from all segments of the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 double innervation to every organ.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A complete control on skeletal muscles.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97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0244-7005-7C3B-FB7B-051873DD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0FB6D-299E-9956-C95F-BAB01D30B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3- The autonomic ganglia: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Are 5 types.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Are the site of relay of afferent neurons.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Function as distributing centers.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Are located inside the CNS.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12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B58A-8876-A7DA-2799-628BE85A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82296-A141-DA0F-4120-6EB4DB32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4- All of the following about the sympathetic N.S.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All its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are cholinergic (secreting A.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ch.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It is involved in stress and emergency conditions.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It has a V.D. effect on skeletal muscle blood vessels during rest.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Its stimulation increases the cardiac properties.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2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22470-5C54-E31A-47FE-388DF439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FE77D-F77E-4D4B-A425-785BE2E2F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5- Concerning adrenal medulla, all the following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It acts in emergency conditions.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It secretes epinephrine 80% and norepinephrine 20%.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It is a modified sympathetic ganglion.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It receives preganglionic nerve supply from the anterior horn cells of the lower 6 thoracic segments of the spinal cord.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506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430E-45D2-2CF6-52A6-8EE53C90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8F04C-7334-7677-E4BD-D2B861B99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6- The sympathetic supply cannot be responsible for: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Constriction of the pupil.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Erection of hair.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Secretion of sweat gland.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Dilatation of skeletal muscle blood vessels.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88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27BBD-70F7-58CF-09EB-D53BDF19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CB4B9-AF38-DA42-632F-074CFFF8D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7- Preganglionic autonomic fibers are of: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Type A (alpha).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Type A (delta).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Type B.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Type 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79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CABDD-95F9-BDB9-BC40-F8533679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76364-35AB-5965-5F87-712C89118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8- The preganglionic sympathetic nerve that innervate the eye originate from: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Superior colliculi.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Thoracic segments of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Superior cervical ganglion.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Ciliary ganglion.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12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BC05A-23E7-4C23-7510-8FC7B4A9E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51A0E-1924-DF8A-E911-568199311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9- Sympathetic supply to the pelvic viscera cause: </a:t>
            </a:r>
          </a:p>
          <a:p>
            <a:pPr marL="0" indent="0">
              <a:buNone/>
            </a:pPr>
            <a:r>
              <a:rPr lang="en-US" dirty="0"/>
              <a:t>a) </a:t>
            </a:r>
            <a:r>
              <a:rPr lang="en-US" dirty="0" err="1"/>
              <a:t>Micturation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b) Dilatation of vessels in external </a:t>
            </a:r>
            <a:r>
              <a:rPr lang="en-US" dirty="0" err="1"/>
              <a:t>genetalia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c) Defecation.</a:t>
            </a:r>
          </a:p>
          <a:p>
            <a:pPr marL="0" indent="0">
              <a:buNone/>
            </a:pPr>
            <a:r>
              <a:rPr lang="en-US" dirty="0"/>
              <a:t>d) Ejaculation</a:t>
            </a:r>
          </a:p>
        </p:txBody>
      </p:sp>
    </p:spTree>
    <p:extLst>
      <p:ext uri="{BB962C8B-B14F-4D97-AF65-F5344CB8AC3E}">
        <p14:creationId xmlns:p14="http://schemas.microsoft.com/office/powerpoint/2010/main" val="3646843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6CF0-0716-09A6-9557-95A1AB0EC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F0185-7EC6-2917-9FFC-EC6615012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10- Postganglionic sympathetic starting from cervical and upper four thoracic ganglia causes: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Secretion of the adrenomedullary hormones.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Dilatation of the coronary vessels.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Contraction of the splenic capsule.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Narrowing of the respiratory passages.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85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7AD53-4400-1A87-C9E2-0C9848AC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CDD8C-5006-E974-574E-E8CC5A69D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11- The sympathetic division of the autonomic nervous system is characterized by: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Localized actions affecting few systems.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Thoracolumbar outflow from the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Short postganglionic fibers.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Adrenergic preganglionic fibers.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3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34EB1-8C93-8C37-30B0-0DB17124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90F0-84FF-99B5-492E-0E4557948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12- All the following structures are supplied by sympathetic system only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Ventricles of the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Constrictor of pupillae muscle.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Adrenal medulla.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Skin.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12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99AB-CC08-2740-01F4-BDF966B5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E3BC-DBE0-2A88-2B3F-D8BE9378C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13- Increased activity of the sympathetic nervous system causes:</a:t>
            </a:r>
          </a:p>
          <a:p>
            <a:pPr marL="0" indent="0">
              <a:buNone/>
            </a:pPr>
            <a:r>
              <a:rPr lang="en-US" dirty="0"/>
              <a:t>a) Penile erection.</a:t>
            </a:r>
          </a:p>
          <a:p>
            <a:pPr marL="0" indent="0">
              <a:buNone/>
            </a:pPr>
            <a:r>
              <a:rPr lang="en-US" dirty="0"/>
              <a:t>b) Pupillary constriction.</a:t>
            </a:r>
          </a:p>
          <a:p>
            <a:pPr marL="0" indent="0">
              <a:buNone/>
            </a:pPr>
            <a:r>
              <a:rPr lang="en-US" dirty="0"/>
              <a:t>c) Accommodation for near vision.</a:t>
            </a:r>
          </a:p>
          <a:p>
            <a:pPr marL="0" indent="0">
              <a:buNone/>
            </a:pPr>
            <a:r>
              <a:rPr lang="en-US" dirty="0"/>
              <a:t>d) Bronchiolar dilatation.</a:t>
            </a:r>
          </a:p>
        </p:txBody>
      </p:sp>
    </p:spTree>
    <p:extLst>
      <p:ext uri="{BB962C8B-B14F-4D97-AF65-F5344CB8AC3E}">
        <p14:creationId xmlns:p14="http://schemas.microsoft.com/office/powerpoint/2010/main" val="2772931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1934-F1AD-5F49-4662-EA4C27CB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D7FA4-3E6F-E23B-B8E9-E66888CB1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14- A lesion in the cervical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symp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chain (Horner’s syndrome) causes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Increased sweating.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Dropping of the upper eyelid (=ptosis).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Vasoconstriction of the skin blood vessels (leading to pallor).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Mydriasis( =dilatation of the pupil).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44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751AB-6859-3FD3-A519-E11233BF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07B7-F8E8-FBF2-32E9-36DE300FA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15- Stimulation of the greater splanchnic nerve produces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Increased motility of the plain muscles of the stomach.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Excessive secretion of the gastric juice by the stomach.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Decreased blood levels of both glucose &amp; free fatty acids.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Secretion of epinephrine &amp; norepinephrine by the adrenal medulla.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00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1A482-7D37-C14A-3D0D-25A496B9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FEFD8-D4F3-E75A-5543-32713AC60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16- Stimulation of the sympathetic N.S. causes :</a:t>
            </a:r>
          </a:p>
          <a:p>
            <a:pPr marL="0" indent="0">
              <a:buNone/>
            </a:pPr>
            <a:r>
              <a:rPr lang="en-US" dirty="0"/>
              <a:t>a) Contraction of the ciliary muscle for near vision.</a:t>
            </a:r>
          </a:p>
          <a:p>
            <a:pPr marL="0" indent="0">
              <a:buNone/>
            </a:pPr>
            <a:r>
              <a:rPr lang="en-US" dirty="0"/>
              <a:t>b) Generalized actions affecting many systems.</a:t>
            </a:r>
          </a:p>
          <a:p>
            <a:pPr marL="0" indent="0">
              <a:buNone/>
            </a:pPr>
            <a:r>
              <a:rPr lang="en-US" dirty="0"/>
              <a:t>c) Bronchoconstriction.</a:t>
            </a:r>
          </a:p>
          <a:p>
            <a:pPr marL="0" indent="0">
              <a:buNone/>
            </a:pPr>
            <a:r>
              <a:rPr lang="en-US" dirty="0"/>
              <a:t>d) Decreased glycogenolysis &amp; lipolysis.</a:t>
            </a:r>
          </a:p>
        </p:txBody>
      </p:sp>
    </p:spTree>
    <p:extLst>
      <p:ext uri="{BB962C8B-B14F-4D97-AF65-F5344CB8AC3E}">
        <p14:creationId xmlns:p14="http://schemas.microsoft.com/office/powerpoint/2010/main" val="683829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3053B-3692-1F98-A3ED-B4517092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3FEBD-A07B-0E9E-78B9-8A49E9380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17- Stimulation of the cervical sympathetic nerve causes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Dropping of the upper eyelid.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 small-sized pupil.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Enophthalmos.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Relaxation of the ciliary muscle of the eye.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85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1C3ED-3248-47AA-DA7A-DBCD5FE8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B55BE-2B26-DFF1-D002-4B293323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18- The sympathetic supply cannot be responsible for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Constriction of the pupil. </a:t>
            </a:r>
          </a:p>
          <a:p>
            <a:pPr marL="0" indent="0">
              <a:buNone/>
            </a:pPr>
            <a:r>
              <a:rPr lang="en-US" dirty="0"/>
              <a:t>b) Erection of hair.</a:t>
            </a:r>
          </a:p>
          <a:p>
            <a:pPr marL="0" indent="0">
              <a:buNone/>
            </a:pPr>
            <a:r>
              <a:rPr lang="en-US" dirty="0"/>
              <a:t>c) Secretion of eccrine sweat glands.</a:t>
            </a:r>
          </a:p>
          <a:p>
            <a:pPr marL="0" indent="0">
              <a:buNone/>
            </a:pPr>
            <a:r>
              <a:rPr lang="en-US" dirty="0"/>
              <a:t>d) Dilatation of skeletal muscle blood vessels.</a:t>
            </a:r>
          </a:p>
        </p:txBody>
      </p:sp>
    </p:spTree>
    <p:extLst>
      <p:ext uri="{BB962C8B-B14F-4D97-AF65-F5344CB8AC3E}">
        <p14:creationId xmlns:p14="http://schemas.microsoft.com/office/powerpoint/2010/main" val="255053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1F81-E9C9-6356-7BA2-3FFF7FB3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26394-4FB4-6CD7-4E6D-339D69AB3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19- Which of the following organs receive both sympathetic &amp; parasympathetic: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Adrenal medulla.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Sweat glands.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Pilomotor muscles.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Lungs.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84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73C9B-EFC5-9EFC-A03B-33BD1FB21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F4B06-4005-D19A-F91F-374CC3D3B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20- Stimulation of the greater splanchnic nerve produces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Increased motility of the stomach &amp; upper half of the small intestine.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Inhibition of micturition.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Increased blood level of both glucose &amp; catecholamines.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V.C. of the blood vessels in the erectile tissue of both males &amp; females.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86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115E5-CCAF-0A2C-4697-F96F9318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0AD21-20AA-A74E-7E65-8080D5587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85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21- Concerning the autonomic ganglia , all the following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They acting as distributing centers.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They are 3 types.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Their chemical transmitter is acetylcholine.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Their receptors are specifically blocked by atropine.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03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FB53-1EFD-F865-587B-AD37319D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0CA3D-A544-51C0-18C7-BC953A511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22- Stimulation of lesser splanchnic nerve causes:</a:t>
            </a:r>
          </a:p>
          <a:p>
            <a:pPr marL="0" indent="0">
              <a:buNone/>
            </a:pPr>
            <a:r>
              <a:rPr lang="en-US" dirty="0"/>
              <a:t>a) Micturition.</a:t>
            </a:r>
          </a:p>
          <a:p>
            <a:pPr marL="0" indent="0">
              <a:buNone/>
            </a:pPr>
            <a:r>
              <a:rPr lang="en-US" dirty="0"/>
              <a:t>b) Defecation.</a:t>
            </a:r>
          </a:p>
          <a:p>
            <a:pPr marL="0" indent="0">
              <a:buNone/>
            </a:pPr>
            <a:r>
              <a:rPr lang="en-US" dirty="0"/>
              <a:t>c) Ejaculation.</a:t>
            </a:r>
          </a:p>
          <a:p>
            <a:pPr marL="0" indent="0">
              <a:buNone/>
            </a:pPr>
            <a:r>
              <a:rPr lang="en-US" dirty="0"/>
              <a:t>d) Erection.</a:t>
            </a:r>
          </a:p>
        </p:txBody>
      </p:sp>
    </p:spTree>
    <p:extLst>
      <p:ext uri="{BB962C8B-B14F-4D97-AF65-F5344CB8AC3E}">
        <p14:creationId xmlns:p14="http://schemas.microsoft.com/office/powerpoint/2010/main" val="3513257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ED8FB-1284-4F82-FD5C-47BE9A12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409D6-46CD-B498-9D9D-FEF049DEE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23- Stimulation of greater Splanchnic nerve produces: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Increased blood glucose level.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Decreased blood volume.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Secretion of epinephrine 20% &amp; norepinephrine 80% from adrenal medulla.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Increased gastrointestinal motility.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87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E325-371D-174C-9D46-3352DA24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45E63-FD15-217C-73F2-A421D14CF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 Activation of sympathetic nervous system produces the following EXCEPT:</a:t>
            </a:r>
          </a:p>
          <a:p>
            <a:pPr marL="0" indent="0">
              <a:buNone/>
            </a:pPr>
            <a:r>
              <a:rPr lang="en-US" dirty="0"/>
              <a:t>a) Bronchodilatation.</a:t>
            </a:r>
          </a:p>
          <a:p>
            <a:pPr marL="0" indent="0">
              <a:buNone/>
            </a:pPr>
            <a:r>
              <a:rPr lang="en-US" dirty="0"/>
              <a:t>b) Tachycardia.</a:t>
            </a:r>
          </a:p>
          <a:p>
            <a:pPr marL="0" indent="0">
              <a:buNone/>
            </a:pPr>
            <a:r>
              <a:rPr lang="en-US" dirty="0"/>
              <a:t>c) Mydriasis (dilatation of pupil).</a:t>
            </a:r>
          </a:p>
          <a:p>
            <a:pPr marL="0" indent="0">
              <a:buNone/>
            </a:pPr>
            <a:r>
              <a:rPr lang="en-US" dirty="0"/>
              <a:t>d) Contraction of detrusor muscle of urinary bladder wall.</a:t>
            </a:r>
          </a:p>
        </p:txBody>
      </p:sp>
    </p:spTree>
    <p:extLst>
      <p:ext uri="{BB962C8B-B14F-4D97-AF65-F5344CB8AC3E}">
        <p14:creationId xmlns:p14="http://schemas.microsoft.com/office/powerpoint/2010/main" val="1666017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4DCE-7B74-270D-C45C-43C9FC93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0C683-3114-3EDA-5A9C-D093533A7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25- All of the following about Horner syndrome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Manifested by dryness &amp; redness of skin.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Group of signs including ptosis &amp; miosis.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Is due to injury of L.H.Cs. present in thoracic 1-2 spinal segments.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Causes pallor of skin due to V.C.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2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589CD-B6E5-C75D-573B-B2997E6D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795B-69AC-6489-7E81-F2CA13977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26- The </a:t>
            </a:r>
            <a:r>
              <a:rPr lang="en-US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preganglionic nerve </a:t>
            </a:r>
            <a:r>
              <a:rPr lang="en-US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fibres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US" dirty="0"/>
              <a:t>a) Leave the spinal cord in the grey rami </a:t>
            </a:r>
            <a:r>
              <a:rPr lang="en-US" dirty="0" err="1"/>
              <a:t>communicantes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b) Originate at the autonomic ganglia.</a:t>
            </a:r>
          </a:p>
          <a:p>
            <a:pPr marL="0" indent="0">
              <a:buNone/>
            </a:pPr>
            <a:r>
              <a:rPr lang="en-US" dirty="0"/>
              <a:t>c) Are myelinated nerve </a:t>
            </a:r>
            <a:r>
              <a:rPr lang="en-US" dirty="0" err="1"/>
              <a:t>fibres</a:t>
            </a:r>
            <a:r>
              <a:rPr lang="en-US" dirty="0"/>
              <a:t> belonging to the B group of nerve </a:t>
            </a:r>
            <a:r>
              <a:rPr lang="en-US" dirty="0" err="1"/>
              <a:t>fibres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d) Show minimal divergence in the autonomic ganglia.</a:t>
            </a:r>
          </a:p>
        </p:txBody>
      </p:sp>
    </p:spTree>
    <p:extLst>
      <p:ext uri="{BB962C8B-B14F-4D97-AF65-F5344CB8AC3E}">
        <p14:creationId xmlns:p14="http://schemas.microsoft.com/office/powerpoint/2010/main" val="2639744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9973-242C-17EE-2548-6EC44010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DF51A-9FCE-9995-3725-75A448099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26- The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symp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preganglionic nerve fibers: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Leave the spinal cord in the grey rami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communicantes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Originate at the autonomic ganglia.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Are myelinated nerve fibers belonging to the B group of nerve fibers.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Show minimal divergence in the autonomic ganglia.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29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753D-6F74-1DD0-1AB2-F1C6B435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6D646-1D61-BFA5-BD63-38ECAB8F3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27- The following reflexes are all autonomic EXCEPT:</a:t>
            </a:r>
          </a:p>
          <a:p>
            <a:pPr marL="0" indent="0">
              <a:buNone/>
            </a:pPr>
            <a:r>
              <a:rPr lang="en-US" dirty="0"/>
              <a:t>a) Salivary secretion.</a:t>
            </a:r>
          </a:p>
          <a:p>
            <a:pPr marL="0" indent="0">
              <a:buNone/>
            </a:pPr>
            <a:r>
              <a:rPr lang="en-US" dirty="0"/>
              <a:t>b) Micturition.</a:t>
            </a:r>
          </a:p>
          <a:p>
            <a:pPr marL="0" indent="0">
              <a:buNone/>
            </a:pPr>
            <a:r>
              <a:rPr lang="en-US" dirty="0"/>
              <a:t>c) Flexion of the arm following a painful stimulus.</a:t>
            </a:r>
          </a:p>
          <a:p>
            <a:pPr marL="0" indent="0">
              <a:buNone/>
            </a:pPr>
            <a:r>
              <a:rPr lang="en-US" dirty="0"/>
              <a:t>d) Defecation.</a:t>
            </a:r>
          </a:p>
        </p:txBody>
      </p:sp>
    </p:spTree>
    <p:extLst>
      <p:ext uri="{BB962C8B-B14F-4D97-AF65-F5344CB8AC3E}">
        <p14:creationId xmlns:p14="http://schemas.microsoft.com/office/powerpoint/2010/main" val="1985273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BEC06-3166-B1BE-ED37-7D46D6223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072B0-01C6-9BB5-633A-40D5C9002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28- The autonomic nervous system differs from the somatic nervous system in: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Having one efferent neuron.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Preganglionic neurons are located in the anterior horn of the spinal cord.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Efferent nerves have either excitatory or inhibitory effects on the effector organs.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Postganglionic neurons are located in the lateral horn of spinal cord.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240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8947-DD54-6B34-F72D-DAF5D27D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55B9D-866C-72DB-DA00-12EDB4F6A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29- Choose the correct statement: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Post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ganglionics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starting from the superior cervical ganglion causes constriction of the pupils.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Sympathetic nervous system supplies every organ in the body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Sympathetic supply to the lungs causes bronchoconstriction.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Stimulation of greater splanchnic nerve results in adrenomedullary secretion.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11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7032-593D-6BEF-EC29-580DA9AD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02CD2-09EB-42FE-1EAD-21C680E33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30- Activation of sympathetic system causes:</a:t>
            </a:r>
          </a:p>
          <a:p>
            <a:pPr marL="0" indent="0">
              <a:buNone/>
            </a:pPr>
            <a:r>
              <a:rPr lang="en-US" dirty="0"/>
              <a:t>a) Pupillary constriction.</a:t>
            </a:r>
          </a:p>
          <a:p>
            <a:pPr marL="0" indent="0">
              <a:buNone/>
            </a:pPr>
            <a:r>
              <a:rPr lang="en-US" dirty="0"/>
              <a:t>b) Sweat secretion.</a:t>
            </a:r>
          </a:p>
          <a:p>
            <a:pPr marL="0" indent="0">
              <a:buNone/>
            </a:pPr>
            <a:r>
              <a:rPr lang="en-US" dirty="0"/>
              <a:t>c) Bradycardia.</a:t>
            </a:r>
          </a:p>
          <a:p>
            <a:pPr marL="0" indent="0">
              <a:buNone/>
            </a:pPr>
            <a:r>
              <a:rPr lang="en-US" dirty="0"/>
              <a:t>d) Cutaneous vasodilatation.</a:t>
            </a:r>
          </a:p>
        </p:txBody>
      </p:sp>
    </p:spTree>
    <p:extLst>
      <p:ext uri="{BB962C8B-B14F-4D97-AF65-F5344CB8AC3E}">
        <p14:creationId xmlns:p14="http://schemas.microsoft.com/office/powerpoint/2010/main" val="3648805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FA537-24F6-99DD-8932-A16E1315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9CE94-9036-2D5F-C8E9-A8DC2E55A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170" y="19522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31- Among symptoms of </a:t>
            </a:r>
            <a:r>
              <a:rPr lang="en-US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horner’s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syndrome there is:</a:t>
            </a:r>
          </a:p>
          <a:p>
            <a:pPr marL="0" indent="0">
              <a:buNone/>
            </a:pPr>
            <a:r>
              <a:rPr lang="en-US" dirty="0"/>
              <a:t>a) Increased sweating.</a:t>
            </a:r>
          </a:p>
          <a:p>
            <a:pPr marL="0" indent="0">
              <a:buNone/>
            </a:pPr>
            <a:r>
              <a:rPr lang="en-US" dirty="0"/>
              <a:t>b) Dilatation of pupil.</a:t>
            </a:r>
          </a:p>
          <a:p>
            <a:pPr marL="0" indent="0">
              <a:buNone/>
            </a:pPr>
            <a:r>
              <a:rPr lang="en-US" dirty="0"/>
              <a:t>c) Dropping of the upper eye lid.</a:t>
            </a:r>
          </a:p>
          <a:p>
            <a:pPr marL="0" indent="0">
              <a:buNone/>
            </a:pPr>
            <a:r>
              <a:rPr lang="en-US" dirty="0"/>
              <a:t>d) Vasoconstriction of skin blood vessels.</a:t>
            </a:r>
          </a:p>
        </p:txBody>
      </p:sp>
    </p:spTree>
    <p:extLst>
      <p:ext uri="{BB962C8B-B14F-4D97-AF65-F5344CB8AC3E}">
        <p14:creationId xmlns:p14="http://schemas.microsoft.com/office/powerpoint/2010/main" val="3081112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F66C4-CE4A-2225-CCEE-F359DB8EB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185B3-BCB8-D542-5E92-8A6B0E037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32- The autonomic ganglia have all the following characters EXCEPT:</a:t>
            </a:r>
          </a:p>
          <a:p>
            <a:pPr marL="0" indent="0">
              <a:buNone/>
            </a:pPr>
            <a:r>
              <a:rPr lang="en-US" dirty="0"/>
              <a:t>a) Are three types: lateral, collateral and terminal.</a:t>
            </a:r>
          </a:p>
          <a:p>
            <a:pPr marL="0" indent="0">
              <a:buNone/>
            </a:pPr>
            <a:r>
              <a:rPr lang="en-US" dirty="0"/>
              <a:t>b) Are sites of relay of autonomic preganglionic and postganglionic fibers.</a:t>
            </a:r>
          </a:p>
          <a:p>
            <a:pPr marL="0" indent="0">
              <a:buNone/>
            </a:pPr>
            <a:r>
              <a:rPr lang="en-US" dirty="0"/>
              <a:t>c) Are all present adjacent to the spinal cord.</a:t>
            </a:r>
          </a:p>
          <a:p>
            <a:pPr marL="0" indent="0">
              <a:buNone/>
            </a:pPr>
            <a:r>
              <a:rPr lang="en-US" dirty="0"/>
              <a:t>d) Are functioning as distributing centers.</a:t>
            </a:r>
          </a:p>
        </p:txBody>
      </p:sp>
    </p:spTree>
    <p:extLst>
      <p:ext uri="{BB962C8B-B14F-4D97-AF65-F5344CB8AC3E}">
        <p14:creationId xmlns:p14="http://schemas.microsoft.com/office/powerpoint/2010/main" val="3462389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BF9A1-C4EE-5F54-B216-A843452A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9992B-71EC-50B7-CFED-8C4FBDE09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33- Stimulation of greater splanchnic nerve produces all the following EXCEPT:</a:t>
            </a:r>
          </a:p>
          <a:p>
            <a:pPr marL="0" indent="0">
              <a:buNone/>
            </a:pPr>
            <a:r>
              <a:rPr lang="en-US" dirty="0"/>
              <a:t>a) Secretion of catecholamines from the suprarenal medulla.</a:t>
            </a:r>
          </a:p>
          <a:p>
            <a:pPr marL="0" indent="0">
              <a:buNone/>
            </a:pPr>
            <a:r>
              <a:rPr lang="en-US" dirty="0"/>
              <a:t>b) Ejaculation.</a:t>
            </a:r>
          </a:p>
          <a:p>
            <a:pPr marL="0" indent="0">
              <a:buNone/>
            </a:pPr>
            <a:r>
              <a:rPr lang="en-US" dirty="0"/>
              <a:t>c) Increased blood glucose level.</a:t>
            </a:r>
          </a:p>
          <a:p>
            <a:pPr marL="0" indent="0">
              <a:buNone/>
            </a:pPr>
            <a:r>
              <a:rPr lang="en-US" dirty="0"/>
              <a:t>d) Decreased gastrointestinal motility.</a:t>
            </a:r>
          </a:p>
        </p:txBody>
      </p:sp>
    </p:spTree>
    <p:extLst>
      <p:ext uri="{BB962C8B-B14F-4D97-AF65-F5344CB8AC3E}">
        <p14:creationId xmlns:p14="http://schemas.microsoft.com/office/powerpoint/2010/main" val="1098944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41B24-044E-C419-8877-6DB5B3A0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2BE91-BE1A-5B19-E9AC-02F81DC03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34- Generalized sympathetic stimulation causes: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Inhibition of sweating.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Increase gastric motility.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Decreases blood sugar levels.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Rise arterial blood pressure.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740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1B0D1-FF3D-96A6-5584-99F5F942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533B-F1E9-3A69-3E94-156D360E4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35- The parasympathetic nerves: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Are important in emergency conditions e.g. fight &amp; flight reactions.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Tend to have longer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than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Are catabolic in their actions 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Generally exert opposite effects to those of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nerves.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636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36CA-3592-47D6-984D-D0AF5CD7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A01BC-A3A1-D5FF-B149-A4E0FB571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36- Stimulation of the pelvic nerve causes 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Contraction of the bronchial muscle.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Contraction of the internal urethral &amp; rectal (anal) sphincters.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V.D. of the blood vessels in the external genitalia.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Stoppage of prostatic secretion.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891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9A4E-C259-4AF8-5B87-E7521EEE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C28B7-3E2A-A060-5BE1-6F491CBCB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37- Which of the following may be produced by </a:t>
            </a:r>
            <a:r>
              <a:rPr lang="en-US" sz="2800" b="0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parasymp</a:t>
            </a: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stimulation?: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Acceleration of the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Contraction of the urinary bladder wall.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V.D. of skeletal muscle blood vessels.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Dilatation of the pupil.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65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7DC8-CA84-D636-A8C7-41152331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0DF8A-2782-B5F6-457F-E206DA01D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38- Stimulation of the pelvic nerve (sacral autonomic) produces: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Relaxation of the wall of rectum &amp; contraction of the internal anal sphincter.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V.C. of the blood vessels in the external genitalia causing erection of penis.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Contraction of the urinary bladder wall &amp; relaxation of the internal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uretheral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sphincter.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Contraction of smooth muscles in the male sexual passages causing ejaculation.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938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C30F8-2B5E-CF24-D0B5-72075FFE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B571-FF98-55DE-E51E-24C78B3CC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39- Concerning the pelvic nerve, all the following is true EXCEPT:</a:t>
            </a:r>
          </a:p>
          <a:p>
            <a:pPr marL="0" indent="0">
              <a:buNone/>
            </a:pPr>
            <a:r>
              <a:rPr lang="en-US" dirty="0"/>
              <a:t>a) It is the nerve of erection (=nervus </a:t>
            </a:r>
            <a:r>
              <a:rPr lang="en-US" dirty="0" err="1"/>
              <a:t>erigentes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b) It is motor to the urinary bladder &amp; distal half of the large intestine.</a:t>
            </a:r>
          </a:p>
          <a:p>
            <a:pPr marL="0" indent="0">
              <a:buNone/>
            </a:pPr>
            <a:r>
              <a:rPr lang="en-US" dirty="0"/>
              <a:t>c) It is inhibitory to both the internal anal &amp; urethral sphincters.</a:t>
            </a:r>
          </a:p>
          <a:p>
            <a:pPr marL="0" indent="0">
              <a:buNone/>
            </a:pPr>
            <a:r>
              <a:rPr lang="en-US" dirty="0"/>
              <a:t>d) It is motor to the wall of gall bladder.</a:t>
            </a:r>
          </a:p>
        </p:txBody>
      </p:sp>
    </p:spTree>
    <p:extLst>
      <p:ext uri="{BB962C8B-B14F-4D97-AF65-F5344CB8AC3E}">
        <p14:creationId xmlns:p14="http://schemas.microsoft.com/office/powerpoint/2010/main" val="14907959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50079-DBEB-0B39-F09F-F17C99AD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AC906-2D7D-AE35-8FEF-50A79D21E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40- </a:t>
            </a:r>
            <a:r>
              <a:rPr lang="en-US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Vagus</a:t>
            </a: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parasympathetic nerve supplies all the following structures EXCEPT:</a:t>
            </a:r>
          </a:p>
          <a:p>
            <a:pPr marL="0" indent="0">
              <a:buNone/>
            </a:pPr>
            <a:r>
              <a:rPr lang="en-US" dirty="0"/>
              <a:t>a) Gall bladder.</a:t>
            </a:r>
          </a:p>
          <a:p>
            <a:pPr marL="0" indent="0">
              <a:buNone/>
            </a:pPr>
            <a:r>
              <a:rPr lang="en-US" dirty="0"/>
              <a:t>b) Stomach.</a:t>
            </a:r>
          </a:p>
          <a:p>
            <a:pPr marL="0" indent="0">
              <a:buNone/>
            </a:pPr>
            <a:r>
              <a:rPr lang="en-US" dirty="0"/>
              <a:t>c) Rectum.</a:t>
            </a:r>
          </a:p>
          <a:p>
            <a:pPr marL="0" indent="0">
              <a:buNone/>
            </a:pPr>
            <a:r>
              <a:rPr lang="en-US" dirty="0"/>
              <a:t>d) Pancreas.</a:t>
            </a:r>
          </a:p>
        </p:txBody>
      </p:sp>
    </p:spTree>
    <p:extLst>
      <p:ext uri="{BB962C8B-B14F-4D97-AF65-F5344CB8AC3E}">
        <p14:creationId xmlns:p14="http://schemas.microsoft.com/office/powerpoint/2010/main" val="666716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B4CC-8942-60BC-DFA6-C84BE9A85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28F69-9D1D-B303-09DD-3EB326C3D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41- All of the following about sacral autonomic outflow is true EXCEPT:</a:t>
            </a:r>
          </a:p>
          <a:p>
            <a:pPr marL="0" indent="0">
              <a:buNone/>
            </a:pPr>
            <a:r>
              <a:rPr lang="en-US" dirty="0"/>
              <a:t>a) It is the nerve of defecation.</a:t>
            </a:r>
          </a:p>
          <a:p>
            <a:pPr marL="0" indent="0">
              <a:buNone/>
            </a:pPr>
            <a:r>
              <a:rPr lang="en-US" dirty="0"/>
              <a:t>b) It is the nerve of ejaculation.</a:t>
            </a:r>
          </a:p>
          <a:p>
            <a:pPr marL="0" indent="0">
              <a:buNone/>
            </a:pPr>
            <a:r>
              <a:rPr lang="en-US" dirty="0"/>
              <a:t>c) It is the nerve of micturition.</a:t>
            </a:r>
          </a:p>
          <a:p>
            <a:pPr marL="0" indent="0">
              <a:buNone/>
            </a:pPr>
            <a:r>
              <a:rPr lang="en-US" dirty="0"/>
              <a:t>d) It relays in collateral ganglion</a:t>
            </a:r>
          </a:p>
        </p:txBody>
      </p:sp>
    </p:spTree>
    <p:extLst>
      <p:ext uri="{BB962C8B-B14F-4D97-AF65-F5344CB8AC3E}">
        <p14:creationId xmlns:p14="http://schemas.microsoft.com/office/powerpoint/2010/main" val="232558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81BF-3775-672C-B608-463D1962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FA247-E3FA-5EBE-DAB0-4BCD67C9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42- The functions of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parasymp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innervation to the salivary glands is: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V.C. &amp;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V.D. &amp;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V.D. &amp; inhibition of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Secretion of scanty viscous saliva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98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C9F4-647C-9C2C-A9F4-2AE44E84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BA65E-0B9F-F35C-0D8D-DB8B18F26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43- Facial nerve: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Stimulation increases the power of the lens of the eye.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Supplies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lacrymal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gland.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Supplies the parotid salivary gland.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Contains sympathetic postganglionic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87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B049-FE7E-3424-58A6-D26238C4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AAC60-AD7A-3FEE-5FF4-A39ADE3D0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44- Concerning the cranial parasympathetic outflow: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preganglionic outflow in the oculomotor nerve arises from the ciliary ganglion.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preganglionic outflow in the glossopharyngeal nerve arises from superior salivary nucleus.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They relax the sphincter of Oddi.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They cause bronchodilatation.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804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B599A-1EE9-C891-9CB1-5857DBDE7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52B8A-555E-94D5-9129-C09620489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45- All of the following organs receive their parasympathetic innervation via the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vagus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nerves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Gall bladder.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Atria of the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Proximal half of large intestine.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Rectum.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83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F7F6-3E39-2A51-06A0-ADC3E73D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2B995-9E60-5424-969A-474CFDD70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46- Salivary secretion increases on stimulation of: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Trigeminal nerve.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Glossopharyngeal nerve.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Vagus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nerve.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Hypoglossal nerve.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21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59ED-EA2F-8208-18F0-9C8EE35ED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8D8B0-9EDD-6414-E8EF-C4BEE7EA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47- Vagal stimulation causes: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Tachycardia.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Dilatation of the bronchi and bronchioles.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Inhibition of plain muscles in stomach and small intestine.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Increase in gastric and pancreatic secretion.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836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6F7B3-3F6B-892D-401A-6DDBE75F7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296AD-2ADA-254C-E9D5-DB8DF2D57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48- Stimulation of pelvic nerve causes: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Contraction of the internal urethral sphincter.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Contraction of the internal anal sphincter.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Contraction of bronchial muscle.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Dilatation of the blood vessels of the external genitalia.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936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A051-4383-9EDB-944B-71460D69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3AACB-2FA8-1363-628B-582AF176A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49- Motility of the intestine is increased by:</a:t>
            </a:r>
          </a:p>
          <a:p>
            <a:pPr marL="0" indent="0">
              <a:buNone/>
            </a:pPr>
            <a:r>
              <a:rPr lang="en-US" dirty="0"/>
              <a:t>a) Adrenaline.</a:t>
            </a:r>
          </a:p>
          <a:p>
            <a:pPr marL="0" indent="0">
              <a:buNone/>
            </a:pPr>
            <a:r>
              <a:rPr lang="en-US" dirty="0"/>
              <a:t>b) Parasympathetic stimulation.</a:t>
            </a:r>
          </a:p>
          <a:p>
            <a:pPr marL="0" indent="0">
              <a:buNone/>
            </a:pPr>
            <a:r>
              <a:rPr lang="en-US" dirty="0"/>
              <a:t>c) Sympathetic blockers.</a:t>
            </a:r>
          </a:p>
          <a:p>
            <a:pPr marL="0" indent="0">
              <a:buNone/>
            </a:pPr>
            <a:r>
              <a:rPr lang="en-US" dirty="0"/>
              <a:t>d) Adrenal medulla secretions.</a:t>
            </a:r>
          </a:p>
        </p:txBody>
      </p:sp>
    </p:spTree>
    <p:extLst>
      <p:ext uri="{BB962C8B-B14F-4D97-AF65-F5344CB8AC3E}">
        <p14:creationId xmlns:p14="http://schemas.microsoft.com/office/powerpoint/2010/main" val="1864950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FA32-7A17-5136-1875-A43F7BE6D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2057B-C2DF-C5C5-4ED9-38FE74DEB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50- Acetylcholine action at the autonomic ganglia is: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Muscarinic like action.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Nicotine like action.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Blocked by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Blocked by muscarine.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637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3E0EE-2A4E-47C1-FEBB-332DA195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A308F-CCD2-E56D-60C9-B58EF264F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51- Nicotinic receptors: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Accept nicotine released by nerve endings near the receptor.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Are not sensitive to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accetylcholine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Are blocked by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Are found in sympathetic ganglia.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1418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E0BA-4520-98CB-97A2-C5C7F6CF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509E-4C17-2E7A-35C7-69BACEA2B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52- About acetylcholine, all the following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It is synthesized &amp; released by some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It is the chemical transmitter released by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It is broken down enzymatically by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cholinestrase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enzyme.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It makes reading difficult because of relaxation of the ciliary muscle.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3911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5108-E5A0-14BE-D971-52EDFD8F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FC4D4-FDCE-2E0F-4F46-68866DDDF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53- An injection of atropine causes all the following effects EXCEPT:</a:t>
            </a:r>
          </a:p>
          <a:p>
            <a:pPr marL="0" indent="0">
              <a:buNone/>
            </a:pPr>
            <a:r>
              <a:rPr lang="en-US" dirty="0"/>
              <a:t>a) An increase in the heart rate.</a:t>
            </a:r>
          </a:p>
          <a:p>
            <a:pPr marL="0" indent="0">
              <a:buNone/>
            </a:pPr>
            <a:r>
              <a:rPr lang="en-US" dirty="0"/>
              <a:t>b) Pupillo-dilatation.</a:t>
            </a:r>
          </a:p>
          <a:p>
            <a:pPr marL="0" indent="0">
              <a:buNone/>
            </a:pPr>
            <a:r>
              <a:rPr lang="en-US" dirty="0"/>
              <a:t>c) Difficult micturition.</a:t>
            </a:r>
          </a:p>
          <a:p>
            <a:pPr marL="0" indent="0">
              <a:buNone/>
            </a:pPr>
            <a:r>
              <a:rPr lang="en-US" dirty="0"/>
              <a:t>d) Constriction of the bronchi.</a:t>
            </a:r>
          </a:p>
        </p:txBody>
      </p:sp>
    </p:spTree>
    <p:extLst>
      <p:ext uri="{BB962C8B-B14F-4D97-AF65-F5344CB8AC3E}">
        <p14:creationId xmlns:p14="http://schemas.microsoft.com/office/powerpoint/2010/main" val="37876795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D92E8-4151-6E79-20C6-44A286F6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D48FB-EBC2-80A9-A8C9-CC5C3BB43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54- About acetylcholine, all the following is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Its synthesis is catalyzed by the choline acetyltransferase enzyme.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Its muscarinic action can be blocked by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Its nicotinic actions can be blocked by large doses of nicotine.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It is not secreted by any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214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EC6FA-4D87-F702-FA2A-3B86F9DD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F2426-7B04-51F8-E82F-7985A2981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55- The nicotinic action of acetylcholine: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Is blocked by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Is excitatory to both intestinal movements &amp;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Is stimulatory to the autonomic ganglia.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Is not affected by curare.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299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E820-C0A7-4848-381B-1A8D0989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D413A-912F-BCBB-428E-35455EC05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56- Acetylcholine is secreted at all the following sites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sympathetic nerve terminals at skeletal muscle. </a:t>
            </a:r>
          </a:p>
          <a:p>
            <a:pPr marL="0" indent="0">
              <a:buNone/>
            </a:pPr>
            <a:r>
              <a:rPr lang="nb-NO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Postgang. parasymp. nerve terminals. </a:t>
            </a:r>
          </a:p>
          <a:p>
            <a:pPr marL="0" indent="0">
              <a:buNone/>
            </a:pPr>
            <a:r>
              <a:rPr lang="nb-NO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Pregang. symp. &amp; parasymp. nerve terminals. </a:t>
            </a:r>
          </a:p>
          <a:p>
            <a:pPr marL="0" indent="0">
              <a:buNone/>
            </a:pPr>
            <a:r>
              <a:rPr lang="nb-NO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Postgang. symp. noradrenergic nerve terminals.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782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EEFA-9DFB-94F6-AEA2-17AB5369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9CD15-A65A-C259-9697-6F7E11CA3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57- The nicotinic-like action is present in: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All preganglionic nerve endings.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supply to the blood vessels in skeletal muscles.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supply to the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The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symp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postgang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supply to the eccrine sweat glands.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066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05A4E-ACC7-483B-5B64-F0FBE239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C6DB8-F4A4-C8D9-24E9-55152D8F4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58- About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Prostigmine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(Neostigmine), all are true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Acts specifically at motor end plate.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Is used in treatment of myasthenia gravis.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Inhibits cholinesterase enzyme.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Is an irreversible anticholinesterase.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729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3945-9119-5754-2094-B033DC18D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5B89B-DF9C-8F68-6AD5-2CC78E1B3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61- Muscarine-like action of acetyl choline is present in all the following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Sympathetic postganglionic supplying the skeletal muscle blood vessels.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Parasympathetic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postaganglionic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nerve endings to the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Sympathetic postganglionic supplying the eccrine sweat glands.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Somatic neuromuscular junction.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6598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C8998-DC0D-9189-3787-D3E805433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5EFAE-66F7-8DD5-D8CE-12F5BE34F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62- Which of the following is used in treatment of myasthenia gravis: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Prostigmine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Eserine.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Curare.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859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ACD6-F4B7-1819-6DF1-5EA0F56F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DE9DD-C830-9874-367A-AC79BA60F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63- Curare: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Blocks the neuromuscular transmission.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Completes with acetyl choline at autonomic ganglia..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Prevents the release of acetyl choline at motor end plate.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Causes relaxation of smooth muscles.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04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B480-92C4-160E-0EEC-4CD73716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E5B98-1133-A7C3-71F6-B21ADB25A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64- Atropine blocks the action of acetyl choline at the following sites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Heart.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Adrenal medulla.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Sweat glands.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Constrictor pupillae muscle.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8952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B63E-A2DF-AE0C-EB99-D29043E8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0813-DB54-3442-6583-BE20822DB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66- Atropine is given before surgical operations to: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decrease heart rate.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Prevent bronchial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Relax skeletal muscle.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Induce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bronchconstriction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366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6A505-4FCC-83A9-4BE5-FB7B7F16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A1C72-03EE-83A9-9486-1485EC7AD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67- Atropine: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Increases the tone &amp; motility of GIT.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Decreases gastric acid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Stimulates sweat secretion.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Stimulates bronchial secretion.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269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AE2A6-3F1E-547C-ED6F-1355F8B4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26730-08D2-1964-D127-3C0C1FF50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71- Cholinergic </a:t>
            </a:r>
            <a:r>
              <a:rPr lang="en-US" sz="2800" b="1" i="0" u="sng" strike="noStrike" baseline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fibres</a:t>
            </a: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include all the following EXCEPT: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Sympathetic &amp; parasympathetic preganglionic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Somatic motor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Sympathetic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to adrenal medulla.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Postganglionic nerve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fibres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to dilator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pupilla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muscle.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213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1503-986C-048A-79DB-FC033C99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4E12B-2EB8-7717-537C-35E0A06E7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i="0" u="sng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72- Acetyl choline: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Release is blocked by curare at motor end plate.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Synthesis is catalyzed by cholinesterase enzyme.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Action at motor end plate is blocked by atropine.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d) Is the only neurotransmitter secreted by parasympathetic 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neurones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91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5A27-044C-D0A9-9E44-FE7BD6C58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814177-2900-0E1F-BD72-2C5CA8C64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650" y="1955410"/>
            <a:ext cx="9298744" cy="374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8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3040</Words>
  <Application>Microsoft Office PowerPoint</Application>
  <PresentationFormat>Widescreen</PresentationFormat>
  <Paragraphs>347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Calibri</vt:lpstr>
      <vt:lpstr>Calibri Light</vt:lpstr>
      <vt:lpstr>Times New Roman</vt:lpstr>
      <vt:lpstr>Office Theme</vt:lpstr>
      <vt:lpstr>ANS (Bank questions)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seham_emad89@yahoo.com</dc:creator>
  <cp:lastModifiedBy>seham_emad89@yahoo.com</cp:lastModifiedBy>
  <cp:revision>2</cp:revision>
  <dcterms:created xsi:type="dcterms:W3CDTF">2025-11-16T22:03:32Z</dcterms:created>
  <dcterms:modified xsi:type="dcterms:W3CDTF">2025-11-17T06:23:15Z</dcterms:modified>
</cp:coreProperties>
</file>